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8" r:id="rId5"/>
    <p:sldMasterId id="2147483679"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Lst>
  <p:sldSz cy="5143500" cx="9144000"/>
  <p:notesSz cx="6858000" cy="9144000"/>
  <p:embeddedFontLst>
    <p:embeddedFont>
      <p:font typeface="Figtree Black"/>
      <p:bold r:id="rId57"/>
      <p:boldItalic r:id="rId58"/>
    </p:embeddedFont>
    <p:embeddedFont>
      <p:font typeface="Hanken Grotesk"/>
      <p:regular r:id="rId59"/>
      <p:bold r:id="rId60"/>
      <p:italic r:id="rId61"/>
      <p:boldItalic r:id="rId62"/>
    </p:embeddedFont>
    <p:embeddedFont>
      <p:font typeface="Proxima Nova"/>
      <p:regular r:id="rId63"/>
      <p:bold r:id="rId64"/>
      <p:italic r:id="rId65"/>
      <p:boldItalic r:id="rId66"/>
    </p:embeddedFont>
    <p:embeddedFont>
      <p:font typeface="Roboto Medium"/>
      <p:regular r:id="rId67"/>
      <p:bold r:id="rId68"/>
      <p:italic r:id="rId69"/>
      <p:boldItalic r:id="rId70"/>
    </p:embeddedFont>
    <p:embeddedFont>
      <p:font typeface="Amatic SC"/>
      <p:regular r:id="rId71"/>
      <p:bold r:id="rId72"/>
    </p:embeddedFont>
    <p:embeddedFont>
      <p:font typeface="Lato"/>
      <p:regular r:id="rId73"/>
      <p:bold r:id="rId74"/>
      <p:italic r:id="rId75"/>
      <p:boldItalic r:id="rId76"/>
    </p:embeddedFont>
    <p:embeddedFont>
      <p:font typeface="Inter"/>
      <p:regular r:id="rId77"/>
      <p:bold r:id="rId78"/>
    </p:embeddedFont>
    <p:embeddedFont>
      <p:font typeface="Hanken Grotesk Light"/>
      <p:regular r:id="rId79"/>
      <p:bold r:id="rId80"/>
      <p:italic r:id="rId81"/>
      <p:boldItalic r:id="rId82"/>
    </p:embeddedFont>
    <p:embeddedFont>
      <p:font typeface="Hanken Grotesk Black"/>
      <p:bold r:id="rId83"/>
      <p:boldItalic r:id="rId8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E7BEFEA-9407-4046-9E4E-3BE32786EF03}">
  <a:tblStyle styleId="{CE7BEFEA-9407-4046-9E4E-3BE32786EF03}"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84" Type="http://schemas.openxmlformats.org/officeDocument/2006/relationships/font" Target="fonts/HankenGroteskBlack-boldItalic.fntdata"/><Relationship Id="rId83" Type="http://schemas.openxmlformats.org/officeDocument/2006/relationships/font" Target="fonts/HankenGroteskBlack-bold.fntdata"/><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80" Type="http://schemas.openxmlformats.org/officeDocument/2006/relationships/font" Target="fonts/HankenGroteskLight-bold.fntdata"/><Relationship Id="rId82" Type="http://schemas.openxmlformats.org/officeDocument/2006/relationships/font" Target="fonts/HankenGroteskLight-boldItalic.fntdata"/><Relationship Id="rId81" Type="http://schemas.openxmlformats.org/officeDocument/2006/relationships/font" Target="fonts/HankenGroteskLight-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73" Type="http://schemas.openxmlformats.org/officeDocument/2006/relationships/font" Target="fonts/Lato-regular.fntdata"/><Relationship Id="rId72" Type="http://schemas.openxmlformats.org/officeDocument/2006/relationships/font" Target="fonts/AmaticSC-bold.fntdata"/><Relationship Id="rId31" Type="http://schemas.openxmlformats.org/officeDocument/2006/relationships/slide" Target="slides/slide24.xml"/><Relationship Id="rId75" Type="http://schemas.openxmlformats.org/officeDocument/2006/relationships/font" Target="fonts/Lato-italic.fntdata"/><Relationship Id="rId30" Type="http://schemas.openxmlformats.org/officeDocument/2006/relationships/slide" Target="slides/slide23.xml"/><Relationship Id="rId74" Type="http://schemas.openxmlformats.org/officeDocument/2006/relationships/font" Target="fonts/Lato-bold.fntdata"/><Relationship Id="rId33" Type="http://schemas.openxmlformats.org/officeDocument/2006/relationships/slide" Target="slides/slide26.xml"/><Relationship Id="rId77" Type="http://schemas.openxmlformats.org/officeDocument/2006/relationships/font" Target="fonts/Inter-regular.fntdata"/><Relationship Id="rId32" Type="http://schemas.openxmlformats.org/officeDocument/2006/relationships/slide" Target="slides/slide25.xml"/><Relationship Id="rId76" Type="http://schemas.openxmlformats.org/officeDocument/2006/relationships/font" Target="fonts/Lato-boldItalic.fntdata"/><Relationship Id="rId35" Type="http://schemas.openxmlformats.org/officeDocument/2006/relationships/slide" Target="slides/slide28.xml"/><Relationship Id="rId79" Type="http://schemas.openxmlformats.org/officeDocument/2006/relationships/font" Target="fonts/HankenGroteskLight-regular.fntdata"/><Relationship Id="rId34" Type="http://schemas.openxmlformats.org/officeDocument/2006/relationships/slide" Target="slides/slide27.xml"/><Relationship Id="rId78" Type="http://schemas.openxmlformats.org/officeDocument/2006/relationships/font" Target="fonts/Inter-bold.fntdata"/><Relationship Id="rId71" Type="http://schemas.openxmlformats.org/officeDocument/2006/relationships/font" Target="fonts/AmaticSC-regular.fntdata"/><Relationship Id="rId70" Type="http://schemas.openxmlformats.org/officeDocument/2006/relationships/font" Target="fonts/RobotoMedium-boldItalic.fntdata"/><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2" Type="http://schemas.openxmlformats.org/officeDocument/2006/relationships/font" Target="fonts/HankenGrotesk-boldItalic.fntdata"/><Relationship Id="rId61" Type="http://schemas.openxmlformats.org/officeDocument/2006/relationships/font" Target="fonts/HankenGrotesk-italic.fntdata"/><Relationship Id="rId20" Type="http://schemas.openxmlformats.org/officeDocument/2006/relationships/slide" Target="slides/slide13.xml"/><Relationship Id="rId64" Type="http://schemas.openxmlformats.org/officeDocument/2006/relationships/font" Target="fonts/ProximaNova-bold.fntdata"/><Relationship Id="rId63" Type="http://schemas.openxmlformats.org/officeDocument/2006/relationships/font" Target="fonts/ProximaNova-regular.fntdata"/><Relationship Id="rId22" Type="http://schemas.openxmlformats.org/officeDocument/2006/relationships/slide" Target="slides/slide15.xml"/><Relationship Id="rId66" Type="http://schemas.openxmlformats.org/officeDocument/2006/relationships/font" Target="fonts/ProximaNova-boldItalic.fntdata"/><Relationship Id="rId21" Type="http://schemas.openxmlformats.org/officeDocument/2006/relationships/slide" Target="slides/slide14.xml"/><Relationship Id="rId65" Type="http://schemas.openxmlformats.org/officeDocument/2006/relationships/font" Target="fonts/ProximaNova-italic.fntdata"/><Relationship Id="rId24" Type="http://schemas.openxmlformats.org/officeDocument/2006/relationships/slide" Target="slides/slide17.xml"/><Relationship Id="rId68" Type="http://schemas.openxmlformats.org/officeDocument/2006/relationships/font" Target="fonts/RobotoMedium-bold.fntdata"/><Relationship Id="rId23" Type="http://schemas.openxmlformats.org/officeDocument/2006/relationships/slide" Target="slides/slide16.xml"/><Relationship Id="rId67" Type="http://schemas.openxmlformats.org/officeDocument/2006/relationships/font" Target="fonts/RobotoMedium-regular.fntdata"/><Relationship Id="rId60" Type="http://schemas.openxmlformats.org/officeDocument/2006/relationships/font" Target="fonts/HankenGrotesk-bold.fntdata"/><Relationship Id="rId26" Type="http://schemas.openxmlformats.org/officeDocument/2006/relationships/slide" Target="slides/slide19.xml"/><Relationship Id="rId25" Type="http://schemas.openxmlformats.org/officeDocument/2006/relationships/slide" Target="slides/slide18.xml"/><Relationship Id="rId69" Type="http://schemas.openxmlformats.org/officeDocument/2006/relationships/font" Target="fonts/RobotoMedium-italic.fntdata"/><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slide" Target="slides/slide44.xml"/><Relationship Id="rId50" Type="http://schemas.openxmlformats.org/officeDocument/2006/relationships/slide" Target="slides/slide43.xml"/><Relationship Id="rId53" Type="http://schemas.openxmlformats.org/officeDocument/2006/relationships/slide" Target="slides/slide46.xml"/><Relationship Id="rId52" Type="http://schemas.openxmlformats.org/officeDocument/2006/relationships/slide" Target="slides/slide45.xml"/><Relationship Id="rId11" Type="http://schemas.openxmlformats.org/officeDocument/2006/relationships/slide" Target="slides/slide4.xml"/><Relationship Id="rId55" Type="http://schemas.openxmlformats.org/officeDocument/2006/relationships/slide" Target="slides/slide48.xml"/><Relationship Id="rId10" Type="http://schemas.openxmlformats.org/officeDocument/2006/relationships/slide" Target="slides/slide3.xml"/><Relationship Id="rId54" Type="http://schemas.openxmlformats.org/officeDocument/2006/relationships/slide" Target="slides/slide47.xml"/><Relationship Id="rId13" Type="http://schemas.openxmlformats.org/officeDocument/2006/relationships/slide" Target="slides/slide6.xml"/><Relationship Id="rId57" Type="http://schemas.openxmlformats.org/officeDocument/2006/relationships/font" Target="fonts/FigtreeBlack-bold.fntdata"/><Relationship Id="rId12" Type="http://schemas.openxmlformats.org/officeDocument/2006/relationships/slide" Target="slides/slide5.xml"/><Relationship Id="rId56" Type="http://schemas.openxmlformats.org/officeDocument/2006/relationships/slide" Target="slides/slide49.xml"/><Relationship Id="rId15" Type="http://schemas.openxmlformats.org/officeDocument/2006/relationships/slide" Target="slides/slide8.xml"/><Relationship Id="rId59" Type="http://schemas.openxmlformats.org/officeDocument/2006/relationships/font" Target="fonts/HankenGrotesk-regular.fntdata"/><Relationship Id="rId14" Type="http://schemas.openxmlformats.org/officeDocument/2006/relationships/slide" Target="slides/slide7.xml"/><Relationship Id="rId58" Type="http://schemas.openxmlformats.org/officeDocument/2006/relationships/font" Target="fonts/FigtreeBlack-boldItalic.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jpg>
</file>

<file path=ppt/media/image11.jpg>
</file>

<file path=ppt/media/image12.png>
</file>

<file path=ppt/media/image2.pn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2768ca7ef44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2768ca7ef44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 name="Shape 399"/>
        <p:cNvGrpSpPr/>
        <p:nvPr/>
      </p:nvGrpSpPr>
      <p:grpSpPr>
        <a:xfrm>
          <a:off x="0" y="0"/>
          <a:ext cx="0" cy="0"/>
          <a:chOff x="0" y="0"/>
          <a:chExt cx="0" cy="0"/>
        </a:xfrm>
      </p:grpSpPr>
      <p:sp>
        <p:nvSpPr>
          <p:cNvPr id="400" name="Google Shape;400;g1dd46dd1d67_2_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1" name="Google Shape;401;g1dd46dd1d67_2_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2161ca7da69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2161ca7da69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g117b871a42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7" name="Google Shape;417;g117b871a42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8" name="Shape 458"/>
        <p:cNvGrpSpPr/>
        <p:nvPr/>
      </p:nvGrpSpPr>
      <p:grpSpPr>
        <a:xfrm>
          <a:off x="0" y="0"/>
          <a:ext cx="0" cy="0"/>
          <a:chOff x="0" y="0"/>
          <a:chExt cx="0" cy="0"/>
        </a:xfrm>
      </p:grpSpPr>
      <p:sp>
        <p:nvSpPr>
          <p:cNvPr id="459" name="Google Shape;459;g133f6155f6d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0" name="Google Shape;460;g133f6155f6d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1" name="Shape 501"/>
        <p:cNvGrpSpPr/>
        <p:nvPr/>
      </p:nvGrpSpPr>
      <p:grpSpPr>
        <a:xfrm>
          <a:off x="0" y="0"/>
          <a:ext cx="0" cy="0"/>
          <a:chOff x="0" y="0"/>
          <a:chExt cx="0" cy="0"/>
        </a:xfrm>
      </p:grpSpPr>
      <p:sp>
        <p:nvSpPr>
          <p:cNvPr id="502" name="Google Shape;502;g54dda1946d_6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3" name="Google Shape;503;g54dda1946d_6_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9" name="Shape 539"/>
        <p:cNvGrpSpPr/>
        <p:nvPr/>
      </p:nvGrpSpPr>
      <p:grpSpPr>
        <a:xfrm>
          <a:off x="0" y="0"/>
          <a:ext cx="0" cy="0"/>
          <a:chOff x="0" y="0"/>
          <a:chExt cx="0" cy="0"/>
        </a:xfrm>
      </p:grpSpPr>
      <p:sp>
        <p:nvSpPr>
          <p:cNvPr id="540" name="Google Shape;540;g1dd46dd1d67_2_5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41" name="Google Shape;541;g1dd46dd1d67_2_5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1" name="Shape 591"/>
        <p:cNvGrpSpPr/>
        <p:nvPr/>
      </p:nvGrpSpPr>
      <p:grpSpPr>
        <a:xfrm>
          <a:off x="0" y="0"/>
          <a:ext cx="0" cy="0"/>
          <a:chOff x="0" y="0"/>
          <a:chExt cx="0" cy="0"/>
        </a:xfrm>
      </p:grpSpPr>
      <p:sp>
        <p:nvSpPr>
          <p:cNvPr id="592" name="Google Shape;592;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3" name="Google Shape;593;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7" name="Shape 597"/>
        <p:cNvGrpSpPr/>
        <p:nvPr/>
      </p:nvGrpSpPr>
      <p:grpSpPr>
        <a:xfrm>
          <a:off x="0" y="0"/>
          <a:ext cx="0" cy="0"/>
          <a:chOff x="0" y="0"/>
          <a:chExt cx="0" cy="0"/>
        </a:xfrm>
      </p:grpSpPr>
      <p:sp>
        <p:nvSpPr>
          <p:cNvPr id="598" name="Google Shape;598;g117b8719ecc_0_1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9" name="Google Shape;599;g117b8719ecc_0_1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9" name="Shape 609"/>
        <p:cNvGrpSpPr/>
        <p:nvPr/>
      </p:nvGrpSpPr>
      <p:grpSpPr>
        <a:xfrm>
          <a:off x="0" y="0"/>
          <a:ext cx="0" cy="0"/>
          <a:chOff x="0" y="0"/>
          <a:chExt cx="0" cy="0"/>
        </a:xfrm>
      </p:grpSpPr>
      <p:sp>
        <p:nvSpPr>
          <p:cNvPr id="610" name="Google Shape;610;ged9256fe6f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1" name="Google Shape;611;ged9256fe6f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5" name="Shape 615"/>
        <p:cNvGrpSpPr/>
        <p:nvPr/>
      </p:nvGrpSpPr>
      <p:grpSpPr>
        <a:xfrm>
          <a:off x="0" y="0"/>
          <a:ext cx="0" cy="0"/>
          <a:chOff x="0" y="0"/>
          <a:chExt cx="0" cy="0"/>
        </a:xfrm>
      </p:grpSpPr>
      <p:sp>
        <p:nvSpPr>
          <p:cNvPr id="616" name="Google Shape;616;g54dda1946d_4_26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7" name="Google Shape;617;g54dda1946d_4_26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133f6155f6d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133f6155f6d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1" name="Shape 641"/>
        <p:cNvGrpSpPr/>
        <p:nvPr/>
      </p:nvGrpSpPr>
      <p:grpSpPr>
        <a:xfrm>
          <a:off x="0" y="0"/>
          <a:ext cx="0" cy="0"/>
          <a:chOff x="0" y="0"/>
          <a:chExt cx="0" cy="0"/>
        </a:xfrm>
      </p:grpSpPr>
      <p:sp>
        <p:nvSpPr>
          <p:cNvPr id="642" name="Google Shape;642;g1340135a080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3" name="Google Shape;643;g1340135a080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0" name="Shape 650"/>
        <p:cNvGrpSpPr/>
        <p:nvPr/>
      </p:nvGrpSpPr>
      <p:grpSpPr>
        <a:xfrm>
          <a:off x="0" y="0"/>
          <a:ext cx="0" cy="0"/>
          <a:chOff x="0" y="0"/>
          <a:chExt cx="0" cy="0"/>
        </a:xfrm>
      </p:grpSpPr>
      <p:sp>
        <p:nvSpPr>
          <p:cNvPr id="651" name="Google Shape;651;g113dfeee943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2" name="Google Shape;652;g113dfeee943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4" name="Shape 664"/>
        <p:cNvGrpSpPr/>
        <p:nvPr/>
      </p:nvGrpSpPr>
      <p:grpSpPr>
        <a:xfrm>
          <a:off x="0" y="0"/>
          <a:ext cx="0" cy="0"/>
          <a:chOff x="0" y="0"/>
          <a:chExt cx="0" cy="0"/>
        </a:xfrm>
      </p:grpSpPr>
      <p:sp>
        <p:nvSpPr>
          <p:cNvPr id="665" name="Google Shape;665;g54dda1946d_4_26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6" name="Google Shape;666;g54dda1946d_4_26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3" name="Shape 683"/>
        <p:cNvGrpSpPr/>
        <p:nvPr/>
      </p:nvGrpSpPr>
      <p:grpSpPr>
        <a:xfrm>
          <a:off x="0" y="0"/>
          <a:ext cx="0" cy="0"/>
          <a:chOff x="0" y="0"/>
          <a:chExt cx="0" cy="0"/>
        </a:xfrm>
      </p:grpSpPr>
      <p:sp>
        <p:nvSpPr>
          <p:cNvPr id="684" name="Google Shape;684;g1dd46dd1d67_2_8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5" name="Google Shape;685;g1dd46dd1d67_2_8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7" name="Shape 757"/>
        <p:cNvGrpSpPr/>
        <p:nvPr/>
      </p:nvGrpSpPr>
      <p:grpSpPr>
        <a:xfrm>
          <a:off x="0" y="0"/>
          <a:ext cx="0" cy="0"/>
          <a:chOff x="0" y="0"/>
          <a:chExt cx="0" cy="0"/>
        </a:xfrm>
      </p:grpSpPr>
      <p:sp>
        <p:nvSpPr>
          <p:cNvPr id="758" name="Google Shape;758;g117d1415e74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9" name="Google Shape;759;g117d1415e74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6" name="Shape 786"/>
        <p:cNvGrpSpPr/>
        <p:nvPr/>
      </p:nvGrpSpPr>
      <p:grpSpPr>
        <a:xfrm>
          <a:off x="0" y="0"/>
          <a:ext cx="0" cy="0"/>
          <a:chOff x="0" y="0"/>
          <a:chExt cx="0" cy="0"/>
        </a:xfrm>
      </p:grpSpPr>
      <p:sp>
        <p:nvSpPr>
          <p:cNvPr id="787" name="Google Shape;787;gd5260bdd85_0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8" name="Google Shape;788;gd5260bdd85_0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9" name="Shape 829"/>
        <p:cNvGrpSpPr/>
        <p:nvPr/>
      </p:nvGrpSpPr>
      <p:grpSpPr>
        <a:xfrm>
          <a:off x="0" y="0"/>
          <a:ext cx="0" cy="0"/>
          <a:chOff x="0" y="0"/>
          <a:chExt cx="0" cy="0"/>
        </a:xfrm>
      </p:grpSpPr>
      <p:sp>
        <p:nvSpPr>
          <p:cNvPr id="830" name="Google Shape;830;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1" name="Google Shape;831;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5" name="Shape 835"/>
        <p:cNvGrpSpPr/>
        <p:nvPr/>
      </p:nvGrpSpPr>
      <p:grpSpPr>
        <a:xfrm>
          <a:off x="0" y="0"/>
          <a:ext cx="0" cy="0"/>
          <a:chOff x="0" y="0"/>
          <a:chExt cx="0" cy="0"/>
        </a:xfrm>
      </p:grpSpPr>
      <p:sp>
        <p:nvSpPr>
          <p:cNvPr id="836" name="Google Shape;836;g1dd46dd1d67_2_10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7" name="Google Shape;837;g1dd46dd1d67_2_10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2" name="Shape 852"/>
        <p:cNvGrpSpPr/>
        <p:nvPr/>
      </p:nvGrpSpPr>
      <p:grpSpPr>
        <a:xfrm>
          <a:off x="0" y="0"/>
          <a:ext cx="0" cy="0"/>
          <a:chOff x="0" y="0"/>
          <a:chExt cx="0" cy="0"/>
        </a:xfrm>
      </p:grpSpPr>
      <p:sp>
        <p:nvSpPr>
          <p:cNvPr id="853" name="Google Shape;853;g1340135a080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4" name="Google Shape;854;g1340135a080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0" name="Shape 870"/>
        <p:cNvGrpSpPr/>
        <p:nvPr/>
      </p:nvGrpSpPr>
      <p:grpSpPr>
        <a:xfrm>
          <a:off x="0" y="0"/>
          <a:ext cx="0" cy="0"/>
          <a:chOff x="0" y="0"/>
          <a:chExt cx="0" cy="0"/>
        </a:xfrm>
      </p:grpSpPr>
      <p:sp>
        <p:nvSpPr>
          <p:cNvPr id="871" name="Google Shape;871;g2768ca7ef44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2" name="Google Shape;872;g2768ca7ef44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2768bdccc6f_2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2768bdccc6f_2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4" name="Shape 1194"/>
        <p:cNvGrpSpPr/>
        <p:nvPr/>
      </p:nvGrpSpPr>
      <p:grpSpPr>
        <a:xfrm>
          <a:off x="0" y="0"/>
          <a:ext cx="0" cy="0"/>
          <a:chOff x="0" y="0"/>
          <a:chExt cx="0" cy="0"/>
        </a:xfrm>
      </p:grpSpPr>
      <p:sp>
        <p:nvSpPr>
          <p:cNvPr id="1195" name="Google Shape;1195;gd44c0c1fca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6" name="Google Shape;1196;gd44c0c1fca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7" name="Shape 1247"/>
        <p:cNvGrpSpPr/>
        <p:nvPr/>
      </p:nvGrpSpPr>
      <p:grpSpPr>
        <a:xfrm>
          <a:off x="0" y="0"/>
          <a:ext cx="0" cy="0"/>
          <a:chOff x="0" y="0"/>
          <a:chExt cx="0" cy="0"/>
        </a:xfrm>
      </p:grpSpPr>
      <p:sp>
        <p:nvSpPr>
          <p:cNvPr id="1248" name="Google Shape;1248;g51b1a71d38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9" name="Google Shape;1249;g51b1a71d38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3" name="Shape 1253"/>
        <p:cNvGrpSpPr/>
        <p:nvPr/>
      </p:nvGrpSpPr>
      <p:grpSpPr>
        <a:xfrm>
          <a:off x="0" y="0"/>
          <a:ext cx="0" cy="0"/>
          <a:chOff x="0" y="0"/>
          <a:chExt cx="0" cy="0"/>
        </a:xfrm>
      </p:grpSpPr>
      <p:sp>
        <p:nvSpPr>
          <p:cNvPr id="1254" name="Google Shape;1254;g27759c7d5c0_2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5" name="Google Shape;1255;g27759c7d5c0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9" name="Shape 1259"/>
        <p:cNvGrpSpPr/>
        <p:nvPr/>
      </p:nvGrpSpPr>
      <p:grpSpPr>
        <a:xfrm>
          <a:off x="0" y="0"/>
          <a:ext cx="0" cy="0"/>
          <a:chOff x="0" y="0"/>
          <a:chExt cx="0" cy="0"/>
        </a:xfrm>
      </p:grpSpPr>
      <p:sp>
        <p:nvSpPr>
          <p:cNvPr id="1260" name="Google Shape;1260;g27759c7d5c0_2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1" name="Google Shape;1261;g27759c7d5c0_2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5" name="Shape 1265"/>
        <p:cNvGrpSpPr/>
        <p:nvPr/>
      </p:nvGrpSpPr>
      <p:grpSpPr>
        <a:xfrm>
          <a:off x="0" y="0"/>
          <a:ext cx="0" cy="0"/>
          <a:chOff x="0" y="0"/>
          <a:chExt cx="0" cy="0"/>
        </a:xfrm>
      </p:grpSpPr>
      <p:sp>
        <p:nvSpPr>
          <p:cNvPr id="1266" name="Google Shape;1266;g27759c7d5c0_2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7" name="Google Shape;1267;g27759c7d5c0_2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1" name="Shape 1281"/>
        <p:cNvGrpSpPr/>
        <p:nvPr/>
      </p:nvGrpSpPr>
      <p:grpSpPr>
        <a:xfrm>
          <a:off x="0" y="0"/>
          <a:ext cx="0" cy="0"/>
          <a:chOff x="0" y="0"/>
          <a:chExt cx="0" cy="0"/>
        </a:xfrm>
      </p:grpSpPr>
      <p:sp>
        <p:nvSpPr>
          <p:cNvPr id="1282" name="Google Shape;1282;g27759c7d5c0_2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3" name="Google Shape;1283;g27759c7d5c0_2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7" name="Shape 1297"/>
        <p:cNvGrpSpPr/>
        <p:nvPr/>
      </p:nvGrpSpPr>
      <p:grpSpPr>
        <a:xfrm>
          <a:off x="0" y="0"/>
          <a:ext cx="0" cy="0"/>
          <a:chOff x="0" y="0"/>
          <a:chExt cx="0" cy="0"/>
        </a:xfrm>
      </p:grpSpPr>
      <p:sp>
        <p:nvSpPr>
          <p:cNvPr id="1298" name="Google Shape;1298;g27759c7d5c0_2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9" name="Google Shape;1299;g27759c7d5c0_2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4" name="Shape 1634"/>
        <p:cNvGrpSpPr/>
        <p:nvPr/>
      </p:nvGrpSpPr>
      <p:grpSpPr>
        <a:xfrm>
          <a:off x="0" y="0"/>
          <a:ext cx="0" cy="0"/>
          <a:chOff x="0" y="0"/>
          <a:chExt cx="0" cy="0"/>
        </a:xfrm>
      </p:grpSpPr>
      <p:sp>
        <p:nvSpPr>
          <p:cNvPr id="1635" name="Google Shape;1635;g27759c7d5c0_2_3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6" name="Google Shape;1636;g27759c7d5c0_2_3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48" name="Shape 7548"/>
        <p:cNvGrpSpPr/>
        <p:nvPr/>
      </p:nvGrpSpPr>
      <p:grpSpPr>
        <a:xfrm>
          <a:off x="0" y="0"/>
          <a:ext cx="0" cy="0"/>
          <a:chOff x="0" y="0"/>
          <a:chExt cx="0" cy="0"/>
        </a:xfrm>
      </p:grpSpPr>
      <p:sp>
        <p:nvSpPr>
          <p:cNvPr id="7549" name="Google Shape;7549;g27759c7d5c0_2_6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50" name="Google Shape;7550;g27759c7d5c0_2_6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75" name="Shape 7975"/>
        <p:cNvGrpSpPr/>
        <p:nvPr/>
      </p:nvGrpSpPr>
      <p:grpSpPr>
        <a:xfrm>
          <a:off x="0" y="0"/>
          <a:ext cx="0" cy="0"/>
          <a:chOff x="0" y="0"/>
          <a:chExt cx="0" cy="0"/>
        </a:xfrm>
      </p:grpSpPr>
      <p:sp>
        <p:nvSpPr>
          <p:cNvPr id="7976" name="Google Shape;7976;g27759c7d5c0_2_67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77" name="Google Shape;7977;g27759c7d5c0_2_67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2161ca7da69_2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2161ca7da69_2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38" name="Shape 8138"/>
        <p:cNvGrpSpPr/>
        <p:nvPr/>
      </p:nvGrpSpPr>
      <p:grpSpPr>
        <a:xfrm>
          <a:off x="0" y="0"/>
          <a:ext cx="0" cy="0"/>
          <a:chOff x="0" y="0"/>
          <a:chExt cx="0" cy="0"/>
        </a:xfrm>
      </p:grpSpPr>
      <p:sp>
        <p:nvSpPr>
          <p:cNvPr id="8139" name="Google Shape;8139;g27759c7d5c0_2_68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40" name="Google Shape;8140;g27759c7d5c0_2_68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40" name="Shape 8540"/>
        <p:cNvGrpSpPr/>
        <p:nvPr/>
      </p:nvGrpSpPr>
      <p:grpSpPr>
        <a:xfrm>
          <a:off x="0" y="0"/>
          <a:ext cx="0" cy="0"/>
          <a:chOff x="0" y="0"/>
          <a:chExt cx="0" cy="0"/>
        </a:xfrm>
      </p:grpSpPr>
      <p:sp>
        <p:nvSpPr>
          <p:cNvPr id="8541" name="Google Shape;8541;g27759c7d5c0_2_72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42" name="Google Shape;8542;g27759c7d5c0_2_72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11" name="Shape 8911"/>
        <p:cNvGrpSpPr/>
        <p:nvPr/>
      </p:nvGrpSpPr>
      <p:grpSpPr>
        <a:xfrm>
          <a:off x="0" y="0"/>
          <a:ext cx="0" cy="0"/>
          <a:chOff x="0" y="0"/>
          <a:chExt cx="0" cy="0"/>
        </a:xfrm>
      </p:grpSpPr>
      <p:sp>
        <p:nvSpPr>
          <p:cNvPr id="8912" name="Google Shape;8912;g27759c7d5c0_2_76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13" name="Google Shape;8913;g27759c7d5c0_2_76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25" name="Shape 9225"/>
        <p:cNvGrpSpPr/>
        <p:nvPr/>
      </p:nvGrpSpPr>
      <p:grpSpPr>
        <a:xfrm>
          <a:off x="0" y="0"/>
          <a:ext cx="0" cy="0"/>
          <a:chOff x="0" y="0"/>
          <a:chExt cx="0" cy="0"/>
        </a:xfrm>
      </p:grpSpPr>
      <p:sp>
        <p:nvSpPr>
          <p:cNvPr id="9226" name="Google Shape;9226;g27759c7d5c0_2_79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27" name="Google Shape;9227;g27759c7d5c0_2_79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19" name="Shape 9519"/>
        <p:cNvGrpSpPr/>
        <p:nvPr/>
      </p:nvGrpSpPr>
      <p:grpSpPr>
        <a:xfrm>
          <a:off x="0" y="0"/>
          <a:ext cx="0" cy="0"/>
          <a:chOff x="0" y="0"/>
          <a:chExt cx="0" cy="0"/>
        </a:xfrm>
      </p:grpSpPr>
      <p:sp>
        <p:nvSpPr>
          <p:cNvPr id="9520" name="Google Shape;9520;g27759c7d5c0_2_82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21" name="Google Shape;9521;g27759c7d5c0_2_82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78" name="Shape 9878"/>
        <p:cNvGrpSpPr/>
        <p:nvPr/>
      </p:nvGrpSpPr>
      <p:grpSpPr>
        <a:xfrm>
          <a:off x="0" y="0"/>
          <a:ext cx="0" cy="0"/>
          <a:chOff x="0" y="0"/>
          <a:chExt cx="0" cy="0"/>
        </a:xfrm>
      </p:grpSpPr>
      <p:sp>
        <p:nvSpPr>
          <p:cNvPr id="9879" name="Google Shape;9879;g27759c7d5c0_2_86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80" name="Google Shape;9880;g27759c7d5c0_2_86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95" name="Shape 10295"/>
        <p:cNvGrpSpPr/>
        <p:nvPr/>
      </p:nvGrpSpPr>
      <p:grpSpPr>
        <a:xfrm>
          <a:off x="0" y="0"/>
          <a:ext cx="0" cy="0"/>
          <a:chOff x="0" y="0"/>
          <a:chExt cx="0" cy="0"/>
        </a:xfrm>
      </p:grpSpPr>
      <p:sp>
        <p:nvSpPr>
          <p:cNvPr id="10296" name="Google Shape;10296;g27759c7d5c0_2_90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97" name="Google Shape;10297;g27759c7d5c0_2_90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35" name="Shape 10635"/>
        <p:cNvGrpSpPr/>
        <p:nvPr/>
      </p:nvGrpSpPr>
      <p:grpSpPr>
        <a:xfrm>
          <a:off x="0" y="0"/>
          <a:ext cx="0" cy="0"/>
          <a:chOff x="0" y="0"/>
          <a:chExt cx="0" cy="0"/>
        </a:xfrm>
      </p:grpSpPr>
      <p:sp>
        <p:nvSpPr>
          <p:cNvPr id="10636" name="Google Shape;10636;g27759c7d5c0_2_93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37" name="Google Shape;10637;g27759c7d5c0_2_93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23" name="Shape 10823"/>
        <p:cNvGrpSpPr/>
        <p:nvPr/>
      </p:nvGrpSpPr>
      <p:grpSpPr>
        <a:xfrm>
          <a:off x="0" y="0"/>
          <a:ext cx="0" cy="0"/>
          <a:chOff x="0" y="0"/>
          <a:chExt cx="0" cy="0"/>
        </a:xfrm>
      </p:grpSpPr>
      <p:sp>
        <p:nvSpPr>
          <p:cNvPr id="10824" name="Google Shape;10824;g27759c7d5c0_2_95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25" name="Google Shape;10825;g27759c7d5c0_2_95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69" name="Shape 11069"/>
        <p:cNvGrpSpPr/>
        <p:nvPr/>
      </p:nvGrpSpPr>
      <p:grpSpPr>
        <a:xfrm>
          <a:off x="0" y="0"/>
          <a:ext cx="0" cy="0"/>
          <a:chOff x="0" y="0"/>
          <a:chExt cx="0" cy="0"/>
        </a:xfrm>
      </p:grpSpPr>
      <p:sp>
        <p:nvSpPr>
          <p:cNvPr id="11070" name="Google Shape;11070;g27759c7d5c0_2_109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71" name="Google Shape;11071;g27759c7d5c0_2_109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2" name="Shape 332"/>
        <p:cNvGrpSpPr/>
        <p:nvPr/>
      </p:nvGrpSpPr>
      <p:grpSpPr>
        <a:xfrm>
          <a:off x="0" y="0"/>
          <a:ext cx="0" cy="0"/>
          <a:chOff x="0" y="0"/>
          <a:chExt cx="0" cy="0"/>
        </a:xfrm>
      </p:grpSpPr>
      <p:sp>
        <p:nvSpPr>
          <p:cNvPr id="333" name="Google Shape;333;g133f6155f6d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4" name="Google Shape;334;g133f6155f6d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ed9256fe6f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2" name="Google Shape;372;ged9256fe6f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1dd46dd1d67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8" name="Google Shape;378;g1dd46dd1d67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g1dd46dd1d67_2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4" name="Google Shape;384;g1dd46dd1d67_2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g1dd46dd1d67_2_6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4" name="Google Shape;394;g1dd46dd1d67_2_6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a:off x="7346075" y="130450"/>
            <a:ext cx="4889100" cy="4889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 name="Google Shape;10;p2"/>
          <p:cNvGrpSpPr/>
          <p:nvPr/>
        </p:nvGrpSpPr>
        <p:grpSpPr>
          <a:xfrm>
            <a:off x="727425" y="-49275"/>
            <a:ext cx="7703400" cy="5243325"/>
            <a:chOff x="727425" y="-49275"/>
            <a:chExt cx="7703400" cy="5243325"/>
          </a:xfrm>
        </p:grpSpPr>
        <p:sp>
          <p:nvSpPr>
            <p:cNvPr id="11" name="Google Shape;11;p2"/>
            <p:cNvSpPr/>
            <p:nvPr/>
          </p:nvSpPr>
          <p:spPr>
            <a:xfrm>
              <a:off x="727425" y="533550"/>
              <a:ext cx="7703400" cy="4074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 name="Google Shape;12;p2"/>
            <p:cNvCxnSpPr/>
            <p:nvPr/>
          </p:nvCxnSpPr>
          <p:spPr>
            <a:xfrm rot="10800000">
              <a:off x="727425" y="-49275"/>
              <a:ext cx="0" cy="585600"/>
            </a:xfrm>
            <a:prstGeom prst="straightConnector1">
              <a:avLst/>
            </a:prstGeom>
            <a:noFill/>
            <a:ln cap="flat" cmpd="sng" w="19050">
              <a:solidFill>
                <a:schemeClr val="dk1"/>
              </a:solidFill>
              <a:prstDash val="solid"/>
              <a:round/>
              <a:headEnd len="med" w="med" type="none"/>
              <a:tailEnd len="med" w="med" type="none"/>
            </a:ln>
          </p:spPr>
        </p:cxnSp>
        <p:cxnSp>
          <p:nvCxnSpPr>
            <p:cNvPr id="13" name="Google Shape;13;p2"/>
            <p:cNvCxnSpPr/>
            <p:nvPr/>
          </p:nvCxnSpPr>
          <p:spPr>
            <a:xfrm rot="10800000">
              <a:off x="8430775" y="4608450"/>
              <a:ext cx="0" cy="585600"/>
            </a:xfrm>
            <a:prstGeom prst="straightConnector1">
              <a:avLst/>
            </a:prstGeom>
            <a:noFill/>
            <a:ln cap="flat" cmpd="sng" w="19050">
              <a:solidFill>
                <a:schemeClr val="dk1"/>
              </a:solidFill>
              <a:prstDash val="solid"/>
              <a:round/>
              <a:headEnd len="med" w="med" type="none"/>
              <a:tailEnd len="med" w="med" type="none"/>
            </a:ln>
          </p:spPr>
        </p:cxnSp>
      </p:grpSp>
      <p:sp>
        <p:nvSpPr>
          <p:cNvPr id="14" name="Google Shape;14;p2"/>
          <p:cNvSpPr txBox="1"/>
          <p:nvPr>
            <p:ph type="ctrTitle"/>
          </p:nvPr>
        </p:nvSpPr>
        <p:spPr>
          <a:xfrm>
            <a:off x="1087125" y="1670213"/>
            <a:ext cx="5897400" cy="1392600"/>
          </a:xfrm>
          <a:prstGeom prst="rect">
            <a:avLst/>
          </a:prstGeom>
        </p:spPr>
        <p:txBody>
          <a:bodyPr anchorCtr="0" anchor="b" bIns="91425" lIns="91425" spcFirstLastPara="1" rIns="91425" wrap="square" tIns="91425">
            <a:noAutofit/>
          </a:bodyPr>
          <a:lstStyle>
            <a:lvl1pPr lvl="0">
              <a:spcBef>
                <a:spcPts val="0"/>
              </a:spcBef>
              <a:spcAft>
                <a:spcPts val="0"/>
              </a:spcAft>
              <a:buSzPts val="5200"/>
              <a:buNone/>
              <a:defRPr sz="38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5" name="Google Shape;15;p2"/>
          <p:cNvSpPr txBox="1"/>
          <p:nvPr>
            <p:ph idx="1" type="subTitle"/>
          </p:nvPr>
        </p:nvSpPr>
        <p:spPr>
          <a:xfrm>
            <a:off x="1087125" y="2997488"/>
            <a:ext cx="5897400" cy="475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dk1"/>
              </a:buClr>
              <a:buSzPts val="1400"/>
              <a:buNone/>
              <a:defRPr>
                <a:solidFill>
                  <a:schemeClr val="dk1"/>
                </a:solidFill>
              </a:defRPr>
            </a:lvl1pPr>
            <a:lvl2pPr lvl="1" algn="ctr">
              <a:lnSpc>
                <a:spcPct val="100000"/>
              </a:lnSpc>
              <a:spcBef>
                <a:spcPts val="0"/>
              </a:spcBef>
              <a:spcAft>
                <a:spcPts val="0"/>
              </a:spcAft>
              <a:buClr>
                <a:schemeClr val="dk1"/>
              </a:buClr>
              <a:buSzPts val="1800"/>
              <a:buNone/>
              <a:defRPr sz="1800">
                <a:solidFill>
                  <a:schemeClr val="dk1"/>
                </a:solidFill>
              </a:defRPr>
            </a:lvl2pPr>
            <a:lvl3pPr lvl="2" algn="ctr">
              <a:lnSpc>
                <a:spcPct val="100000"/>
              </a:lnSpc>
              <a:spcBef>
                <a:spcPts val="0"/>
              </a:spcBef>
              <a:spcAft>
                <a:spcPts val="0"/>
              </a:spcAft>
              <a:buClr>
                <a:schemeClr val="dk1"/>
              </a:buClr>
              <a:buSzPts val="1800"/>
              <a:buNone/>
              <a:defRPr sz="1800">
                <a:solidFill>
                  <a:schemeClr val="dk1"/>
                </a:solidFill>
              </a:defRPr>
            </a:lvl3pPr>
            <a:lvl4pPr lvl="3" algn="ctr">
              <a:lnSpc>
                <a:spcPct val="100000"/>
              </a:lnSpc>
              <a:spcBef>
                <a:spcPts val="0"/>
              </a:spcBef>
              <a:spcAft>
                <a:spcPts val="0"/>
              </a:spcAft>
              <a:buClr>
                <a:schemeClr val="dk1"/>
              </a:buClr>
              <a:buSzPts val="1800"/>
              <a:buNone/>
              <a:defRPr sz="1800">
                <a:solidFill>
                  <a:schemeClr val="dk1"/>
                </a:solidFill>
              </a:defRPr>
            </a:lvl4pPr>
            <a:lvl5pPr lvl="4" algn="ctr">
              <a:lnSpc>
                <a:spcPct val="100000"/>
              </a:lnSpc>
              <a:spcBef>
                <a:spcPts val="0"/>
              </a:spcBef>
              <a:spcAft>
                <a:spcPts val="0"/>
              </a:spcAft>
              <a:buClr>
                <a:schemeClr val="dk1"/>
              </a:buClr>
              <a:buSzPts val="1800"/>
              <a:buNone/>
              <a:defRPr sz="1800">
                <a:solidFill>
                  <a:schemeClr val="dk1"/>
                </a:solidFill>
              </a:defRPr>
            </a:lvl5pPr>
            <a:lvl6pPr lvl="5" algn="ctr">
              <a:lnSpc>
                <a:spcPct val="100000"/>
              </a:lnSpc>
              <a:spcBef>
                <a:spcPts val="0"/>
              </a:spcBef>
              <a:spcAft>
                <a:spcPts val="0"/>
              </a:spcAft>
              <a:buClr>
                <a:schemeClr val="dk1"/>
              </a:buClr>
              <a:buSzPts val="1800"/>
              <a:buNone/>
              <a:defRPr sz="1800">
                <a:solidFill>
                  <a:schemeClr val="dk1"/>
                </a:solidFill>
              </a:defRPr>
            </a:lvl6pPr>
            <a:lvl7pPr lvl="6" algn="ctr">
              <a:lnSpc>
                <a:spcPct val="100000"/>
              </a:lnSpc>
              <a:spcBef>
                <a:spcPts val="0"/>
              </a:spcBef>
              <a:spcAft>
                <a:spcPts val="0"/>
              </a:spcAft>
              <a:buClr>
                <a:schemeClr val="dk1"/>
              </a:buClr>
              <a:buSzPts val="1800"/>
              <a:buNone/>
              <a:defRPr sz="1800">
                <a:solidFill>
                  <a:schemeClr val="dk1"/>
                </a:solidFill>
              </a:defRPr>
            </a:lvl7pPr>
            <a:lvl8pPr lvl="7" algn="ctr">
              <a:lnSpc>
                <a:spcPct val="100000"/>
              </a:lnSpc>
              <a:spcBef>
                <a:spcPts val="0"/>
              </a:spcBef>
              <a:spcAft>
                <a:spcPts val="0"/>
              </a:spcAft>
              <a:buClr>
                <a:schemeClr val="dk1"/>
              </a:buClr>
              <a:buSzPts val="1800"/>
              <a:buNone/>
              <a:defRPr sz="1800">
                <a:solidFill>
                  <a:schemeClr val="dk1"/>
                </a:solidFill>
              </a:defRPr>
            </a:lvl8pPr>
            <a:lvl9pPr lvl="8" algn="ctr">
              <a:lnSpc>
                <a:spcPct val="100000"/>
              </a:lnSpc>
              <a:spcBef>
                <a:spcPts val="0"/>
              </a:spcBef>
              <a:spcAft>
                <a:spcPts val="0"/>
              </a:spcAft>
              <a:buClr>
                <a:schemeClr val="dk1"/>
              </a:buClr>
              <a:buSzPts val="1800"/>
              <a:buNone/>
              <a:defRPr sz="1800">
                <a:solidFill>
                  <a:schemeClr val="dk1"/>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79" name="Shape 79"/>
        <p:cNvGrpSpPr/>
        <p:nvPr/>
      </p:nvGrpSpPr>
      <p:grpSpPr>
        <a:xfrm>
          <a:off x="0" y="0"/>
          <a:ext cx="0" cy="0"/>
          <a:chOff x="0" y="0"/>
          <a:chExt cx="0" cy="0"/>
        </a:xfrm>
      </p:grpSpPr>
      <p:sp>
        <p:nvSpPr>
          <p:cNvPr id="80" name="Google Shape;80;p11"/>
          <p:cNvSpPr/>
          <p:nvPr/>
        </p:nvSpPr>
        <p:spPr>
          <a:xfrm>
            <a:off x="-3422975" y="0"/>
            <a:ext cx="5143500" cy="514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 name="Google Shape;81;p11"/>
          <p:cNvGrpSpPr/>
          <p:nvPr/>
        </p:nvGrpSpPr>
        <p:grpSpPr>
          <a:xfrm>
            <a:off x="727425" y="-382650"/>
            <a:ext cx="7703400" cy="5907300"/>
            <a:chOff x="727425" y="-382650"/>
            <a:chExt cx="7703400" cy="5907300"/>
          </a:xfrm>
        </p:grpSpPr>
        <p:sp>
          <p:nvSpPr>
            <p:cNvPr id="82" name="Google Shape;82;p11"/>
            <p:cNvSpPr/>
            <p:nvPr/>
          </p:nvSpPr>
          <p:spPr>
            <a:xfrm>
              <a:off x="727425" y="533550"/>
              <a:ext cx="7703400" cy="4074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 name="Google Shape;83;p11"/>
            <p:cNvCxnSpPr/>
            <p:nvPr/>
          </p:nvCxnSpPr>
          <p:spPr>
            <a:xfrm>
              <a:off x="727425" y="4608450"/>
              <a:ext cx="0" cy="916200"/>
            </a:xfrm>
            <a:prstGeom prst="straightConnector1">
              <a:avLst/>
            </a:prstGeom>
            <a:noFill/>
            <a:ln cap="flat" cmpd="sng" w="19050">
              <a:solidFill>
                <a:schemeClr val="dk1"/>
              </a:solidFill>
              <a:prstDash val="solid"/>
              <a:round/>
              <a:headEnd len="med" w="med" type="none"/>
              <a:tailEnd len="med" w="med" type="none"/>
            </a:ln>
          </p:spPr>
        </p:cxnSp>
        <p:cxnSp>
          <p:nvCxnSpPr>
            <p:cNvPr id="84" name="Google Shape;84;p11"/>
            <p:cNvCxnSpPr/>
            <p:nvPr/>
          </p:nvCxnSpPr>
          <p:spPr>
            <a:xfrm>
              <a:off x="8430775" y="-382650"/>
              <a:ext cx="0" cy="916200"/>
            </a:xfrm>
            <a:prstGeom prst="straightConnector1">
              <a:avLst/>
            </a:prstGeom>
            <a:noFill/>
            <a:ln cap="flat" cmpd="sng" w="19050">
              <a:solidFill>
                <a:schemeClr val="dk1"/>
              </a:solidFill>
              <a:prstDash val="solid"/>
              <a:round/>
              <a:headEnd len="med" w="med" type="none"/>
              <a:tailEnd len="med" w="med" type="none"/>
            </a:ln>
          </p:spPr>
        </p:cxnSp>
      </p:grpSp>
      <p:sp>
        <p:nvSpPr>
          <p:cNvPr id="85" name="Google Shape;85;p11"/>
          <p:cNvSpPr txBox="1"/>
          <p:nvPr>
            <p:ph hasCustomPrompt="1" type="title"/>
          </p:nvPr>
        </p:nvSpPr>
        <p:spPr>
          <a:xfrm>
            <a:off x="2603050" y="1856113"/>
            <a:ext cx="5827800" cy="1024500"/>
          </a:xfrm>
          <a:prstGeom prst="rect">
            <a:avLst/>
          </a:prstGeom>
          <a:solidFill>
            <a:schemeClr val="dk1"/>
          </a:solidFill>
        </p:spPr>
        <p:txBody>
          <a:bodyPr anchorCtr="0" anchor="ctr" bIns="91425" lIns="91425" spcFirstLastPara="1" rIns="91425" wrap="square" tIns="91425">
            <a:noAutofit/>
          </a:bodyPr>
          <a:lstStyle>
            <a:lvl1pPr indent="0" lvl="0" marL="0" rtl="0">
              <a:lnSpc>
                <a:spcPct val="115000"/>
              </a:lnSpc>
              <a:spcBef>
                <a:spcPts val="0"/>
              </a:spcBef>
              <a:spcAft>
                <a:spcPts val="0"/>
              </a:spcAft>
              <a:buSzPts val="9600"/>
              <a:buNone/>
              <a:defRPr sz="4900">
                <a:solidFill>
                  <a:schemeClr val="l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86" name="Google Shape;86;p11"/>
          <p:cNvSpPr txBox="1"/>
          <p:nvPr>
            <p:ph idx="1" type="subTitle"/>
          </p:nvPr>
        </p:nvSpPr>
        <p:spPr>
          <a:xfrm>
            <a:off x="2603050" y="2880588"/>
            <a:ext cx="5827800" cy="405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a:latin typeface="Hanken Grotesk"/>
                <a:ea typeface="Hanken Grotesk"/>
                <a:cs typeface="Hanken Grotesk"/>
                <a:sym typeface="Hanken Grotesk"/>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2"/>
        </a:solidFill>
      </p:bgPr>
    </p:bg>
    <p:spTree>
      <p:nvGrpSpPr>
        <p:cNvPr id="87" name="Shape 8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88" name="Shape 88"/>
        <p:cNvGrpSpPr/>
        <p:nvPr/>
      </p:nvGrpSpPr>
      <p:grpSpPr>
        <a:xfrm>
          <a:off x="0" y="0"/>
          <a:ext cx="0" cy="0"/>
          <a:chOff x="0" y="0"/>
          <a:chExt cx="0" cy="0"/>
        </a:xfrm>
      </p:grpSpPr>
      <p:sp>
        <p:nvSpPr>
          <p:cNvPr id="89" name="Google Shape;89;p13"/>
          <p:cNvSpPr/>
          <p:nvPr/>
        </p:nvSpPr>
        <p:spPr>
          <a:xfrm>
            <a:off x="-941925" y="42043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 name="Google Shape;90;p13"/>
          <p:cNvGrpSpPr/>
          <p:nvPr/>
        </p:nvGrpSpPr>
        <p:grpSpPr>
          <a:xfrm>
            <a:off x="-19050" y="232800"/>
            <a:ext cx="9189150" cy="4684500"/>
            <a:chOff x="-19050" y="232800"/>
            <a:chExt cx="9189150" cy="4684500"/>
          </a:xfrm>
        </p:grpSpPr>
        <p:sp>
          <p:nvSpPr>
            <p:cNvPr id="91" name="Google Shape;91;p13"/>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 name="Google Shape;92;p13"/>
            <p:cNvCxnSpPr/>
            <p:nvPr/>
          </p:nvCxnSpPr>
          <p:spPr>
            <a:xfrm rot="10800000">
              <a:off x="-19050" y="232800"/>
              <a:ext cx="258900" cy="0"/>
            </a:xfrm>
            <a:prstGeom prst="straightConnector1">
              <a:avLst/>
            </a:prstGeom>
            <a:noFill/>
            <a:ln cap="flat" cmpd="sng" w="19050">
              <a:solidFill>
                <a:schemeClr val="dk1"/>
              </a:solidFill>
              <a:prstDash val="solid"/>
              <a:round/>
              <a:headEnd len="med" w="med" type="none"/>
              <a:tailEnd len="med" w="med" type="none"/>
            </a:ln>
          </p:spPr>
        </p:cxnSp>
        <p:cxnSp>
          <p:nvCxnSpPr>
            <p:cNvPr id="93" name="Google Shape;93;p13"/>
            <p:cNvCxnSpPr/>
            <p:nvPr/>
          </p:nvCxnSpPr>
          <p:spPr>
            <a:xfrm rot="10800000">
              <a:off x="8911200" y="4917300"/>
              <a:ext cx="258900" cy="0"/>
            </a:xfrm>
            <a:prstGeom prst="straightConnector1">
              <a:avLst/>
            </a:prstGeom>
            <a:noFill/>
            <a:ln cap="flat" cmpd="sng" w="19050">
              <a:solidFill>
                <a:schemeClr val="dk1"/>
              </a:solidFill>
              <a:prstDash val="solid"/>
              <a:round/>
              <a:headEnd len="med" w="med" type="none"/>
              <a:tailEnd len="med" w="med" type="none"/>
            </a:ln>
          </p:spPr>
        </p:cxnSp>
      </p:grpSp>
      <p:sp>
        <p:nvSpPr>
          <p:cNvPr id="94" name="Google Shape;94;p13"/>
          <p:cNvSpPr txBox="1"/>
          <p:nvPr>
            <p:ph type="title"/>
          </p:nvPr>
        </p:nvSpPr>
        <p:spPr>
          <a:xfrm>
            <a:off x="6632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95" name="Google Shape;95;p13"/>
          <p:cNvSpPr txBox="1"/>
          <p:nvPr>
            <p:ph idx="1" type="subTitle"/>
          </p:nvPr>
        </p:nvSpPr>
        <p:spPr>
          <a:xfrm>
            <a:off x="788675" y="2105875"/>
            <a:ext cx="2305500" cy="572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96" name="Google Shape;96;p13"/>
          <p:cNvSpPr txBox="1"/>
          <p:nvPr>
            <p:ph idx="2" type="subTitle"/>
          </p:nvPr>
        </p:nvSpPr>
        <p:spPr>
          <a:xfrm>
            <a:off x="788675" y="3772552"/>
            <a:ext cx="2305500" cy="572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97" name="Google Shape;97;p13"/>
          <p:cNvSpPr txBox="1"/>
          <p:nvPr>
            <p:ph idx="3" type="subTitle"/>
          </p:nvPr>
        </p:nvSpPr>
        <p:spPr>
          <a:xfrm>
            <a:off x="3418500" y="3772552"/>
            <a:ext cx="2305500" cy="572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98" name="Google Shape;98;p13"/>
          <p:cNvSpPr txBox="1"/>
          <p:nvPr>
            <p:ph idx="4" type="subTitle"/>
          </p:nvPr>
        </p:nvSpPr>
        <p:spPr>
          <a:xfrm>
            <a:off x="3418500" y="2105875"/>
            <a:ext cx="2305500" cy="572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99" name="Google Shape;99;p13"/>
          <p:cNvSpPr txBox="1"/>
          <p:nvPr>
            <p:ph hasCustomPrompt="1" idx="5" type="title"/>
          </p:nvPr>
        </p:nvSpPr>
        <p:spPr>
          <a:xfrm>
            <a:off x="919575" y="1319650"/>
            <a:ext cx="365700" cy="365700"/>
          </a:xfrm>
          <a:prstGeom prst="rect">
            <a:avLst/>
          </a:prstGeom>
          <a:solidFill>
            <a:schemeClr val="dk1"/>
          </a:solidFill>
        </p:spPr>
        <p:txBody>
          <a:bodyPr anchorCtr="0" anchor="ctr" bIns="91425" lIns="91425" spcFirstLastPara="1" rIns="91425" wrap="square" tIns="91425">
            <a:noAutofit/>
          </a:bodyPr>
          <a:lstStyle>
            <a:lvl1pPr lvl="0" rtl="0" algn="ctr">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0" name="Google Shape;100;p13"/>
          <p:cNvSpPr txBox="1"/>
          <p:nvPr>
            <p:ph hasCustomPrompt="1" idx="6" type="title"/>
          </p:nvPr>
        </p:nvSpPr>
        <p:spPr>
          <a:xfrm>
            <a:off x="3509050" y="2977575"/>
            <a:ext cx="365700" cy="365700"/>
          </a:xfrm>
          <a:prstGeom prst="rect">
            <a:avLst/>
          </a:prstGeom>
          <a:solidFill>
            <a:schemeClr val="dk1"/>
          </a:solidFill>
        </p:spPr>
        <p:txBody>
          <a:bodyPr anchorCtr="0" anchor="ctr" bIns="91425" lIns="91425" spcFirstLastPara="1" rIns="91425" wrap="square" tIns="91425">
            <a:noAutofit/>
          </a:bodyPr>
          <a:lstStyle>
            <a:lvl1pPr lvl="0" rtl="0" algn="ctr">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1" name="Google Shape;101;p13"/>
          <p:cNvSpPr txBox="1"/>
          <p:nvPr>
            <p:ph hasCustomPrompt="1" idx="7" type="title"/>
          </p:nvPr>
        </p:nvSpPr>
        <p:spPr>
          <a:xfrm>
            <a:off x="919575" y="2977575"/>
            <a:ext cx="365700" cy="365700"/>
          </a:xfrm>
          <a:prstGeom prst="rect">
            <a:avLst/>
          </a:prstGeom>
          <a:solidFill>
            <a:schemeClr val="dk1"/>
          </a:solidFill>
        </p:spPr>
        <p:txBody>
          <a:bodyPr anchorCtr="0" anchor="ctr" bIns="91425" lIns="91425" spcFirstLastPara="1" rIns="91425" wrap="square" tIns="91425">
            <a:noAutofit/>
          </a:bodyPr>
          <a:lstStyle>
            <a:lvl1pPr lvl="0" rtl="0" algn="ctr">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2" name="Google Shape;102;p13"/>
          <p:cNvSpPr txBox="1"/>
          <p:nvPr>
            <p:ph hasCustomPrompt="1" idx="8" type="title"/>
          </p:nvPr>
        </p:nvSpPr>
        <p:spPr>
          <a:xfrm>
            <a:off x="3528275" y="1319650"/>
            <a:ext cx="365700" cy="365700"/>
          </a:xfrm>
          <a:prstGeom prst="rect">
            <a:avLst/>
          </a:prstGeom>
          <a:solidFill>
            <a:schemeClr val="dk1"/>
          </a:solidFill>
        </p:spPr>
        <p:txBody>
          <a:bodyPr anchorCtr="0" anchor="ctr" bIns="91425" lIns="91425" spcFirstLastPara="1" rIns="91425" wrap="square" tIns="91425">
            <a:noAutofit/>
          </a:bodyPr>
          <a:lstStyle>
            <a:lvl1pPr lvl="0" rtl="0" algn="ctr">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3" name="Google Shape;103;p13"/>
          <p:cNvSpPr txBox="1"/>
          <p:nvPr>
            <p:ph idx="9" type="subTitle"/>
          </p:nvPr>
        </p:nvSpPr>
        <p:spPr>
          <a:xfrm>
            <a:off x="6048325" y="3772552"/>
            <a:ext cx="2305500" cy="572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104" name="Google Shape;104;p13"/>
          <p:cNvSpPr txBox="1"/>
          <p:nvPr>
            <p:ph idx="13" type="subTitle"/>
          </p:nvPr>
        </p:nvSpPr>
        <p:spPr>
          <a:xfrm>
            <a:off x="6048325" y="2105875"/>
            <a:ext cx="2305500" cy="572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105" name="Google Shape;105;p13"/>
          <p:cNvSpPr txBox="1"/>
          <p:nvPr>
            <p:ph hasCustomPrompt="1" idx="14" type="title"/>
          </p:nvPr>
        </p:nvSpPr>
        <p:spPr>
          <a:xfrm>
            <a:off x="6136975" y="2977575"/>
            <a:ext cx="365700" cy="365700"/>
          </a:xfrm>
          <a:prstGeom prst="rect">
            <a:avLst/>
          </a:prstGeom>
          <a:solidFill>
            <a:schemeClr val="dk1"/>
          </a:solidFill>
        </p:spPr>
        <p:txBody>
          <a:bodyPr anchorCtr="0" anchor="ctr" bIns="91425" lIns="91425" spcFirstLastPara="1" rIns="91425" wrap="square" tIns="91425">
            <a:noAutofit/>
          </a:bodyPr>
          <a:lstStyle>
            <a:lvl1pPr lvl="0" rtl="0" algn="ctr">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6" name="Google Shape;106;p13"/>
          <p:cNvSpPr txBox="1"/>
          <p:nvPr>
            <p:ph hasCustomPrompt="1" idx="15" type="title"/>
          </p:nvPr>
        </p:nvSpPr>
        <p:spPr>
          <a:xfrm>
            <a:off x="6136975" y="1319650"/>
            <a:ext cx="365700" cy="365700"/>
          </a:xfrm>
          <a:prstGeom prst="rect">
            <a:avLst/>
          </a:prstGeom>
          <a:solidFill>
            <a:schemeClr val="dk1"/>
          </a:solidFill>
        </p:spPr>
        <p:txBody>
          <a:bodyPr anchorCtr="0" anchor="ctr" bIns="91425" lIns="91425" spcFirstLastPara="1" rIns="91425" wrap="square" tIns="91425">
            <a:noAutofit/>
          </a:bodyPr>
          <a:lstStyle>
            <a:lvl1pPr lvl="0" rtl="0" algn="ctr">
              <a:lnSpc>
                <a:spcPct val="115000"/>
              </a:lnSpc>
              <a:spcBef>
                <a:spcPts val="0"/>
              </a:spcBef>
              <a:spcAft>
                <a:spcPts val="0"/>
              </a:spcAft>
              <a:buSzPts val="3000"/>
              <a:buNone/>
              <a:defRPr sz="11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07" name="Google Shape;107;p13"/>
          <p:cNvSpPr txBox="1"/>
          <p:nvPr>
            <p:ph idx="16" type="subTitle"/>
          </p:nvPr>
        </p:nvSpPr>
        <p:spPr>
          <a:xfrm>
            <a:off x="788675" y="1848775"/>
            <a:ext cx="2305500" cy="3852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108" name="Google Shape;108;p13"/>
          <p:cNvSpPr txBox="1"/>
          <p:nvPr>
            <p:ph idx="17" type="subTitle"/>
          </p:nvPr>
        </p:nvSpPr>
        <p:spPr>
          <a:xfrm>
            <a:off x="788675" y="3503023"/>
            <a:ext cx="2305500" cy="3852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109" name="Google Shape;109;p13"/>
          <p:cNvSpPr txBox="1"/>
          <p:nvPr>
            <p:ph idx="18" type="subTitle"/>
          </p:nvPr>
        </p:nvSpPr>
        <p:spPr>
          <a:xfrm>
            <a:off x="3418500" y="3503023"/>
            <a:ext cx="2305500" cy="3852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110" name="Google Shape;110;p13"/>
          <p:cNvSpPr txBox="1"/>
          <p:nvPr>
            <p:ph idx="19" type="subTitle"/>
          </p:nvPr>
        </p:nvSpPr>
        <p:spPr>
          <a:xfrm>
            <a:off x="3418500" y="1848775"/>
            <a:ext cx="2305500" cy="3852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111" name="Google Shape;111;p13"/>
          <p:cNvSpPr txBox="1"/>
          <p:nvPr>
            <p:ph idx="20" type="subTitle"/>
          </p:nvPr>
        </p:nvSpPr>
        <p:spPr>
          <a:xfrm>
            <a:off x="6048325" y="3503023"/>
            <a:ext cx="2305500" cy="3852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112" name="Google Shape;112;p13"/>
          <p:cNvSpPr txBox="1"/>
          <p:nvPr>
            <p:ph idx="21" type="subTitle"/>
          </p:nvPr>
        </p:nvSpPr>
        <p:spPr>
          <a:xfrm>
            <a:off x="6048325" y="1848775"/>
            <a:ext cx="2305500" cy="3852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Font typeface="Figtree Black"/>
              <a:buNone/>
              <a:defRPr sz="1800">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13" name="Shape 113"/>
        <p:cNvGrpSpPr/>
        <p:nvPr/>
      </p:nvGrpSpPr>
      <p:grpSpPr>
        <a:xfrm>
          <a:off x="0" y="0"/>
          <a:ext cx="0" cy="0"/>
          <a:chOff x="0" y="0"/>
          <a:chExt cx="0" cy="0"/>
        </a:xfrm>
      </p:grpSpPr>
      <p:sp>
        <p:nvSpPr>
          <p:cNvPr id="114" name="Google Shape;114;p14"/>
          <p:cNvSpPr/>
          <p:nvPr/>
        </p:nvSpPr>
        <p:spPr>
          <a:xfrm>
            <a:off x="-2125550" y="3018625"/>
            <a:ext cx="4243200" cy="4243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 name="Google Shape;115;p14"/>
          <p:cNvGrpSpPr/>
          <p:nvPr/>
        </p:nvGrpSpPr>
        <p:grpSpPr>
          <a:xfrm>
            <a:off x="727425" y="-29250"/>
            <a:ext cx="8550550" cy="4637825"/>
            <a:chOff x="727425" y="-29250"/>
            <a:chExt cx="8550550" cy="4637825"/>
          </a:xfrm>
        </p:grpSpPr>
        <p:sp>
          <p:nvSpPr>
            <p:cNvPr id="116" name="Google Shape;116;p14"/>
            <p:cNvSpPr/>
            <p:nvPr/>
          </p:nvSpPr>
          <p:spPr>
            <a:xfrm>
              <a:off x="727425" y="533550"/>
              <a:ext cx="7703400" cy="4074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7" name="Google Shape;117;p14"/>
            <p:cNvCxnSpPr/>
            <p:nvPr/>
          </p:nvCxnSpPr>
          <p:spPr>
            <a:xfrm rot="10800000">
              <a:off x="727425" y="-29250"/>
              <a:ext cx="0" cy="562800"/>
            </a:xfrm>
            <a:prstGeom prst="straightConnector1">
              <a:avLst/>
            </a:prstGeom>
            <a:noFill/>
            <a:ln cap="flat" cmpd="sng" w="19050">
              <a:solidFill>
                <a:schemeClr val="dk1"/>
              </a:solidFill>
              <a:prstDash val="solid"/>
              <a:round/>
              <a:headEnd len="med" w="med" type="none"/>
              <a:tailEnd len="med" w="med" type="none"/>
            </a:ln>
          </p:spPr>
        </p:cxnSp>
        <p:cxnSp>
          <p:nvCxnSpPr>
            <p:cNvPr id="118" name="Google Shape;118;p14"/>
            <p:cNvCxnSpPr/>
            <p:nvPr/>
          </p:nvCxnSpPr>
          <p:spPr>
            <a:xfrm>
              <a:off x="8430775" y="4608575"/>
              <a:ext cx="847200" cy="0"/>
            </a:xfrm>
            <a:prstGeom prst="straightConnector1">
              <a:avLst/>
            </a:prstGeom>
            <a:noFill/>
            <a:ln cap="flat" cmpd="sng" w="19050">
              <a:solidFill>
                <a:schemeClr val="dk1"/>
              </a:solidFill>
              <a:prstDash val="solid"/>
              <a:round/>
              <a:headEnd len="med" w="med" type="none"/>
              <a:tailEnd len="med" w="med" type="none"/>
            </a:ln>
          </p:spPr>
        </p:cxnSp>
      </p:grpSp>
      <p:sp>
        <p:nvSpPr>
          <p:cNvPr id="119" name="Google Shape;119;p14"/>
          <p:cNvSpPr txBox="1"/>
          <p:nvPr>
            <p:ph type="title"/>
          </p:nvPr>
        </p:nvSpPr>
        <p:spPr>
          <a:xfrm>
            <a:off x="2212125" y="2464650"/>
            <a:ext cx="5913900" cy="531900"/>
          </a:xfrm>
          <a:prstGeom prst="rect">
            <a:avLst/>
          </a:prstGeom>
        </p:spPr>
        <p:txBody>
          <a:bodyPr anchorCtr="0" anchor="t" bIns="91425" lIns="91425" spcFirstLastPara="1" rIns="91425" wrap="square" tIns="91425">
            <a:noAutofit/>
          </a:bodyPr>
          <a:lstStyle>
            <a:lvl1pPr lvl="0" rtl="0" algn="r">
              <a:lnSpc>
                <a:spcPct val="115000"/>
              </a:lnSpc>
              <a:spcBef>
                <a:spcPts val="0"/>
              </a:spcBef>
              <a:spcAft>
                <a:spcPts val="0"/>
              </a:spcAft>
              <a:buSzPts val="3000"/>
              <a:buNone/>
              <a:defRPr sz="28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20" name="Google Shape;120;p14"/>
          <p:cNvSpPr txBox="1"/>
          <p:nvPr>
            <p:ph idx="1" type="subTitle"/>
          </p:nvPr>
        </p:nvSpPr>
        <p:spPr>
          <a:xfrm>
            <a:off x="2212125" y="838350"/>
            <a:ext cx="5913900" cy="16263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000"/>
              <a:buNone/>
              <a:defRPr sz="2500">
                <a:latin typeface="Hanken Grotesk"/>
                <a:ea typeface="Hanken Grotesk"/>
                <a:cs typeface="Hanken Grotesk"/>
                <a:sym typeface="Hanken Grotesk"/>
              </a:defRPr>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9">
    <p:spTree>
      <p:nvGrpSpPr>
        <p:cNvPr id="121" name="Shape 121"/>
        <p:cNvGrpSpPr/>
        <p:nvPr/>
      </p:nvGrpSpPr>
      <p:grpSpPr>
        <a:xfrm>
          <a:off x="0" y="0"/>
          <a:ext cx="0" cy="0"/>
          <a:chOff x="0" y="0"/>
          <a:chExt cx="0" cy="0"/>
        </a:xfrm>
      </p:grpSpPr>
      <p:sp>
        <p:nvSpPr>
          <p:cNvPr id="122" name="Google Shape;122;p15"/>
          <p:cNvSpPr/>
          <p:nvPr/>
        </p:nvSpPr>
        <p:spPr>
          <a:xfrm>
            <a:off x="3552850" y="42043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3" name="Google Shape;123;p15"/>
          <p:cNvGrpSpPr/>
          <p:nvPr/>
        </p:nvGrpSpPr>
        <p:grpSpPr>
          <a:xfrm>
            <a:off x="-50475" y="232800"/>
            <a:ext cx="8961675" cy="4684500"/>
            <a:chOff x="-50475" y="232800"/>
            <a:chExt cx="8961675" cy="4684500"/>
          </a:xfrm>
        </p:grpSpPr>
        <p:sp>
          <p:nvSpPr>
            <p:cNvPr id="124" name="Google Shape;124;p15"/>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5" name="Google Shape;125;p15"/>
            <p:cNvCxnSpPr/>
            <p:nvPr/>
          </p:nvCxnSpPr>
          <p:spPr>
            <a:xfrm rot="10800000">
              <a:off x="-50475" y="232800"/>
              <a:ext cx="309300" cy="0"/>
            </a:xfrm>
            <a:prstGeom prst="straightConnector1">
              <a:avLst/>
            </a:prstGeom>
            <a:noFill/>
            <a:ln cap="flat" cmpd="sng" w="19050">
              <a:solidFill>
                <a:schemeClr val="dk1"/>
              </a:solidFill>
              <a:prstDash val="solid"/>
              <a:round/>
              <a:headEnd len="med" w="med" type="none"/>
              <a:tailEnd len="med" w="med" type="none"/>
            </a:ln>
          </p:spPr>
        </p:cxnSp>
      </p:grpSp>
      <p:sp>
        <p:nvSpPr>
          <p:cNvPr id="126" name="Google Shape;126;p15"/>
          <p:cNvSpPr txBox="1"/>
          <p:nvPr>
            <p:ph type="title"/>
          </p:nvPr>
        </p:nvSpPr>
        <p:spPr>
          <a:xfrm>
            <a:off x="720000" y="1203900"/>
            <a:ext cx="3198300" cy="15021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27" name="Google Shape;127;p15"/>
          <p:cNvSpPr txBox="1"/>
          <p:nvPr>
            <p:ph idx="1" type="subTitle"/>
          </p:nvPr>
        </p:nvSpPr>
        <p:spPr>
          <a:xfrm>
            <a:off x="720000" y="2706062"/>
            <a:ext cx="3198300" cy="14616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atin typeface="Hanken Grotesk"/>
                <a:ea typeface="Hanken Grotesk"/>
                <a:cs typeface="Hanken Grotesk"/>
                <a:sym typeface="Hanken Grotesk"/>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28" name="Google Shape;128;p15"/>
          <p:cNvSpPr/>
          <p:nvPr>
            <p:ph idx="2" type="pic"/>
          </p:nvPr>
        </p:nvSpPr>
        <p:spPr>
          <a:xfrm>
            <a:off x="4494050" y="0"/>
            <a:ext cx="4650000" cy="5143500"/>
          </a:xfrm>
          <a:prstGeom prst="rect">
            <a:avLst/>
          </a:prstGeom>
          <a:noFill/>
          <a:ln cap="flat" cmpd="sng" w="19050">
            <a:solidFill>
              <a:schemeClr val="dk1"/>
            </a:solidFill>
            <a:prstDash val="solid"/>
            <a:round/>
            <a:headEnd len="sm" w="sm" type="none"/>
            <a:tailEnd len="sm" w="sm" type="none"/>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129" name="Shape 129"/>
        <p:cNvGrpSpPr/>
        <p:nvPr/>
      </p:nvGrpSpPr>
      <p:grpSpPr>
        <a:xfrm>
          <a:off x="0" y="0"/>
          <a:ext cx="0" cy="0"/>
          <a:chOff x="0" y="0"/>
          <a:chExt cx="0" cy="0"/>
        </a:xfrm>
      </p:grpSpPr>
      <p:sp>
        <p:nvSpPr>
          <p:cNvPr id="130" name="Google Shape;130;p16"/>
          <p:cNvSpPr/>
          <p:nvPr/>
        </p:nvSpPr>
        <p:spPr>
          <a:xfrm>
            <a:off x="-923000" y="-9455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1" name="Google Shape;131;p16"/>
          <p:cNvGrpSpPr/>
          <p:nvPr/>
        </p:nvGrpSpPr>
        <p:grpSpPr>
          <a:xfrm>
            <a:off x="-19050" y="232800"/>
            <a:ext cx="9176275" cy="4684500"/>
            <a:chOff x="-19050" y="232800"/>
            <a:chExt cx="9176275" cy="4684500"/>
          </a:xfrm>
        </p:grpSpPr>
        <p:sp>
          <p:nvSpPr>
            <p:cNvPr id="132" name="Google Shape;132;p16"/>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3" name="Google Shape;133;p16"/>
            <p:cNvCxnSpPr/>
            <p:nvPr/>
          </p:nvCxnSpPr>
          <p:spPr>
            <a:xfrm rot="10800000">
              <a:off x="-19050" y="232800"/>
              <a:ext cx="258900" cy="0"/>
            </a:xfrm>
            <a:prstGeom prst="straightConnector1">
              <a:avLst/>
            </a:prstGeom>
            <a:noFill/>
            <a:ln cap="flat" cmpd="sng" w="19050">
              <a:solidFill>
                <a:schemeClr val="dk1"/>
              </a:solidFill>
              <a:prstDash val="solid"/>
              <a:round/>
              <a:headEnd len="med" w="med" type="none"/>
              <a:tailEnd len="med" w="med" type="none"/>
            </a:ln>
          </p:spPr>
        </p:cxnSp>
        <p:cxnSp>
          <p:nvCxnSpPr>
            <p:cNvPr id="134" name="Google Shape;134;p16"/>
            <p:cNvCxnSpPr/>
            <p:nvPr/>
          </p:nvCxnSpPr>
          <p:spPr>
            <a:xfrm>
              <a:off x="8917525" y="4917300"/>
              <a:ext cx="239700" cy="0"/>
            </a:xfrm>
            <a:prstGeom prst="straightConnector1">
              <a:avLst/>
            </a:prstGeom>
            <a:noFill/>
            <a:ln cap="flat" cmpd="sng" w="19050">
              <a:solidFill>
                <a:schemeClr val="dk1"/>
              </a:solidFill>
              <a:prstDash val="solid"/>
              <a:round/>
              <a:headEnd len="med" w="med" type="none"/>
              <a:tailEnd len="med" w="med" type="none"/>
            </a:ln>
          </p:spPr>
        </p:cxnSp>
      </p:grpSp>
      <p:sp>
        <p:nvSpPr>
          <p:cNvPr id="135" name="Google Shape;135;p16"/>
          <p:cNvSpPr txBox="1"/>
          <p:nvPr>
            <p:ph type="title"/>
          </p:nvPr>
        </p:nvSpPr>
        <p:spPr>
          <a:xfrm>
            <a:off x="878875" y="1533125"/>
            <a:ext cx="3024900" cy="6423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36" name="Google Shape;136;p16"/>
          <p:cNvSpPr txBox="1"/>
          <p:nvPr>
            <p:ph idx="1" type="subTitle"/>
          </p:nvPr>
        </p:nvSpPr>
        <p:spPr>
          <a:xfrm>
            <a:off x="878875" y="2175300"/>
            <a:ext cx="3024900" cy="12114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atin typeface="Hanken Grotesk"/>
                <a:ea typeface="Hanken Grotesk"/>
                <a:cs typeface="Hanken Grotesk"/>
                <a:sym typeface="Hanken Grotesk"/>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0">
    <p:spTree>
      <p:nvGrpSpPr>
        <p:cNvPr id="137" name="Shape 137"/>
        <p:cNvGrpSpPr/>
        <p:nvPr/>
      </p:nvGrpSpPr>
      <p:grpSpPr>
        <a:xfrm>
          <a:off x="0" y="0"/>
          <a:ext cx="0" cy="0"/>
          <a:chOff x="0" y="0"/>
          <a:chExt cx="0" cy="0"/>
        </a:xfrm>
      </p:grpSpPr>
      <p:sp>
        <p:nvSpPr>
          <p:cNvPr id="138" name="Google Shape;138;p17"/>
          <p:cNvSpPr/>
          <p:nvPr/>
        </p:nvSpPr>
        <p:spPr>
          <a:xfrm>
            <a:off x="8240650" y="42043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 name="Google Shape;139;p17"/>
          <p:cNvGrpSpPr/>
          <p:nvPr/>
        </p:nvGrpSpPr>
        <p:grpSpPr>
          <a:xfrm>
            <a:off x="232200" y="232800"/>
            <a:ext cx="8937900" cy="4932875"/>
            <a:chOff x="232200" y="232800"/>
            <a:chExt cx="8937900" cy="4932875"/>
          </a:xfrm>
        </p:grpSpPr>
        <p:sp>
          <p:nvSpPr>
            <p:cNvPr id="140" name="Google Shape;140;p17"/>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1" name="Google Shape;141;p17"/>
            <p:cNvCxnSpPr/>
            <p:nvPr/>
          </p:nvCxnSpPr>
          <p:spPr>
            <a:xfrm rot="10800000">
              <a:off x="8911200" y="232800"/>
              <a:ext cx="258900" cy="0"/>
            </a:xfrm>
            <a:prstGeom prst="straightConnector1">
              <a:avLst/>
            </a:prstGeom>
            <a:noFill/>
            <a:ln cap="flat" cmpd="sng" w="19050">
              <a:solidFill>
                <a:schemeClr val="dk1"/>
              </a:solidFill>
              <a:prstDash val="solid"/>
              <a:round/>
              <a:headEnd len="med" w="med" type="none"/>
              <a:tailEnd len="med" w="med" type="none"/>
            </a:ln>
          </p:spPr>
        </p:cxnSp>
        <p:cxnSp>
          <p:nvCxnSpPr>
            <p:cNvPr id="142" name="Google Shape;142;p17"/>
            <p:cNvCxnSpPr/>
            <p:nvPr/>
          </p:nvCxnSpPr>
          <p:spPr>
            <a:xfrm>
              <a:off x="233525" y="4913075"/>
              <a:ext cx="0" cy="252600"/>
            </a:xfrm>
            <a:prstGeom prst="straightConnector1">
              <a:avLst/>
            </a:prstGeom>
            <a:noFill/>
            <a:ln cap="flat" cmpd="sng" w="19050">
              <a:solidFill>
                <a:schemeClr val="dk1"/>
              </a:solidFill>
              <a:prstDash val="solid"/>
              <a:round/>
              <a:headEnd len="med" w="med" type="none"/>
              <a:tailEnd len="med" w="med" type="none"/>
            </a:ln>
          </p:spPr>
        </p:cxnSp>
      </p:grpSp>
      <p:sp>
        <p:nvSpPr>
          <p:cNvPr id="143" name="Google Shape;143;p17"/>
          <p:cNvSpPr txBox="1"/>
          <p:nvPr>
            <p:ph type="title"/>
          </p:nvPr>
        </p:nvSpPr>
        <p:spPr>
          <a:xfrm>
            <a:off x="722376" y="445025"/>
            <a:ext cx="77085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sz="2800"/>
            </a:lvl1pPr>
            <a:lvl2pPr lvl="1">
              <a:spcBef>
                <a:spcPts val="0"/>
              </a:spcBef>
              <a:spcAft>
                <a:spcPts val="0"/>
              </a:spcAft>
              <a:buSzPts val="3000"/>
              <a:buNone/>
              <a:defRPr>
                <a:latin typeface="Lato"/>
                <a:ea typeface="Lato"/>
                <a:cs typeface="Lato"/>
                <a:sym typeface="Lato"/>
              </a:defRPr>
            </a:lvl2pPr>
            <a:lvl3pPr lvl="2">
              <a:spcBef>
                <a:spcPts val="0"/>
              </a:spcBef>
              <a:spcAft>
                <a:spcPts val="0"/>
              </a:spcAft>
              <a:buSzPts val="3000"/>
              <a:buNone/>
              <a:defRPr>
                <a:latin typeface="Lato"/>
                <a:ea typeface="Lato"/>
                <a:cs typeface="Lato"/>
                <a:sym typeface="Lato"/>
              </a:defRPr>
            </a:lvl3pPr>
            <a:lvl4pPr lvl="3">
              <a:spcBef>
                <a:spcPts val="0"/>
              </a:spcBef>
              <a:spcAft>
                <a:spcPts val="0"/>
              </a:spcAft>
              <a:buSzPts val="3000"/>
              <a:buNone/>
              <a:defRPr>
                <a:latin typeface="Lato"/>
                <a:ea typeface="Lato"/>
                <a:cs typeface="Lato"/>
                <a:sym typeface="Lato"/>
              </a:defRPr>
            </a:lvl4pPr>
            <a:lvl5pPr lvl="4">
              <a:spcBef>
                <a:spcPts val="0"/>
              </a:spcBef>
              <a:spcAft>
                <a:spcPts val="0"/>
              </a:spcAft>
              <a:buSzPts val="3000"/>
              <a:buNone/>
              <a:defRPr>
                <a:latin typeface="Lato"/>
                <a:ea typeface="Lato"/>
                <a:cs typeface="Lato"/>
                <a:sym typeface="Lato"/>
              </a:defRPr>
            </a:lvl5pPr>
            <a:lvl6pPr lvl="5">
              <a:spcBef>
                <a:spcPts val="0"/>
              </a:spcBef>
              <a:spcAft>
                <a:spcPts val="0"/>
              </a:spcAft>
              <a:buSzPts val="3000"/>
              <a:buNone/>
              <a:defRPr>
                <a:latin typeface="Lato"/>
                <a:ea typeface="Lato"/>
                <a:cs typeface="Lato"/>
                <a:sym typeface="Lato"/>
              </a:defRPr>
            </a:lvl6pPr>
            <a:lvl7pPr lvl="6">
              <a:spcBef>
                <a:spcPts val="0"/>
              </a:spcBef>
              <a:spcAft>
                <a:spcPts val="0"/>
              </a:spcAft>
              <a:buSzPts val="3000"/>
              <a:buNone/>
              <a:defRPr>
                <a:latin typeface="Lato"/>
                <a:ea typeface="Lato"/>
                <a:cs typeface="Lato"/>
                <a:sym typeface="Lato"/>
              </a:defRPr>
            </a:lvl7pPr>
            <a:lvl8pPr lvl="7">
              <a:spcBef>
                <a:spcPts val="0"/>
              </a:spcBef>
              <a:spcAft>
                <a:spcPts val="0"/>
              </a:spcAft>
              <a:buSzPts val="3000"/>
              <a:buNone/>
              <a:defRPr>
                <a:latin typeface="Lato"/>
                <a:ea typeface="Lato"/>
                <a:cs typeface="Lato"/>
                <a:sym typeface="Lato"/>
              </a:defRPr>
            </a:lvl8pPr>
            <a:lvl9pPr lvl="8">
              <a:spcBef>
                <a:spcPts val="0"/>
              </a:spcBef>
              <a:spcAft>
                <a:spcPts val="0"/>
              </a:spcAft>
              <a:buSzPts val="3000"/>
              <a:buNone/>
              <a:defRPr>
                <a:latin typeface="Lato"/>
                <a:ea typeface="Lato"/>
                <a:cs typeface="Lato"/>
                <a:sym typeface="Lato"/>
              </a:defRPr>
            </a:lvl9pPr>
          </a:lstStyle>
          <a:p/>
        </p:txBody>
      </p:sp>
      <p:sp>
        <p:nvSpPr>
          <p:cNvPr id="144" name="Google Shape;144;p17"/>
          <p:cNvSpPr txBox="1"/>
          <p:nvPr>
            <p:ph idx="1" type="subTitle"/>
          </p:nvPr>
        </p:nvSpPr>
        <p:spPr>
          <a:xfrm>
            <a:off x="713250" y="1017725"/>
            <a:ext cx="7717500" cy="8898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Char char="●"/>
              <a:defRPr/>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0_1">
    <p:spTree>
      <p:nvGrpSpPr>
        <p:cNvPr id="145" name="Shape 145"/>
        <p:cNvGrpSpPr/>
        <p:nvPr/>
      </p:nvGrpSpPr>
      <p:grpSpPr>
        <a:xfrm>
          <a:off x="0" y="0"/>
          <a:ext cx="0" cy="0"/>
          <a:chOff x="0" y="0"/>
          <a:chExt cx="0" cy="0"/>
        </a:xfrm>
      </p:grpSpPr>
      <p:sp>
        <p:nvSpPr>
          <p:cNvPr id="146" name="Google Shape;146;p18"/>
          <p:cNvSpPr/>
          <p:nvPr/>
        </p:nvSpPr>
        <p:spPr>
          <a:xfrm>
            <a:off x="7069475" y="3282725"/>
            <a:ext cx="3701700" cy="37017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7" name="Google Shape;147;p18"/>
          <p:cNvGrpSpPr/>
          <p:nvPr/>
        </p:nvGrpSpPr>
        <p:grpSpPr>
          <a:xfrm>
            <a:off x="-19050" y="232800"/>
            <a:ext cx="8930250" cy="5117250"/>
            <a:chOff x="-19050" y="232800"/>
            <a:chExt cx="8930250" cy="5117250"/>
          </a:xfrm>
        </p:grpSpPr>
        <p:sp>
          <p:nvSpPr>
            <p:cNvPr id="148" name="Google Shape;148;p18"/>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9" name="Google Shape;149;p18"/>
            <p:cNvCxnSpPr/>
            <p:nvPr/>
          </p:nvCxnSpPr>
          <p:spPr>
            <a:xfrm rot="10800000">
              <a:off x="-19050" y="232800"/>
              <a:ext cx="258900" cy="0"/>
            </a:xfrm>
            <a:prstGeom prst="straightConnector1">
              <a:avLst/>
            </a:prstGeom>
            <a:noFill/>
            <a:ln cap="flat" cmpd="sng" w="19050">
              <a:solidFill>
                <a:schemeClr val="dk1"/>
              </a:solidFill>
              <a:prstDash val="solid"/>
              <a:round/>
              <a:headEnd len="med" w="med" type="none"/>
              <a:tailEnd len="med" w="med" type="none"/>
            </a:ln>
          </p:spPr>
        </p:cxnSp>
        <p:cxnSp>
          <p:nvCxnSpPr>
            <p:cNvPr id="150" name="Google Shape;150;p18"/>
            <p:cNvCxnSpPr/>
            <p:nvPr/>
          </p:nvCxnSpPr>
          <p:spPr>
            <a:xfrm rot="10800000">
              <a:off x="8911200" y="4917150"/>
              <a:ext cx="0" cy="432900"/>
            </a:xfrm>
            <a:prstGeom prst="straightConnector1">
              <a:avLst/>
            </a:prstGeom>
            <a:noFill/>
            <a:ln cap="flat" cmpd="sng" w="19050">
              <a:solidFill>
                <a:schemeClr val="dk1"/>
              </a:solidFill>
              <a:prstDash val="solid"/>
              <a:round/>
              <a:headEnd len="med" w="med" type="none"/>
              <a:tailEnd len="med" w="med" type="none"/>
            </a:ln>
          </p:spPr>
        </p:cxnSp>
      </p:grpSp>
      <p:sp>
        <p:nvSpPr>
          <p:cNvPr id="151" name="Google Shape;151;p18"/>
          <p:cNvSpPr txBox="1"/>
          <p:nvPr>
            <p:ph type="title"/>
          </p:nvPr>
        </p:nvSpPr>
        <p:spPr>
          <a:xfrm>
            <a:off x="722326" y="445025"/>
            <a:ext cx="7708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atin typeface="Lato"/>
                <a:ea typeface="Lato"/>
                <a:cs typeface="Lato"/>
                <a:sym typeface="Lato"/>
              </a:defRPr>
            </a:lvl2pPr>
            <a:lvl3pPr lvl="2" rtl="0">
              <a:spcBef>
                <a:spcPts val="0"/>
              </a:spcBef>
              <a:spcAft>
                <a:spcPts val="0"/>
              </a:spcAft>
              <a:buSzPts val="3000"/>
              <a:buNone/>
              <a:defRPr>
                <a:latin typeface="Lato"/>
                <a:ea typeface="Lato"/>
                <a:cs typeface="Lato"/>
                <a:sym typeface="Lato"/>
              </a:defRPr>
            </a:lvl3pPr>
            <a:lvl4pPr lvl="3" rtl="0">
              <a:spcBef>
                <a:spcPts val="0"/>
              </a:spcBef>
              <a:spcAft>
                <a:spcPts val="0"/>
              </a:spcAft>
              <a:buSzPts val="3000"/>
              <a:buNone/>
              <a:defRPr>
                <a:latin typeface="Lato"/>
                <a:ea typeface="Lato"/>
                <a:cs typeface="Lato"/>
                <a:sym typeface="Lato"/>
              </a:defRPr>
            </a:lvl4pPr>
            <a:lvl5pPr lvl="4" rtl="0">
              <a:spcBef>
                <a:spcPts val="0"/>
              </a:spcBef>
              <a:spcAft>
                <a:spcPts val="0"/>
              </a:spcAft>
              <a:buSzPts val="3000"/>
              <a:buNone/>
              <a:defRPr>
                <a:latin typeface="Lato"/>
                <a:ea typeface="Lato"/>
                <a:cs typeface="Lato"/>
                <a:sym typeface="Lato"/>
              </a:defRPr>
            </a:lvl5pPr>
            <a:lvl6pPr lvl="5" rtl="0">
              <a:spcBef>
                <a:spcPts val="0"/>
              </a:spcBef>
              <a:spcAft>
                <a:spcPts val="0"/>
              </a:spcAft>
              <a:buSzPts val="3000"/>
              <a:buNone/>
              <a:defRPr>
                <a:latin typeface="Lato"/>
                <a:ea typeface="Lato"/>
                <a:cs typeface="Lato"/>
                <a:sym typeface="Lato"/>
              </a:defRPr>
            </a:lvl6pPr>
            <a:lvl7pPr lvl="6" rtl="0">
              <a:spcBef>
                <a:spcPts val="0"/>
              </a:spcBef>
              <a:spcAft>
                <a:spcPts val="0"/>
              </a:spcAft>
              <a:buSzPts val="3000"/>
              <a:buNone/>
              <a:defRPr>
                <a:latin typeface="Lato"/>
                <a:ea typeface="Lato"/>
                <a:cs typeface="Lato"/>
                <a:sym typeface="Lato"/>
              </a:defRPr>
            </a:lvl7pPr>
            <a:lvl8pPr lvl="7" rtl="0">
              <a:spcBef>
                <a:spcPts val="0"/>
              </a:spcBef>
              <a:spcAft>
                <a:spcPts val="0"/>
              </a:spcAft>
              <a:buSzPts val="3000"/>
              <a:buNone/>
              <a:defRPr>
                <a:latin typeface="Lato"/>
                <a:ea typeface="Lato"/>
                <a:cs typeface="Lato"/>
                <a:sym typeface="Lato"/>
              </a:defRPr>
            </a:lvl8pPr>
            <a:lvl9pPr lvl="8" rtl="0">
              <a:spcBef>
                <a:spcPts val="0"/>
              </a:spcBef>
              <a:spcAft>
                <a:spcPts val="0"/>
              </a:spcAft>
              <a:buSzPts val="3000"/>
              <a:buNone/>
              <a:defRPr>
                <a:latin typeface="Lato"/>
                <a:ea typeface="Lato"/>
                <a:cs typeface="Lato"/>
                <a:sym typeface="Lato"/>
              </a:defRPr>
            </a:lvl9pPr>
          </a:lstStyle>
          <a:p/>
        </p:txBody>
      </p:sp>
      <p:sp>
        <p:nvSpPr>
          <p:cNvPr id="152" name="Google Shape;152;p18"/>
          <p:cNvSpPr txBox="1"/>
          <p:nvPr>
            <p:ph idx="1" type="subTitle"/>
          </p:nvPr>
        </p:nvSpPr>
        <p:spPr>
          <a:xfrm>
            <a:off x="713175" y="1421525"/>
            <a:ext cx="5945400" cy="26007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Char char="●"/>
              <a:defRPr/>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53" name="Shape 153"/>
        <p:cNvGrpSpPr/>
        <p:nvPr/>
      </p:nvGrpSpPr>
      <p:grpSpPr>
        <a:xfrm>
          <a:off x="0" y="0"/>
          <a:ext cx="0" cy="0"/>
          <a:chOff x="0" y="0"/>
          <a:chExt cx="0" cy="0"/>
        </a:xfrm>
      </p:grpSpPr>
      <p:sp>
        <p:nvSpPr>
          <p:cNvPr id="154" name="Google Shape;154;p19"/>
          <p:cNvSpPr/>
          <p:nvPr/>
        </p:nvSpPr>
        <p:spPr>
          <a:xfrm>
            <a:off x="8240650" y="42043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 name="Google Shape;155;p19"/>
          <p:cNvGrpSpPr/>
          <p:nvPr/>
        </p:nvGrpSpPr>
        <p:grpSpPr>
          <a:xfrm>
            <a:off x="232200" y="232800"/>
            <a:ext cx="8988300" cy="5000100"/>
            <a:chOff x="232200" y="232800"/>
            <a:chExt cx="8988300" cy="5000100"/>
          </a:xfrm>
        </p:grpSpPr>
        <p:sp>
          <p:nvSpPr>
            <p:cNvPr id="156" name="Google Shape;156;p19"/>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7" name="Google Shape;157;p19"/>
            <p:cNvCxnSpPr/>
            <p:nvPr/>
          </p:nvCxnSpPr>
          <p:spPr>
            <a:xfrm rot="10800000">
              <a:off x="8911200" y="232800"/>
              <a:ext cx="309300" cy="0"/>
            </a:xfrm>
            <a:prstGeom prst="straightConnector1">
              <a:avLst/>
            </a:prstGeom>
            <a:noFill/>
            <a:ln cap="flat" cmpd="sng" w="19050">
              <a:solidFill>
                <a:schemeClr val="dk1"/>
              </a:solidFill>
              <a:prstDash val="solid"/>
              <a:round/>
              <a:headEnd len="med" w="med" type="none"/>
              <a:tailEnd len="med" w="med" type="none"/>
            </a:ln>
          </p:spPr>
        </p:cxnSp>
        <p:cxnSp>
          <p:nvCxnSpPr>
            <p:cNvPr id="158" name="Google Shape;158;p19"/>
            <p:cNvCxnSpPr/>
            <p:nvPr/>
          </p:nvCxnSpPr>
          <p:spPr>
            <a:xfrm>
              <a:off x="233525" y="4917300"/>
              <a:ext cx="0" cy="315600"/>
            </a:xfrm>
            <a:prstGeom prst="straightConnector1">
              <a:avLst/>
            </a:prstGeom>
            <a:noFill/>
            <a:ln cap="flat" cmpd="sng" w="19050">
              <a:solidFill>
                <a:schemeClr val="dk1"/>
              </a:solidFill>
              <a:prstDash val="solid"/>
              <a:round/>
              <a:headEnd len="med" w="med" type="none"/>
              <a:tailEnd len="med" w="med" type="none"/>
            </a:ln>
          </p:spPr>
        </p:cxnSp>
      </p:grpSp>
      <p:sp>
        <p:nvSpPr>
          <p:cNvPr id="159" name="Google Shape;159;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60" name="Google Shape;160;p19"/>
          <p:cNvSpPr txBox="1"/>
          <p:nvPr>
            <p:ph idx="1" type="subTitle"/>
          </p:nvPr>
        </p:nvSpPr>
        <p:spPr>
          <a:xfrm>
            <a:off x="977801" y="2514225"/>
            <a:ext cx="2242500" cy="9948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161" name="Google Shape;161;p19"/>
          <p:cNvSpPr txBox="1"/>
          <p:nvPr>
            <p:ph idx="2" type="subTitle"/>
          </p:nvPr>
        </p:nvSpPr>
        <p:spPr>
          <a:xfrm>
            <a:off x="3450748" y="2514225"/>
            <a:ext cx="2242500" cy="9948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162" name="Google Shape;162;p19"/>
          <p:cNvSpPr txBox="1"/>
          <p:nvPr>
            <p:ph idx="3" type="subTitle"/>
          </p:nvPr>
        </p:nvSpPr>
        <p:spPr>
          <a:xfrm>
            <a:off x="5923698" y="2514225"/>
            <a:ext cx="2242500" cy="9948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163" name="Google Shape;163;p19"/>
          <p:cNvSpPr txBox="1"/>
          <p:nvPr>
            <p:ph idx="4" type="subTitle"/>
          </p:nvPr>
        </p:nvSpPr>
        <p:spPr>
          <a:xfrm>
            <a:off x="977803" y="2285625"/>
            <a:ext cx="2242500" cy="3657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SzPts val="2600"/>
              <a:buFont typeface="Figtree Black"/>
              <a:buNone/>
              <a:defRPr sz="1900">
                <a:latin typeface="Figtree Black"/>
                <a:ea typeface="Figtree Black"/>
                <a:cs typeface="Figtree Black"/>
                <a:sym typeface="Figtree Black"/>
              </a:defRPr>
            </a:lvl1pPr>
            <a:lvl2pPr lvl="1"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p:txBody>
      </p:sp>
      <p:sp>
        <p:nvSpPr>
          <p:cNvPr id="164" name="Google Shape;164;p19"/>
          <p:cNvSpPr txBox="1"/>
          <p:nvPr>
            <p:ph idx="5" type="subTitle"/>
          </p:nvPr>
        </p:nvSpPr>
        <p:spPr>
          <a:xfrm>
            <a:off x="3450747" y="2285625"/>
            <a:ext cx="2242500" cy="3657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SzPts val="2600"/>
              <a:buFont typeface="Figtree Black"/>
              <a:buNone/>
              <a:defRPr sz="1900">
                <a:latin typeface="Figtree Black"/>
                <a:ea typeface="Figtree Black"/>
                <a:cs typeface="Figtree Black"/>
                <a:sym typeface="Figtree Black"/>
              </a:defRPr>
            </a:lvl1pPr>
            <a:lvl2pPr lvl="1"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p:txBody>
      </p:sp>
      <p:sp>
        <p:nvSpPr>
          <p:cNvPr id="165" name="Google Shape;165;p19"/>
          <p:cNvSpPr txBox="1"/>
          <p:nvPr>
            <p:ph idx="6" type="subTitle"/>
          </p:nvPr>
        </p:nvSpPr>
        <p:spPr>
          <a:xfrm>
            <a:off x="5923697" y="2285625"/>
            <a:ext cx="2242500" cy="365700"/>
          </a:xfrm>
          <a:prstGeom prst="rect">
            <a:avLst/>
          </a:prstGeom>
        </p:spPr>
        <p:txBody>
          <a:bodyPr anchorCtr="0" anchor="b" bIns="91425" lIns="91425" spcFirstLastPara="1" rIns="91425" wrap="square" tIns="91425">
            <a:noAutofit/>
          </a:bodyPr>
          <a:lstStyle>
            <a:lvl1pPr lvl="0" rtl="0" algn="ctr">
              <a:lnSpc>
                <a:spcPct val="115000"/>
              </a:lnSpc>
              <a:spcBef>
                <a:spcPts val="0"/>
              </a:spcBef>
              <a:spcAft>
                <a:spcPts val="0"/>
              </a:spcAft>
              <a:buSzPts val="2600"/>
              <a:buFont typeface="Figtree Black"/>
              <a:buNone/>
              <a:defRPr sz="1900">
                <a:latin typeface="Figtree Black"/>
                <a:ea typeface="Figtree Black"/>
                <a:cs typeface="Figtree Black"/>
                <a:sym typeface="Figtree Black"/>
              </a:defRPr>
            </a:lvl1pPr>
            <a:lvl2pPr lvl="1"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rtl="0" algn="ctr">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6_1">
    <p:spTree>
      <p:nvGrpSpPr>
        <p:cNvPr id="166" name="Shape 166"/>
        <p:cNvGrpSpPr/>
        <p:nvPr/>
      </p:nvGrpSpPr>
      <p:grpSpPr>
        <a:xfrm>
          <a:off x="0" y="0"/>
          <a:ext cx="0" cy="0"/>
          <a:chOff x="0" y="0"/>
          <a:chExt cx="0" cy="0"/>
        </a:xfrm>
      </p:grpSpPr>
      <p:sp>
        <p:nvSpPr>
          <p:cNvPr id="167" name="Google Shape;167;p20"/>
          <p:cNvSpPr/>
          <p:nvPr/>
        </p:nvSpPr>
        <p:spPr>
          <a:xfrm>
            <a:off x="8141975" y="-88657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8" name="Google Shape;168;p20"/>
          <p:cNvGrpSpPr/>
          <p:nvPr/>
        </p:nvGrpSpPr>
        <p:grpSpPr>
          <a:xfrm>
            <a:off x="-725" y="1466925"/>
            <a:ext cx="939900" cy="2326875"/>
            <a:chOff x="-725" y="1466925"/>
            <a:chExt cx="939900" cy="2326875"/>
          </a:xfrm>
        </p:grpSpPr>
        <p:cxnSp>
          <p:nvCxnSpPr>
            <p:cNvPr id="169" name="Google Shape;169;p20"/>
            <p:cNvCxnSpPr/>
            <p:nvPr/>
          </p:nvCxnSpPr>
          <p:spPr>
            <a:xfrm>
              <a:off x="-725" y="1466925"/>
              <a:ext cx="939900" cy="0"/>
            </a:xfrm>
            <a:prstGeom prst="straightConnector1">
              <a:avLst/>
            </a:prstGeom>
            <a:noFill/>
            <a:ln cap="flat" cmpd="sng" w="19050">
              <a:solidFill>
                <a:schemeClr val="dk1"/>
              </a:solidFill>
              <a:prstDash val="solid"/>
              <a:round/>
              <a:headEnd len="med" w="med" type="none"/>
              <a:tailEnd len="med" w="med" type="none"/>
            </a:ln>
          </p:spPr>
        </p:cxnSp>
        <p:cxnSp>
          <p:nvCxnSpPr>
            <p:cNvPr id="170" name="Google Shape;170;p20"/>
            <p:cNvCxnSpPr/>
            <p:nvPr/>
          </p:nvCxnSpPr>
          <p:spPr>
            <a:xfrm>
              <a:off x="-725" y="2668450"/>
              <a:ext cx="939900" cy="0"/>
            </a:xfrm>
            <a:prstGeom prst="straightConnector1">
              <a:avLst/>
            </a:prstGeom>
            <a:noFill/>
            <a:ln cap="flat" cmpd="sng" w="19050">
              <a:solidFill>
                <a:schemeClr val="dk1"/>
              </a:solidFill>
              <a:prstDash val="solid"/>
              <a:round/>
              <a:headEnd len="med" w="med" type="none"/>
              <a:tailEnd len="med" w="med" type="none"/>
            </a:ln>
          </p:spPr>
        </p:cxnSp>
        <p:cxnSp>
          <p:nvCxnSpPr>
            <p:cNvPr id="171" name="Google Shape;171;p20"/>
            <p:cNvCxnSpPr/>
            <p:nvPr/>
          </p:nvCxnSpPr>
          <p:spPr>
            <a:xfrm>
              <a:off x="-725" y="3793800"/>
              <a:ext cx="939900" cy="0"/>
            </a:xfrm>
            <a:prstGeom prst="straightConnector1">
              <a:avLst/>
            </a:prstGeom>
            <a:noFill/>
            <a:ln cap="flat" cmpd="sng" w="19050">
              <a:solidFill>
                <a:schemeClr val="dk1"/>
              </a:solidFill>
              <a:prstDash val="solid"/>
              <a:round/>
              <a:headEnd len="med" w="med" type="none"/>
              <a:tailEnd len="med" w="med" type="none"/>
            </a:ln>
          </p:spPr>
        </p:cxnSp>
      </p:grpSp>
      <p:grpSp>
        <p:nvGrpSpPr>
          <p:cNvPr id="172" name="Google Shape;172;p20"/>
          <p:cNvGrpSpPr/>
          <p:nvPr/>
        </p:nvGrpSpPr>
        <p:grpSpPr>
          <a:xfrm>
            <a:off x="232200" y="232800"/>
            <a:ext cx="8988300" cy="5000100"/>
            <a:chOff x="232200" y="232800"/>
            <a:chExt cx="8988300" cy="5000100"/>
          </a:xfrm>
        </p:grpSpPr>
        <p:sp>
          <p:nvSpPr>
            <p:cNvPr id="173" name="Google Shape;173;p20"/>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4" name="Google Shape;174;p20"/>
            <p:cNvCxnSpPr/>
            <p:nvPr/>
          </p:nvCxnSpPr>
          <p:spPr>
            <a:xfrm rot="10800000">
              <a:off x="8911200" y="232800"/>
              <a:ext cx="309300" cy="0"/>
            </a:xfrm>
            <a:prstGeom prst="straightConnector1">
              <a:avLst/>
            </a:prstGeom>
            <a:noFill/>
            <a:ln cap="flat" cmpd="sng" w="19050">
              <a:solidFill>
                <a:schemeClr val="dk1"/>
              </a:solidFill>
              <a:prstDash val="solid"/>
              <a:round/>
              <a:headEnd len="med" w="med" type="none"/>
              <a:tailEnd len="med" w="med" type="none"/>
            </a:ln>
          </p:spPr>
        </p:cxnSp>
        <p:cxnSp>
          <p:nvCxnSpPr>
            <p:cNvPr id="175" name="Google Shape;175;p20"/>
            <p:cNvCxnSpPr/>
            <p:nvPr/>
          </p:nvCxnSpPr>
          <p:spPr>
            <a:xfrm>
              <a:off x="233525" y="4917300"/>
              <a:ext cx="0" cy="315600"/>
            </a:xfrm>
            <a:prstGeom prst="straightConnector1">
              <a:avLst/>
            </a:prstGeom>
            <a:noFill/>
            <a:ln cap="flat" cmpd="sng" w="19050">
              <a:solidFill>
                <a:schemeClr val="dk1"/>
              </a:solidFill>
              <a:prstDash val="solid"/>
              <a:round/>
              <a:headEnd len="med" w="med" type="none"/>
              <a:tailEnd len="med" w="med" type="none"/>
            </a:ln>
          </p:spPr>
        </p:cxnSp>
      </p:grpSp>
      <p:sp>
        <p:nvSpPr>
          <p:cNvPr id="176" name="Google Shape;176;p20"/>
          <p:cNvSpPr txBox="1"/>
          <p:nvPr>
            <p:ph type="title"/>
          </p:nvPr>
        </p:nvSpPr>
        <p:spPr>
          <a:xfrm>
            <a:off x="713225" y="445025"/>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77" name="Google Shape;177;p20"/>
          <p:cNvSpPr txBox="1"/>
          <p:nvPr>
            <p:ph idx="1" type="subTitle"/>
          </p:nvPr>
        </p:nvSpPr>
        <p:spPr>
          <a:xfrm>
            <a:off x="1731050" y="1640570"/>
            <a:ext cx="6613200" cy="5304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p:txBody>
      </p:sp>
      <p:sp>
        <p:nvSpPr>
          <p:cNvPr id="178" name="Google Shape;178;p20"/>
          <p:cNvSpPr txBox="1"/>
          <p:nvPr>
            <p:ph idx="2" type="subTitle"/>
          </p:nvPr>
        </p:nvSpPr>
        <p:spPr>
          <a:xfrm>
            <a:off x="1731050" y="2800360"/>
            <a:ext cx="6613200" cy="527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p:txBody>
      </p:sp>
      <p:sp>
        <p:nvSpPr>
          <p:cNvPr id="179" name="Google Shape;179;p20"/>
          <p:cNvSpPr txBox="1"/>
          <p:nvPr>
            <p:ph idx="3" type="subTitle"/>
          </p:nvPr>
        </p:nvSpPr>
        <p:spPr>
          <a:xfrm>
            <a:off x="1731050" y="3957450"/>
            <a:ext cx="6613200" cy="527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p:txBody>
      </p:sp>
      <p:sp>
        <p:nvSpPr>
          <p:cNvPr id="180" name="Google Shape;180;p20"/>
          <p:cNvSpPr txBox="1"/>
          <p:nvPr>
            <p:ph idx="4" type="subTitle"/>
          </p:nvPr>
        </p:nvSpPr>
        <p:spPr>
          <a:xfrm>
            <a:off x="1731050" y="1241275"/>
            <a:ext cx="6613200" cy="5304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181" name="Google Shape;181;p20"/>
          <p:cNvSpPr txBox="1"/>
          <p:nvPr>
            <p:ph idx="5" type="subTitle"/>
          </p:nvPr>
        </p:nvSpPr>
        <p:spPr>
          <a:xfrm>
            <a:off x="1731050" y="2395400"/>
            <a:ext cx="6613200" cy="527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182" name="Google Shape;182;p20"/>
          <p:cNvSpPr txBox="1"/>
          <p:nvPr>
            <p:ph idx="6" type="subTitle"/>
          </p:nvPr>
        </p:nvSpPr>
        <p:spPr>
          <a:xfrm>
            <a:off x="1731050" y="3546826"/>
            <a:ext cx="6613200" cy="527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6" name="Shape 16"/>
        <p:cNvGrpSpPr/>
        <p:nvPr/>
      </p:nvGrpSpPr>
      <p:grpSpPr>
        <a:xfrm>
          <a:off x="0" y="0"/>
          <a:ext cx="0" cy="0"/>
          <a:chOff x="0" y="0"/>
          <a:chExt cx="0" cy="0"/>
        </a:xfrm>
      </p:grpSpPr>
      <p:sp>
        <p:nvSpPr>
          <p:cNvPr id="17" name="Google Shape;17;p3"/>
          <p:cNvSpPr/>
          <p:nvPr/>
        </p:nvSpPr>
        <p:spPr>
          <a:xfrm>
            <a:off x="6433725" y="0"/>
            <a:ext cx="5143500" cy="514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 name="Google Shape;18;p3"/>
          <p:cNvGrpSpPr/>
          <p:nvPr/>
        </p:nvGrpSpPr>
        <p:grpSpPr>
          <a:xfrm>
            <a:off x="713225" y="-62550"/>
            <a:ext cx="7717800" cy="5210100"/>
            <a:chOff x="713225" y="-62550"/>
            <a:chExt cx="7717800" cy="5210100"/>
          </a:xfrm>
        </p:grpSpPr>
        <p:sp>
          <p:nvSpPr>
            <p:cNvPr id="19" name="Google Shape;19;p3"/>
            <p:cNvSpPr/>
            <p:nvPr/>
          </p:nvSpPr>
          <p:spPr>
            <a:xfrm>
              <a:off x="713225" y="533550"/>
              <a:ext cx="7717800" cy="4074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 name="Google Shape;20;p3"/>
            <p:cNvCxnSpPr/>
            <p:nvPr/>
          </p:nvCxnSpPr>
          <p:spPr>
            <a:xfrm rot="10800000">
              <a:off x="713225" y="-62550"/>
              <a:ext cx="0" cy="596100"/>
            </a:xfrm>
            <a:prstGeom prst="straightConnector1">
              <a:avLst/>
            </a:prstGeom>
            <a:noFill/>
            <a:ln cap="flat" cmpd="sng" w="19050">
              <a:solidFill>
                <a:schemeClr val="dk1"/>
              </a:solidFill>
              <a:prstDash val="solid"/>
              <a:round/>
              <a:headEnd len="med" w="med" type="none"/>
              <a:tailEnd len="med" w="med" type="none"/>
            </a:ln>
          </p:spPr>
        </p:cxnSp>
        <p:cxnSp>
          <p:nvCxnSpPr>
            <p:cNvPr id="21" name="Google Shape;21;p3"/>
            <p:cNvCxnSpPr/>
            <p:nvPr/>
          </p:nvCxnSpPr>
          <p:spPr>
            <a:xfrm>
              <a:off x="8430775" y="4608450"/>
              <a:ext cx="0" cy="539100"/>
            </a:xfrm>
            <a:prstGeom prst="straightConnector1">
              <a:avLst/>
            </a:prstGeom>
            <a:noFill/>
            <a:ln cap="flat" cmpd="sng" w="19050">
              <a:solidFill>
                <a:schemeClr val="dk1"/>
              </a:solidFill>
              <a:prstDash val="solid"/>
              <a:round/>
              <a:headEnd len="med" w="med" type="none"/>
              <a:tailEnd len="med" w="med" type="none"/>
            </a:ln>
          </p:spPr>
        </p:cxnSp>
      </p:grpSp>
      <p:sp>
        <p:nvSpPr>
          <p:cNvPr id="22" name="Google Shape;22;p3"/>
          <p:cNvSpPr txBox="1"/>
          <p:nvPr>
            <p:ph type="title"/>
          </p:nvPr>
        </p:nvSpPr>
        <p:spPr>
          <a:xfrm>
            <a:off x="1216475" y="1977150"/>
            <a:ext cx="5067600" cy="841800"/>
          </a:xfrm>
          <a:prstGeom prst="rect">
            <a:avLst/>
          </a:prstGeom>
        </p:spPr>
        <p:txBody>
          <a:bodyPr anchorCtr="0" anchor="b" bIns="91425" lIns="91425" spcFirstLastPara="1" rIns="91425" wrap="square" tIns="91425">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3" name="Google Shape;23;p3"/>
          <p:cNvSpPr txBox="1"/>
          <p:nvPr>
            <p:ph hasCustomPrompt="1" idx="2" type="title"/>
          </p:nvPr>
        </p:nvSpPr>
        <p:spPr>
          <a:xfrm>
            <a:off x="720000" y="533550"/>
            <a:ext cx="824400" cy="7050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SzPts val="6000"/>
              <a:buNone/>
              <a:defRPr sz="3300">
                <a:solidFill>
                  <a:schemeClr val="lt1"/>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4" name="Google Shape;24;p3"/>
          <p:cNvSpPr txBox="1"/>
          <p:nvPr>
            <p:ph idx="1" type="subTitle"/>
          </p:nvPr>
        </p:nvSpPr>
        <p:spPr>
          <a:xfrm>
            <a:off x="1216475" y="2730750"/>
            <a:ext cx="5067600" cy="435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dk1"/>
              </a:buClr>
              <a:buSzPts val="1400"/>
              <a:buNone/>
              <a:defRPr>
                <a:solidFill>
                  <a:schemeClr val="dk1"/>
                </a:solidFill>
                <a:latin typeface="Hanken Grotesk"/>
                <a:ea typeface="Hanken Grotesk"/>
                <a:cs typeface="Hanken Grotesk"/>
                <a:sym typeface="Hanken Grotesk"/>
              </a:defRPr>
            </a:lvl1pPr>
            <a:lvl2pPr lvl="1" rtl="0" algn="ctr">
              <a:lnSpc>
                <a:spcPct val="100000"/>
              </a:lnSpc>
              <a:spcBef>
                <a:spcPts val="0"/>
              </a:spcBef>
              <a:spcAft>
                <a:spcPts val="0"/>
              </a:spcAft>
              <a:buClr>
                <a:schemeClr val="dk1"/>
              </a:buClr>
              <a:buSzPts val="1400"/>
              <a:buNone/>
              <a:defRPr>
                <a:solidFill>
                  <a:schemeClr val="dk1"/>
                </a:solidFill>
              </a:defRPr>
            </a:lvl2pPr>
            <a:lvl3pPr lvl="2" rtl="0" algn="ctr">
              <a:lnSpc>
                <a:spcPct val="100000"/>
              </a:lnSpc>
              <a:spcBef>
                <a:spcPts val="0"/>
              </a:spcBef>
              <a:spcAft>
                <a:spcPts val="0"/>
              </a:spcAft>
              <a:buClr>
                <a:schemeClr val="dk1"/>
              </a:buClr>
              <a:buSzPts val="1400"/>
              <a:buNone/>
              <a:defRPr>
                <a:solidFill>
                  <a:schemeClr val="dk1"/>
                </a:solidFill>
              </a:defRPr>
            </a:lvl3pPr>
            <a:lvl4pPr lvl="3" rtl="0" algn="ctr">
              <a:lnSpc>
                <a:spcPct val="100000"/>
              </a:lnSpc>
              <a:spcBef>
                <a:spcPts val="0"/>
              </a:spcBef>
              <a:spcAft>
                <a:spcPts val="0"/>
              </a:spcAft>
              <a:buClr>
                <a:schemeClr val="dk1"/>
              </a:buClr>
              <a:buSzPts val="1400"/>
              <a:buNone/>
              <a:defRPr>
                <a:solidFill>
                  <a:schemeClr val="dk1"/>
                </a:solidFill>
              </a:defRPr>
            </a:lvl4pPr>
            <a:lvl5pPr lvl="4" rtl="0" algn="ctr">
              <a:lnSpc>
                <a:spcPct val="100000"/>
              </a:lnSpc>
              <a:spcBef>
                <a:spcPts val="0"/>
              </a:spcBef>
              <a:spcAft>
                <a:spcPts val="0"/>
              </a:spcAft>
              <a:buClr>
                <a:schemeClr val="dk1"/>
              </a:buClr>
              <a:buSzPts val="1400"/>
              <a:buNone/>
              <a:defRPr>
                <a:solidFill>
                  <a:schemeClr val="dk1"/>
                </a:solidFill>
              </a:defRPr>
            </a:lvl5pPr>
            <a:lvl6pPr lvl="5" rtl="0" algn="ctr">
              <a:lnSpc>
                <a:spcPct val="100000"/>
              </a:lnSpc>
              <a:spcBef>
                <a:spcPts val="0"/>
              </a:spcBef>
              <a:spcAft>
                <a:spcPts val="0"/>
              </a:spcAft>
              <a:buClr>
                <a:schemeClr val="dk1"/>
              </a:buClr>
              <a:buSzPts val="1400"/>
              <a:buNone/>
              <a:defRPr>
                <a:solidFill>
                  <a:schemeClr val="dk1"/>
                </a:solidFill>
              </a:defRPr>
            </a:lvl6pPr>
            <a:lvl7pPr lvl="6" rtl="0" algn="ctr">
              <a:lnSpc>
                <a:spcPct val="100000"/>
              </a:lnSpc>
              <a:spcBef>
                <a:spcPts val="0"/>
              </a:spcBef>
              <a:spcAft>
                <a:spcPts val="0"/>
              </a:spcAft>
              <a:buClr>
                <a:schemeClr val="dk1"/>
              </a:buClr>
              <a:buSzPts val="1400"/>
              <a:buNone/>
              <a:defRPr>
                <a:solidFill>
                  <a:schemeClr val="dk1"/>
                </a:solidFill>
              </a:defRPr>
            </a:lvl7pPr>
            <a:lvl8pPr lvl="7" rtl="0" algn="ctr">
              <a:lnSpc>
                <a:spcPct val="100000"/>
              </a:lnSpc>
              <a:spcBef>
                <a:spcPts val="0"/>
              </a:spcBef>
              <a:spcAft>
                <a:spcPts val="0"/>
              </a:spcAft>
              <a:buClr>
                <a:schemeClr val="dk1"/>
              </a:buClr>
              <a:buSzPts val="1400"/>
              <a:buNone/>
              <a:defRPr>
                <a:solidFill>
                  <a:schemeClr val="dk1"/>
                </a:solidFill>
              </a:defRPr>
            </a:lvl8pPr>
            <a:lvl9pPr lvl="8" rtl="0" algn="ctr">
              <a:lnSpc>
                <a:spcPct val="100000"/>
              </a:lnSpc>
              <a:spcBef>
                <a:spcPts val="0"/>
              </a:spcBef>
              <a:spcAft>
                <a:spcPts val="0"/>
              </a:spcAft>
              <a:buClr>
                <a:schemeClr val="dk1"/>
              </a:buClr>
              <a:buSzPts val="1400"/>
              <a:buNone/>
              <a:defRPr>
                <a:solidFill>
                  <a:schemeClr val="dk1"/>
                </a:solidFill>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6_1_1">
    <p:spTree>
      <p:nvGrpSpPr>
        <p:cNvPr id="183" name="Shape 183"/>
        <p:cNvGrpSpPr/>
        <p:nvPr/>
      </p:nvGrpSpPr>
      <p:grpSpPr>
        <a:xfrm>
          <a:off x="0" y="0"/>
          <a:ext cx="0" cy="0"/>
          <a:chOff x="0" y="0"/>
          <a:chExt cx="0" cy="0"/>
        </a:xfrm>
      </p:grpSpPr>
      <p:sp>
        <p:nvSpPr>
          <p:cNvPr id="184" name="Google Shape;184;p21"/>
          <p:cNvSpPr/>
          <p:nvPr/>
        </p:nvSpPr>
        <p:spPr>
          <a:xfrm>
            <a:off x="8240650" y="-9265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5" name="Google Shape;185;p21"/>
          <p:cNvGrpSpPr/>
          <p:nvPr/>
        </p:nvGrpSpPr>
        <p:grpSpPr>
          <a:xfrm>
            <a:off x="232200" y="-60100"/>
            <a:ext cx="9070200" cy="4977400"/>
            <a:chOff x="232200" y="-60100"/>
            <a:chExt cx="9070200" cy="4977400"/>
          </a:xfrm>
        </p:grpSpPr>
        <p:sp>
          <p:nvSpPr>
            <p:cNvPr id="186" name="Google Shape;186;p21"/>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7" name="Google Shape;187;p21"/>
            <p:cNvCxnSpPr/>
            <p:nvPr/>
          </p:nvCxnSpPr>
          <p:spPr>
            <a:xfrm rot="10800000">
              <a:off x="232200" y="-60100"/>
              <a:ext cx="0" cy="296700"/>
            </a:xfrm>
            <a:prstGeom prst="straightConnector1">
              <a:avLst/>
            </a:prstGeom>
            <a:noFill/>
            <a:ln cap="flat" cmpd="sng" w="19050">
              <a:solidFill>
                <a:schemeClr val="dk1"/>
              </a:solidFill>
              <a:prstDash val="solid"/>
              <a:round/>
              <a:headEnd len="med" w="med" type="none"/>
              <a:tailEnd len="med" w="med" type="none"/>
            </a:ln>
          </p:spPr>
        </p:cxnSp>
        <p:cxnSp>
          <p:nvCxnSpPr>
            <p:cNvPr id="188" name="Google Shape;188;p21"/>
            <p:cNvCxnSpPr/>
            <p:nvPr/>
          </p:nvCxnSpPr>
          <p:spPr>
            <a:xfrm>
              <a:off x="8904900" y="4917300"/>
              <a:ext cx="397500" cy="0"/>
            </a:xfrm>
            <a:prstGeom prst="straightConnector1">
              <a:avLst/>
            </a:prstGeom>
            <a:noFill/>
            <a:ln cap="flat" cmpd="sng" w="19050">
              <a:solidFill>
                <a:schemeClr val="dk1"/>
              </a:solidFill>
              <a:prstDash val="solid"/>
              <a:round/>
              <a:headEnd len="med" w="med" type="none"/>
              <a:tailEnd len="med" w="med" type="none"/>
            </a:ln>
          </p:spPr>
        </p:cxnSp>
      </p:grpSp>
      <p:sp>
        <p:nvSpPr>
          <p:cNvPr id="189" name="Google Shape;189;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90" name="Google Shape;190;p21"/>
          <p:cNvSpPr txBox="1"/>
          <p:nvPr>
            <p:ph idx="1" type="subTitle"/>
          </p:nvPr>
        </p:nvSpPr>
        <p:spPr>
          <a:xfrm>
            <a:off x="2032350" y="1565625"/>
            <a:ext cx="4876800" cy="527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p:txBody>
      </p:sp>
      <p:sp>
        <p:nvSpPr>
          <p:cNvPr id="191" name="Google Shape;191;p21"/>
          <p:cNvSpPr txBox="1"/>
          <p:nvPr>
            <p:ph idx="2" type="subTitle"/>
          </p:nvPr>
        </p:nvSpPr>
        <p:spPr>
          <a:xfrm>
            <a:off x="2641957" y="2723563"/>
            <a:ext cx="4876800" cy="527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p:txBody>
      </p:sp>
      <p:sp>
        <p:nvSpPr>
          <p:cNvPr id="192" name="Google Shape;192;p21"/>
          <p:cNvSpPr txBox="1"/>
          <p:nvPr>
            <p:ph idx="3" type="subTitle"/>
          </p:nvPr>
        </p:nvSpPr>
        <p:spPr>
          <a:xfrm>
            <a:off x="3251557" y="3881500"/>
            <a:ext cx="4876800" cy="5277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nSpc>
                <a:spcPct val="115000"/>
              </a:lnSpc>
              <a:spcBef>
                <a:spcPts val="0"/>
              </a:spcBef>
              <a:spcAft>
                <a:spcPts val="0"/>
              </a:spcAft>
              <a:buSzPts val="1400"/>
              <a:buNone/>
              <a:defRPr/>
            </a:lvl2pPr>
            <a:lvl3pPr lvl="2" rtl="0">
              <a:lnSpc>
                <a:spcPct val="115000"/>
              </a:lnSpc>
              <a:spcBef>
                <a:spcPts val="0"/>
              </a:spcBef>
              <a:spcAft>
                <a:spcPts val="0"/>
              </a:spcAft>
              <a:buSzPts val="1400"/>
              <a:buNone/>
              <a:defRPr/>
            </a:lvl3pPr>
            <a:lvl4pPr lvl="3" rtl="0">
              <a:lnSpc>
                <a:spcPct val="115000"/>
              </a:lnSpc>
              <a:spcBef>
                <a:spcPts val="0"/>
              </a:spcBef>
              <a:spcAft>
                <a:spcPts val="0"/>
              </a:spcAft>
              <a:buSzPts val="1400"/>
              <a:buNone/>
              <a:defRPr/>
            </a:lvl4pPr>
            <a:lvl5pPr lvl="4" rtl="0">
              <a:lnSpc>
                <a:spcPct val="115000"/>
              </a:lnSpc>
              <a:spcBef>
                <a:spcPts val="0"/>
              </a:spcBef>
              <a:spcAft>
                <a:spcPts val="0"/>
              </a:spcAft>
              <a:buSzPts val="1400"/>
              <a:buNone/>
              <a:defRPr/>
            </a:lvl5pPr>
            <a:lvl6pPr lvl="5" rtl="0">
              <a:lnSpc>
                <a:spcPct val="115000"/>
              </a:lnSpc>
              <a:spcBef>
                <a:spcPts val="0"/>
              </a:spcBef>
              <a:spcAft>
                <a:spcPts val="0"/>
              </a:spcAft>
              <a:buSzPts val="1400"/>
              <a:buNone/>
              <a:defRPr/>
            </a:lvl6pPr>
            <a:lvl7pPr lvl="6" rtl="0">
              <a:lnSpc>
                <a:spcPct val="115000"/>
              </a:lnSpc>
              <a:spcBef>
                <a:spcPts val="0"/>
              </a:spcBef>
              <a:spcAft>
                <a:spcPts val="0"/>
              </a:spcAft>
              <a:buSzPts val="1400"/>
              <a:buNone/>
              <a:defRPr/>
            </a:lvl7pPr>
            <a:lvl8pPr lvl="7" rtl="0">
              <a:lnSpc>
                <a:spcPct val="115000"/>
              </a:lnSpc>
              <a:spcBef>
                <a:spcPts val="0"/>
              </a:spcBef>
              <a:spcAft>
                <a:spcPts val="0"/>
              </a:spcAft>
              <a:buSzPts val="1400"/>
              <a:buNone/>
              <a:defRPr/>
            </a:lvl8pPr>
            <a:lvl9pPr lvl="8" rtl="0">
              <a:lnSpc>
                <a:spcPct val="115000"/>
              </a:lnSpc>
              <a:spcBef>
                <a:spcPts val="0"/>
              </a:spcBef>
              <a:spcAft>
                <a:spcPts val="0"/>
              </a:spcAft>
              <a:buSzPts val="1400"/>
              <a:buNone/>
              <a:defRPr/>
            </a:lvl9pPr>
          </a:lstStyle>
          <a:p/>
        </p:txBody>
      </p:sp>
      <p:sp>
        <p:nvSpPr>
          <p:cNvPr id="193" name="Google Shape;193;p21"/>
          <p:cNvSpPr txBox="1"/>
          <p:nvPr>
            <p:ph idx="4" type="subTitle"/>
          </p:nvPr>
        </p:nvSpPr>
        <p:spPr>
          <a:xfrm>
            <a:off x="2032350" y="1253625"/>
            <a:ext cx="4876800" cy="4275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6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p:txBody>
      </p:sp>
      <p:sp>
        <p:nvSpPr>
          <p:cNvPr id="194" name="Google Shape;194;p21"/>
          <p:cNvSpPr txBox="1"/>
          <p:nvPr>
            <p:ph idx="5" type="subTitle"/>
          </p:nvPr>
        </p:nvSpPr>
        <p:spPr>
          <a:xfrm>
            <a:off x="2641950" y="2412275"/>
            <a:ext cx="4876800" cy="427500"/>
          </a:xfrm>
          <a:prstGeom prst="rect">
            <a:avLst/>
          </a:prstGeom>
        </p:spPr>
        <p:txBody>
          <a:bodyPr anchorCtr="0" anchor="b" bIns="91425" lIns="91425" spcFirstLastPara="1" rIns="91425" wrap="square" tIns="91425">
            <a:noAutofit/>
          </a:bodyPr>
          <a:lstStyle>
            <a:lvl1pPr lvl="0" rtl="0">
              <a:spcBef>
                <a:spcPts val="0"/>
              </a:spcBef>
              <a:spcAft>
                <a:spcPts val="0"/>
              </a:spcAft>
              <a:buSzPts val="26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p:txBody>
      </p:sp>
      <p:sp>
        <p:nvSpPr>
          <p:cNvPr id="195" name="Google Shape;195;p21"/>
          <p:cNvSpPr txBox="1"/>
          <p:nvPr>
            <p:ph idx="6" type="subTitle"/>
          </p:nvPr>
        </p:nvSpPr>
        <p:spPr>
          <a:xfrm>
            <a:off x="3251550" y="3570925"/>
            <a:ext cx="4876800" cy="427500"/>
          </a:xfrm>
          <a:prstGeom prst="rect">
            <a:avLst/>
          </a:prstGeom>
        </p:spPr>
        <p:txBody>
          <a:bodyPr anchorCtr="0" anchor="b" bIns="91425" lIns="91425" spcFirstLastPara="1" rIns="91425" wrap="square" tIns="91425">
            <a:noAutofit/>
          </a:bodyPr>
          <a:lstStyle>
            <a:lvl1pPr lvl="0" rtl="0">
              <a:spcBef>
                <a:spcPts val="0"/>
              </a:spcBef>
              <a:spcAft>
                <a:spcPts val="0"/>
              </a:spcAft>
              <a:buSzPts val="26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2pPr>
            <a:lvl3pPr lvl="2"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3pPr>
            <a:lvl4pPr lvl="3"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4pPr>
            <a:lvl5pPr lvl="4"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5pPr>
            <a:lvl6pPr lvl="5"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6pPr>
            <a:lvl7pPr lvl="6"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7pPr>
            <a:lvl8pPr lvl="7"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8pPr>
            <a:lvl9pPr lvl="8" rtl="0">
              <a:lnSpc>
                <a:spcPct val="115000"/>
              </a:lnSpc>
              <a:spcBef>
                <a:spcPts val="0"/>
              </a:spcBef>
              <a:spcAft>
                <a:spcPts val="0"/>
              </a:spcAft>
              <a:buSzPts val="2600"/>
              <a:buFont typeface="Figtree Black"/>
              <a:buNone/>
              <a:defRPr sz="2600">
                <a:latin typeface="Figtree Black"/>
                <a:ea typeface="Figtree Black"/>
                <a:cs typeface="Figtree Black"/>
                <a:sym typeface="Figtree Black"/>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96" name="Shape 196"/>
        <p:cNvGrpSpPr/>
        <p:nvPr/>
      </p:nvGrpSpPr>
      <p:grpSpPr>
        <a:xfrm>
          <a:off x="0" y="0"/>
          <a:ext cx="0" cy="0"/>
          <a:chOff x="0" y="0"/>
          <a:chExt cx="0" cy="0"/>
        </a:xfrm>
      </p:grpSpPr>
      <p:sp>
        <p:nvSpPr>
          <p:cNvPr id="197" name="Google Shape;197;p22"/>
          <p:cNvSpPr/>
          <p:nvPr/>
        </p:nvSpPr>
        <p:spPr>
          <a:xfrm>
            <a:off x="8141975" y="-88657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8" name="Google Shape;198;p22"/>
          <p:cNvGrpSpPr/>
          <p:nvPr/>
        </p:nvGrpSpPr>
        <p:grpSpPr>
          <a:xfrm>
            <a:off x="-19050" y="232800"/>
            <a:ext cx="9189150" cy="4684500"/>
            <a:chOff x="-19050" y="232800"/>
            <a:chExt cx="9189150" cy="4684500"/>
          </a:xfrm>
        </p:grpSpPr>
        <p:sp>
          <p:nvSpPr>
            <p:cNvPr id="199" name="Google Shape;199;p22"/>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00" name="Google Shape;200;p22"/>
            <p:cNvCxnSpPr/>
            <p:nvPr/>
          </p:nvCxnSpPr>
          <p:spPr>
            <a:xfrm rot="10800000">
              <a:off x="-19050" y="232800"/>
              <a:ext cx="258900" cy="0"/>
            </a:xfrm>
            <a:prstGeom prst="straightConnector1">
              <a:avLst/>
            </a:prstGeom>
            <a:noFill/>
            <a:ln cap="flat" cmpd="sng" w="19050">
              <a:solidFill>
                <a:schemeClr val="dk1"/>
              </a:solidFill>
              <a:prstDash val="solid"/>
              <a:round/>
              <a:headEnd len="med" w="med" type="none"/>
              <a:tailEnd len="med" w="med" type="none"/>
            </a:ln>
          </p:spPr>
        </p:cxnSp>
        <p:cxnSp>
          <p:nvCxnSpPr>
            <p:cNvPr id="201" name="Google Shape;201;p22"/>
            <p:cNvCxnSpPr/>
            <p:nvPr/>
          </p:nvCxnSpPr>
          <p:spPr>
            <a:xfrm rot="10800000">
              <a:off x="8911200" y="4917300"/>
              <a:ext cx="258900" cy="0"/>
            </a:xfrm>
            <a:prstGeom prst="straightConnector1">
              <a:avLst/>
            </a:prstGeom>
            <a:noFill/>
            <a:ln cap="flat" cmpd="sng" w="19050">
              <a:solidFill>
                <a:schemeClr val="dk1"/>
              </a:solidFill>
              <a:prstDash val="solid"/>
              <a:round/>
              <a:headEnd len="med" w="med" type="none"/>
              <a:tailEnd len="med" w="med" type="none"/>
            </a:ln>
          </p:spPr>
        </p:cxnSp>
      </p:grpSp>
      <p:sp>
        <p:nvSpPr>
          <p:cNvPr id="202" name="Google Shape;202;p2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03" name="Google Shape;203;p22"/>
          <p:cNvSpPr txBox="1"/>
          <p:nvPr>
            <p:ph idx="1" type="subTitle"/>
          </p:nvPr>
        </p:nvSpPr>
        <p:spPr>
          <a:xfrm>
            <a:off x="1762571" y="1752725"/>
            <a:ext cx="2687400" cy="9111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204" name="Google Shape;204;p22"/>
          <p:cNvSpPr txBox="1"/>
          <p:nvPr>
            <p:ph idx="2" type="subTitle"/>
          </p:nvPr>
        </p:nvSpPr>
        <p:spPr>
          <a:xfrm>
            <a:off x="5132667" y="1752725"/>
            <a:ext cx="2687400" cy="9111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205" name="Google Shape;205;p22"/>
          <p:cNvSpPr txBox="1"/>
          <p:nvPr>
            <p:ph idx="3" type="subTitle"/>
          </p:nvPr>
        </p:nvSpPr>
        <p:spPr>
          <a:xfrm>
            <a:off x="1762571" y="3336725"/>
            <a:ext cx="2687400" cy="9111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206" name="Google Shape;206;p22"/>
          <p:cNvSpPr txBox="1"/>
          <p:nvPr>
            <p:ph idx="4" type="subTitle"/>
          </p:nvPr>
        </p:nvSpPr>
        <p:spPr>
          <a:xfrm>
            <a:off x="5132667" y="3336725"/>
            <a:ext cx="2687400" cy="9111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207" name="Google Shape;207;p22"/>
          <p:cNvSpPr txBox="1"/>
          <p:nvPr>
            <p:ph idx="5" type="subTitle"/>
          </p:nvPr>
        </p:nvSpPr>
        <p:spPr>
          <a:xfrm>
            <a:off x="1762571" y="1524200"/>
            <a:ext cx="2687400" cy="3549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208" name="Google Shape;208;p22"/>
          <p:cNvSpPr txBox="1"/>
          <p:nvPr>
            <p:ph idx="6" type="subTitle"/>
          </p:nvPr>
        </p:nvSpPr>
        <p:spPr>
          <a:xfrm>
            <a:off x="5132667" y="1524200"/>
            <a:ext cx="2687400" cy="3549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209" name="Google Shape;209;p22"/>
          <p:cNvSpPr txBox="1"/>
          <p:nvPr>
            <p:ph idx="7" type="subTitle"/>
          </p:nvPr>
        </p:nvSpPr>
        <p:spPr>
          <a:xfrm>
            <a:off x="1762571" y="3091838"/>
            <a:ext cx="2687400" cy="3549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Figtree Black"/>
              <a:buNone/>
              <a:defRPr sz="1900">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210" name="Google Shape;210;p22"/>
          <p:cNvSpPr txBox="1"/>
          <p:nvPr>
            <p:ph idx="8" type="subTitle"/>
          </p:nvPr>
        </p:nvSpPr>
        <p:spPr>
          <a:xfrm>
            <a:off x="5132667" y="3091838"/>
            <a:ext cx="2687400" cy="3549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Font typeface="Figtree Black"/>
              <a:buNone/>
              <a:defRPr sz="1900">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_1">
    <p:spTree>
      <p:nvGrpSpPr>
        <p:cNvPr id="211" name="Shape 211"/>
        <p:cNvGrpSpPr/>
        <p:nvPr/>
      </p:nvGrpSpPr>
      <p:grpSpPr>
        <a:xfrm>
          <a:off x="0" y="0"/>
          <a:ext cx="0" cy="0"/>
          <a:chOff x="0" y="0"/>
          <a:chExt cx="0" cy="0"/>
        </a:xfrm>
      </p:grpSpPr>
      <p:sp>
        <p:nvSpPr>
          <p:cNvPr id="212" name="Google Shape;212;p23"/>
          <p:cNvSpPr/>
          <p:nvPr/>
        </p:nvSpPr>
        <p:spPr>
          <a:xfrm>
            <a:off x="8141975" y="-88657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13" name="Google Shape;213;p23"/>
          <p:cNvGrpSpPr/>
          <p:nvPr/>
        </p:nvGrpSpPr>
        <p:grpSpPr>
          <a:xfrm>
            <a:off x="232200" y="232800"/>
            <a:ext cx="8988300" cy="5000100"/>
            <a:chOff x="232200" y="232800"/>
            <a:chExt cx="8988300" cy="5000100"/>
          </a:xfrm>
        </p:grpSpPr>
        <p:sp>
          <p:nvSpPr>
            <p:cNvPr id="214" name="Google Shape;214;p23"/>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5" name="Google Shape;215;p23"/>
            <p:cNvCxnSpPr/>
            <p:nvPr/>
          </p:nvCxnSpPr>
          <p:spPr>
            <a:xfrm rot="10800000">
              <a:off x="8911200" y="232800"/>
              <a:ext cx="309300" cy="0"/>
            </a:xfrm>
            <a:prstGeom prst="straightConnector1">
              <a:avLst/>
            </a:prstGeom>
            <a:noFill/>
            <a:ln cap="flat" cmpd="sng" w="19050">
              <a:solidFill>
                <a:schemeClr val="dk1"/>
              </a:solidFill>
              <a:prstDash val="solid"/>
              <a:round/>
              <a:headEnd len="med" w="med" type="none"/>
              <a:tailEnd len="med" w="med" type="none"/>
            </a:ln>
          </p:spPr>
        </p:cxnSp>
        <p:cxnSp>
          <p:nvCxnSpPr>
            <p:cNvPr id="216" name="Google Shape;216;p23"/>
            <p:cNvCxnSpPr/>
            <p:nvPr/>
          </p:nvCxnSpPr>
          <p:spPr>
            <a:xfrm>
              <a:off x="233525" y="4917300"/>
              <a:ext cx="0" cy="315600"/>
            </a:xfrm>
            <a:prstGeom prst="straightConnector1">
              <a:avLst/>
            </a:prstGeom>
            <a:noFill/>
            <a:ln cap="flat" cmpd="sng" w="19050">
              <a:solidFill>
                <a:schemeClr val="dk1"/>
              </a:solidFill>
              <a:prstDash val="solid"/>
              <a:round/>
              <a:headEnd len="med" w="med" type="none"/>
              <a:tailEnd len="med" w="med" type="none"/>
            </a:ln>
          </p:spPr>
        </p:cxnSp>
      </p:grpSp>
      <p:sp>
        <p:nvSpPr>
          <p:cNvPr id="217" name="Google Shape;217;p2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18" name="Google Shape;218;p23"/>
          <p:cNvSpPr txBox="1"/>
          <p:nvPr>
            <p:ph idx="1" type="subTitle"/>
          </p:nvPr>
        </p:nvSpPr>
        <p:spPr>
          <a:xfrm>
            <a:off x="874134" y="2145979"/>
            <a:ext cx="2199600" cy="6354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219" name="Google Shape;219;p23"/>
          <p:cNvSpPr txBox="1"/>
          <p:nvPr>
            <p:ph idx="2" type="subTitle"/>
          </p:nvPr>
        </p:nvSpPr>
        <p:spPr>
          <a:xfrm>
            <a:off x="3319800" y="2145979"/>
            <a:ext cx="2199600" cy="6354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220" name="Google Shape;220;p23"/>
          <p:cNvSpPr txBox="1"/>
          <p:nvPr>
            <p:ph idx="3" type="subTitle"/>
          </p:nvPr>
        </p:nvSpPr>
        <p:spPr>
          <a:xfrm>
            <a:off x="874134" y="3635775"/>
            <a:ext cx="2199600" cy="6354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221" name="Google Shape;221;p23"/>
          <p:cNvSpPr txBox="1"/>
          <p:nvPr>
            <p:ph idx="4" type="subTitle"/>
          </p:nvPr>
        </p:nvSpPr>
        <p:spPr>
          <a:xfrm>
            <a:off x="3319800" y="3635775"/>
            <a:ext cx="2199600" cy="6354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222" name="Google Shape;222;p23"/>
          <p:cNvSpPr txBox="1"/>
          <p:nvPr>
            <p:ph idx="5" type="subTitle"/>
          </p:nvPr>
        </p:nvSpPr>
        <p:spPr>
          <a:xfrm>
            <a:off x="5765466" y="2145979"/>
            <a:ext cx="2199600" cy="6354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223" name="Google Shape;223;p23"/>
          <p:cNvSpPr txBox="1"/>
          <p:nvPr>
            <p:ph idx="6" type="subTitle"/>
          </p:nvPr>
        </p:nvSpPr>
        <p:spPr>
          <a:xfrm>
            <a:off x="5765466" y="3635775"/>
            <a:ext cx="2199600" cy="635400"/>
          </a:xfrm>
          <a:prstGeom prst="rect">
            <a:avLst/>
          </a:prstGeom>
        </p:spPr>
        <p:txBody>
          <a:bodyPr anchorCtr="0" anchor="t" bIns="91425" lIns="91425" spcFirstLastPara="1" rIns="91425" wrap="square" tIns="91425">
            <a:noAutofit/>
          </a:bodyPr>
          <a:lstStyle>
            <a:lvl1pPr lvl="0" rtl="0" algn="ctr">
              <a:lnSpc>
                <a:spcPct val="115000"/>
              </a:lnSpc>
              <a:spcBef>
                <a:spcPts val="0"/>
              </a:spcBef>
              <a:spcAft>
                <a:spcPts val="0"/>
              </a:spcAft>
              <a:buSzPts val="1400"/>
              <a:buNone/>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None/>
              <a:defRPr/>
            </a:lvl2pPr>
            <a:lvl3pPr lvl="2" rtl="0" algn="ctr">
              <a:lnSpc>
                <a:spcPct val="115000"/>
              </a:lnSpc>
              <a:spcBef>
                <a:spcPts val="0"/>
              </a:spcBef>
              <a:spcAft>
                <a:spcPts val="0"/>
              </a:spcAft>
              <a:buSzPts val="1400"/>
              <a:buNone/>
              <a:defRPr/>
            </a:lvl3pPr>
            <a:lvl4pPr lvl="3" rtl="0" algn="ctr">
              <a:lnSpc>
                <a:spcPct val="115000"/>
              </a:lnSpc>
              <a:spcBef>
                <a:spcPts val="0"/>
              </a:spcBef>
              <a:spcAft>
                <a:spcPts val="0"/>
              </a:spcAft>
              <a:buSzPts val="1400"/>
              <a:buNone/>
              <a:defRPr/>
            </a:lvl4pPr>
            <a:lvl5pPr lvl="4" rtl="0" algn="ctr">
              <a:lnSpc>
                <a:spcPct val="115000"/>
              </a:lnSpc>
              <a:spcBef>
                <a:spcPts val="0"/>
              </a:spcBef>
              <a:spcAft>
                <a:spcPts val="0"/>
              </a:spcAft>
              <a:buSzPts val="1400"/>
              <a:buNone/>
              <a:defRPr/>
            </a:lvl5pPr>
            <a:lvl6pPr lvl="5" rtl="0" algn="ctr">
              <a:lnSpc>
                <a:spcPct val="115000"/>
              </a:lnSpc>
              <a:spcBef>
                <a:spcPts val="0"/>
              </a:spcBef>
              <a:spcAft>
                <a:spcPts val="0"/>
              </a:spcAft>
              <a:buSzPts val="1400"/>
              <a:buNone/>
              <a:defRPr/>
            </a:lvl6pPr>
            <a:lvl7pPr lvl="6" rtl="0" algn="ctr">
              <a:lnSpc>
                <a:spcPct val="115000"/>
              </a:lnSpc>
              <a:spcBef>
                <a:spcPts val="0"/>
              </a:spcBef>
              <a:spcAft>
                <a:spcPts val="0"/>
              </a:spcAft>
              <a:buSzPts val="1400"/>
              <a:buNone/>
              <a:defRPr/>
            </a:lvl7pPr>
            <a:lvl8pPr lvl="7" rtl="0" algn="ctr">
              <a:lnSpc>
                <a:spcPct val="115000"/>
              </a:lnSpc>
              <a:spcBef>
                <a:spcPts val="0"/>
              </a:spcBef>
              <a:spcAft>
                <a:spcPts val="0"/>
              </a:spcAft>
              <a:buSzPts val="1400"/>
              <a:buNone/>
              <a:defRPr/>
            </a:lvl8pPr>
            <a:lvl9pPr lvl="8" rtl="0" algn="ctr">
              <a:lnSpc>
                <a:spcPct val="115000"/>
              </a:lnSpc>
              <a:spcBef>
                <a:spcPts val="0"/>
              </a:spcBef>
              <a:spcAft>
                <a:spcPts val="0"/>
              </a:spcAft>
              <a:buSzPts val="1400"/>
              <a:buNone/>
              <a:defRPr/>
            </a:lvl9pPr>
          </a:lstStyle>
          <a:p/>
        </p:txBody>
      </p:sp>
      <p:sp>
        <p:nvSpPr>
          <p:cNvPr id="224" name="Google Shape;224;p23"/>
          <p:cNvSpPr txBox="1"/>
          <p:nvPr>
            <p:ph idx="7" type="subTitle"/>
          </p:nvPr>
        </p:nvSpPr>
        <p:spPr>
          <a:xfrm>
            <a:off x="872334" y="1769325"/>
            <a:ext cx="2203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225" name="Google Shape;225;p23"/>
          <p:cNvSpPr txBox="1"/>
          <p:nvPr>
            <p:ph idx="8" type="subTitle"/>
          </p:nvPr>
        </p:nvSpPr>
        <p:spPr>
          <a:xfrm>
            <a:off x="3318000" y="1769325"/>
            <a:ext cx="2203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226" name="Google Shape;226;p23"/>
          <p:cNvSpPr txBox="1"/>
          <p:nvPr>
            <p:ph idx="9" type="subTitle"/>
          </p:nvPr>
        </p:nvSpPr>
        <p:spPr>
          <a:xfrm>
            <a:off x="5763666" y="1769325"/>
            <a:ext cx="2203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227" name="Google Shape;227;p23"/>
          <p:cNvSpPr txBox="1"/>
          <p:nvPr>
            <p:ph idx="13" type="subTitle"/>
          </p:nvPr>
        </p:nvSpPr>
        <p:spPr>
          <a:xfrm>
            <a:off x="872334" y="3258926"/>
            <a:ext cx="2203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228" name="Google Shape;228;p23"/>
          <p:cNvSpPr txBox="1"/>
          <p:nvPr>
            <p:ph idx="14" type="subTitle"/>
          </p:nvPr>
        </p:nvSpPr>
        <p:spPr>
          <a:xfrm>
            <a:off x="3318000" y="3258926"/>
            <a:ext cx="2203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
        <p:nvSpPr>
          <p:cNvPr id="229" name="Google Shape;229;p23"/>
          <p:cNvSpPr txBox="1"/>
          <p:nvPr>
            <p:ph idx="15" type="subTitle"/>
          </p:nvPr>
        </p:nvSpPr>
        <p:spPr>
          <a:xfrm>
            <a:off x="5763666" y="3258926"/>
            <a:ext cx="2203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Figtree Black"/>
              <a:buNone/>
              <a:defRPr sz="1900">
                <a:solidFill>
                  <a:schemeClr val="dk1"/>
                </a:solidFill>
                <a:latin typeface="Figtree Black"/>
                <a:ea typeface="Figtree Black"/>
                <a:cs typeface="Figtree Black"/>
                <a:sym typeface="Figtree Black"/>
              </a:defRPr>
            </a:lvl1pPr>
            <a:lvl2pPr lvl="1"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2pPr>
            <a:lvl3pPr lvl="2"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3pPr>
            <a:lvl4pPr lvl="3"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4pPr>
            <a:lvl5pPr lvl="4"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5pPr>
            <a:lvl6pPr lvl="5"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6pPr>
            <a:lvl7pPr lvl="6"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7pPr>
            <a:lvl8pPr lvl="7"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8pPr>
            <a:lvl9pPr lvl="8" rtl="0" algn="ctr">
              <a:lnSpc>
                <a:spcPct val="115000"/>
              </a:lnSpc>
              <a:spcBef>
                <a:spcPts val="0"/>
              </a:spcBef>
              <a:spcAft>
                <a:spcPts val="0"/>
              </a:spcAft>
              <a:buSzPts val="2400"/>
              <a:buFont typeface="Figtree Black"/>
              <a:buNone/>
              <a:defRPr sz="2400">
                <a:latin typeface="Figtree Black"/>
                <a:ea typeface="Figtree Black"/>
                <a:cs typeface="Figtree Black"/>
                <a:sym typeface="Figtree Black"/>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_1">
    <p:spTree>
      <p:nvGrpSpPr>
        <p:cNvPr id="230" name="Shape 230"/>
        <p:cNvGrpSpPr/>
        <p:nvPr/>
      </p:nvGrpSpPr>
      <p:grpSpPr>
        <a:xfrm>
          <a:off x="0" y="0"/>
          <a:ext cx="0" cy="0"/>
          <a:chOff x="0" y="0"/>
          <a:chExt cx="0" cy="0"/>
        </a:xfrm>
      </p:grpSpPr>
      <p:sp>
        <p:nvSpPr>
          <p:cNvPr id="231" name="Google Shape;231;p24"/>
          <p:cNvSpPr/>
          <p:nvPr/>
        </p:nvSpPr>
        <p:spPr>
          <a:xfrm>
            <a:off x="6309175" y="2486975"/>
            <a:ext cx="4243200" cy="4243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2" name="Google Shape;232;p24"/>
          <p:cNvGrpSpPr/>
          <p:nvPr/>
        </p:nvGrpSpPr>
        <p:grpSpPr>
          <a:xfrm>
            <a:off x="-69525" y="539500"/>
            <a:ext cx="9455500" cy="4069200"/>
            <a:chOff x="-69525" y="539500"/>
            <a:chExt cx="9455500" cy="4069200"/>
          </a:xfrm>
        </p:grpSpPr>
        <p:grpSp>
          <p:nvGrpSpPr>
            <p:cNvPr id="233" name="Google Shape;233;p24"/>
            <p:cNvGrpSpPr/>
            <p:nvPr/>
          </p:nvGrpSpPr>
          <p:grpSpPr>
            <a:xfrm>
              <a:off x="713225" y="539500"/>
              <a:ext cx="8672750" cy="4069200"/>
              <a:chOff x="713225" y="539500"/>
              <a:chExt cx="8672750" cy="4069200"/>
            </a:xfrm>
          </p:grpSpPr>
          <p:sp>
            <p:nvSpPr>
              <p:cNvPr id="234" name="Google Shape;234;p24"/>
              <p:cNvSpPr/>
              <p:nvPr/>
            </p:nvSpPr>
            <p:spPr>
              <a:xfrm>
                <a:off x="713225" y="539500"/>
                <a:ext cx="7717500" cy="40692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35" name="Google Shape;235;p24"/>
              <p:cNvCxnSpPr/>
              <p:nvPr/>
            </p:nvCxnSpPr>
            <p:spPr>
              <a:xfrm>
                <a:off x="8407675" y="4608575"/>
                <a:ext cx="978300" cy="0"/>
              </a:xfrm>
              <a:prstGeom prst="straightConnector1">
                <a:avLst/>
              </a:prstGeom>
              <a:noFill/>
              <a:ln cap="flat" cmpd="sng" w="19050">
                <a:solidFill>
                  <a:schemeClr val="dk1"/>
                </a:solidFill>
                <a:prstDash val="solid"/>
                <a:round/>
                <a:headEnd len="med" w="med" type="none"/>
                <a:tailEnd len="med" w="med" type="none"/>
              </a:ln>
            </p:spPr>
          </p:cxnSp>
        </p:grpSp>
        <p:cxnSp>
          <p:nvCxnSpPr>
            <p:cNvPr id="236" name="Google Shape;236;p24"/>
            <p:cNvCxnSpPr/>
            <p:nvPr/>
          </p:nvCxnSpPr>
          <p:spPr>
            <a:xfrm rot="10800000">
              <a:off x="-69525" y="539500"/>
              <a:ext cx="789000" cy="0"/>
            </a:xfrm>
            <a:prstGeom prst="straightConnector1">
              <a:avLst/>
            </a:prstGeom>
            <a:noFill/>
            <a:ln cap="flat" cmpd="sng" w="19050">
              <a:solidFill>
                <a:schemeClr val="dk1"/>
              </a:solidFill>
              <a:prstDash val="solid"/>
              <a:round/>
              <a:headEnd len="med" w="med" type="none"/>
              <a:tailEnd len="med" w="med" type="none"/>
            </a:ln>
          </p:spPr>
        </p:cxnSp>
      </p:grpSp>
      <p:sp>
        <p:nvSpPr>
          <p:cNvPr id="237" name="Google Shape;237;p24"/>
          <p:cNvSpPr txBox="1"/>
          <p:nvPr>
            <p:ph hasCustomPrompt="1" type="title"/>
          </p:nvPr>
        </p:nvSpPr>
        <p:spPr>
          <a:xfrm>
            <a:off x="707575" y="539500"/>
            <a:ext cx="4051200" cy="768900"/>
          </a:xfrm>
          <a:prstGeom prst="rect">
            <a:avLst/>
          </a:prstGeom>
          <a:solidFill>
            <a:schemeClr val="dk1"/>
          </a:solidFill>
        </p:spPr>
        <p:txBody>
          <a:bodyPr anchorCtr="0" anchor="ctr" bIns="91425" lIns="91425" spcFirstLastPara="1" rIns="91425" wrap="square" tIns="91425">
            <a:noAutofit/>
          </a:bodyPr>
          <a:lstStyle>
            <a:lvl1pPr lvl="0" rtl="0">
              <a:lnSpc>
                <a:spcPct val="115000"/>
              </a:lnSpc>
              <a:spcBef>
                <a:spcPts val="0"/>
              </a:spcBef>
              <a:spcAft>
                <a:spcPts val="0"/>
              </a:spcAft>
              <a:buClr>
                <a:schemeClr val="lt1"/>
              </a:buClr>
              <a:buSzPts val="6000"/>
              <a:buNone/>
              <a:defRPr sz="37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38" name="Google Shape;238;p24"/>
          <p:cNvSpPr txBox="1"/>
          <p:nvPr>
            <p:ph idx="1" type="subTitle"/>
          </p:nvPr>
        </p:nvSpPr>
        <p:spPr>
          <a:xfrm>
            <a:off x="707575" y="1308392"/>
            <a:ext cx="4051200" cy="410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400"/>
              <a:buNone/>
              <a:defRPr>
                <a:solidFill>
                  <a:schemeClr val="dk1"/>
                </a:solidFill>
                <a:latin typeface="Hanken Grotesk"/>
                <a:ea typeface="Hanken Grotesk"/>
                <a:cs typeface="Hanken Grotesk"/>
                <a:sym typeface="Hanken Grotesk"/>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
        <p:nvSpPr>
          <p:cNvPr id="239" name="Google Shape;239;p24"/>
          <p:cNvSpPr txBox="1"/>
          <p:nvPr>
            <p:ph hasCustomPrompt="1" idx="2" type="title"/>
          </p:nvPr>
        </p:nvSpPr>
        <p:spPr>
          <a:xfrm>
            <a:off x="707575" y="1901349"/>
            <a:ext cx="4051200" cy="768900"/>
          </a:xfrm>
          <a:prstGeom prst="rect">
            <a:avLst/>
          </a:prstGeom>
          <a:solidFill>
            <a:schemeClr val="dk1"/>
          </a:solidFill>
        </p:spPr>
        <p:txBody>
          <a:bodyPr anchorCtr="0" anchor="ctr" bIns="91425" lIns="91425" spcFirstLastPara="1" rIns="91425" wrap="square" tIns="91425">
            <a:noAutofit/>
          </a:bodyPr>
          <a:lstStyle>
            <a:lvl1pPr lvl="0" rtl="0">
              <a:lnSpc>
                <a:spcPct val="115000"/>
              </a:lnSpc>
              <a:spcBef>
                <a:spcPts val="0"/>
              </a:spcBef>
              <a:spcAft>
                <a:spcPts val="0"/>
              </a:spcAft>
              <a:buClr>
                <a:schemeClr val="lt1"/>
              </a:buClr>
              <a:buSzPts val="6000"/>
              <a:buNone/>
              <a:defRPr sz="37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40" name="Google Shape;240;p24"/>
          <p:cNvSpPr txBox="1"/>
          <p:nvPr>
            <p:ph idx="3" type="subTitle"/>
          </p:nvPr>
        </p:nvSpPr>
        <p:spPr>
          <a:xfrm>
            <a:off x="707575" y="2670245"/>
            <a:ext cx="4051200" cy="410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400"/>
              <a:buNone/>
              <a:defRPr>
                <a:solidFill>
                  <a:schemeClr val="dk1"/>
                </a:solidFill>
                <a:latin typeface="Hanken Grotesk"/>
                <a:ea typeface="Hanken Grotesk"/>
                <a:cs typeface="Hanken Grotesk"/>
                <a:sym typeface="Hanken Grotesk"/>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
        <p:nvSpPr>
          <p:cNvPr id="241" name="Google Shape;241;p24"/>
          <p:cNvSpPr txBox="1"/>
          <p:nvPr>
            <p:ph hasCustomPrompt="1" idx="4" type="title"/>
          </p:nvPr>
        </p:nvSpPr>
        <p:spPr>
          <a:xfrm>
            <a:off x="707575" y="3263198"/>
            <a:ext cx="4051200" cy="768900"/>
          </a:xfrm>
          <a:prstGeom prst="rect">
            <a:avLst/>
          </a:prstGeom>
          <a:solidFill>
            <a:schemeClr val="dk1"/>
          </a:solidFill>
        </p:spPr>
        <p:txBody>
          <a:bodyPr anchorCtr="0" anchor="ctr" bIns="91425" lIns="91425" spcFirstLastPara="1" rIns="91425" wrap="square" tIns="91425">
            <a:noAutofit/>
          </a:bodyPr>
          <a:lstStyle>
            <a:lvl1pPr lvl="0" rtl="0">
              <a:lnSpc>
                <a:spcPct val="115000"/>
              </a:lnSpc>
              <a:spcBef>
                <a:spcPts val="0"/>
              </a:spcBef>
              <a:spcAft>
                <a:spcPts val="0"/>
              </a:spcAft>
              <a:buClr>
                <a:schemeClr val="lt1"/>
              </a:buClr>
              <a:buSzPts val="6000"/>
              <a:buNone/>
              <a:defRPr sz="37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42" name="Google Shape;242;p24"/>
          <p:cNvSpPr txBox="1"/>
          <p:nvPr>
            <p:ph idx="5" type="subTitle"/>
          </p:nvPr>
        </p:nvSpPr>
        <p:spPr>
          <a:xfrm>
            <a:off x="707575" y="4032098"/>
            <a:ext cx="4051200" cy="410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1"/>
              </a:buClr>
              <a:buSzPts val="2400"/>
              <a:buNone/>
              <a:defRPr>
                <a:solidFill>
                  <a:schemeClr val="dk1"/>
                </a:solidFill>
                <a:latin typeface="Hanken Grotesk"/>
                <a:ea typeface="Hanken Grotesk"/>
                <a:cs typeface="Hanken Grotesk"/>
                <a:sym typeface="Hanken Grotesk"/>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None/>
              <a:defRPr sz="2100">
                <a:solidFill>
                  <a:schemeClr val="dk1"/>
                </a:solidFill>
              </a:defRPr>
            </a:lvl4pPr>
            <a:lvl5pPr lvl="4" rtl="0" algn="ctr">
              <a:lnSpc>
                <a:spcPct val="100000"/>
              </a:lnSpc>
              <a:spcBef>
                <a:spcPts val="0"/>
              </a:spcBef>
              <a:spcAft>
                <a:spcPts val="0"/>
              </a:spcAft>
              <a:buClr>
                <a:schemeClr val="dk1"/>
              </a:buClr>
              <a:buSzPts val="2100"/>
              <a:buNone/>
              <a:defRPr sz="2100">
                <a:solidFill>
                  <a:schemeClr val="dk1"/>
                </a:solidFill>
              </a:defRPr>
            </a:lvl5pPr>
            <a:lvl6pPr lvl="5" rtl="0" algn="ctr">
              <a:lnSpc>
                <a:spcPct val="100000"/>
              </a:lnSpc>
              <a:spcBef>
                <a:spcPts val="0"/>
              </a:spcBef>
              <a:spcAft>
                <a:spcPts val="0"/>
              </a:spcAft>
              <a:buClr>
                <a:schemeClr val="dk1"/>
              </a:buClr>
              <a:buSzPts val="2100"/>
              <a:buNone/>
              <a:defRPr sz="2100">
                <a:solidFill>
                  <a:schemeClr val="dk1"/>
                </a:solidFill>
              </a:defRPr>
            </a:lvl6pPr>
            <a:lvl7pPr lvl="6" rtl="0" algn="ctr">
              <a:lnSpc>
                <a:spcPct val="100000"/>
              </a:lnSpc>
              <a:spcBef>
                <a:spcPts val="0"/>
              </a:spcBef>
              <a:spcAft>
                <a:spcPts val="0"/>
              </a:spcAft>
              <a:buClr>
                <a:schemeClr val="dk1"/>
              </a:buClr>
              <a:buSzPts val="2100"/>
              <a:buNone/>
              <a:defRPr sz="2100">
                <a:solidFill>
                  <a:schemeClr val="dk1"/>
                </a:solidFill>
              </a:defRPr>
            </a:lvl7pPr>
            <a:lvl8pPr lvl="7" rtl="0" algn="ctr">
              <a:lnSpc>
                <a:spcPct val="100000"/>
              </a:lnSpc>
              <a:spcBef>
                <a:spcPts val="0"/>
              </a:spcBef>
              <a:spcAft>
                <a:spcPts val="0"/>
              </a:spcAft>
              <a:buClr>
                <a:schemeClr val="dk1"/>
              </a:buClr>
              <a:buSzPts val="2100"/>
              <a:buNone/>
              <a:defRPr sz="2100">
                <a:solidFill>
                  <a:schemeClr val="dk1"/>
                </a:solidFill>
              </a:defRPr>
            </a:lvl8pPr>
            <a:lvl9pPr lvl="8" rtl="0" algn="ctr">
              <a:lnSpc>
                <a:spcPct val="100000"/>
              </a:lnSpc>
              <a:spcBef>
                <a:spcPts val="0"/>
              </a:spcBef>
              <a:spcAft>
                <a:spcPts val="0"/>
              </a:spcAft>
              <a:buClr>
                <a:schemeClr val="dk1"/>
              </a:buClr>
              <a:buSzPts val="2100"/>
              <a:buNone/>
              <a:defRPr sz="2100">
                <a:solidFill>
                  <a:schemeClr val="dk1"/>
                </a:solidFill>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1">
    <p:spTree>
      <p:nvGrpSpPr>
        <p:cNvPr id="243" name="Shape 243"/>
        <p:cNvGrpSpPr/>
        <p:nvPr/>
      </p:nvGrpSpPr>
      <p:grpSpPr>
        <a:xfrm>
          <a:off x="0" y="0"/>
          <a:ext cx="0" cy="0"/>
          <a:chOff x="0" y="0"/>
          <a:chExt cx="0" cy="0"/>
        </a:xfrm>
      </p:grpSpPr>
      <p:sp>
        <p:nvSpPr>
          <p:cNvPr id="244" name="Google Shape;244;p25"/>
          <p:cNvSpPr/>
          <p:nvPr/>
        </p:nvSpPr>
        <p:spPr>
          <a:xfrm>
            <a:off x="8240650" y="-9265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5" name="Google Shape;245;p25"/>
          <p:cNvGrpSpPr/>
          <p:nvPr/>
        </p:nvGrpSpPr>
        <p:grpSpPr>
          <a:xfrm>
            <a:off x="-19050" y="232800"/>
            <a:ext cx="9189150" cy="4684500"/>
            <a:chOff x="-19050" y="232800"/>
            <a:chExt cx="9189150" cy="4684500"/>
          </a:xfrm>
        </p:grpSpPr>
        <p:sp>
          <p:nvSpPr>
            <p:cNvPr id="246" name="Google Shape;246;p25"/>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47" name="Google Shape;247;p25"/>
            <p:cNvCxnSpPr/>
            <p:nvPr/>
          </p:nvCxnSpPr>
          <p:spPr>
            <a:xfrm rot="10800000">
              <a:off x="-19050" y="4917300"/>
              <a:ext cx="258900" cy="0"/>
            </a:xfrm>
            <a:prstGeom prst="straightConnector1">
              <a:avLst/>
            </a:prstGeom>
            <a:noFill/>
            <a:ln cap="flat" cmpd="sng" w="19050">
              <a:solidFill>
                <a:schemeClr val="dk1"/>
              </a:solidFill>
              <a:prstDash val="solid"/>
              <a:round/>
              <a:headEnd len="med" w="med" type="none"/>
              <a:tailEnd len="med" w="med" type="none"/>
            </a:ln>
          </p:spPr>
        </p:cxnSp>
        <p:cxnSp>
          <p:nvCxnSpPr>
            <p:cNvPr id="248" name="Google Shape;248;p25"/>
            <p:cNvCxnSpPr/>
            <p:nvPr/>
          </p:nvCxnSpPr>
          <p:spPr>
            <a:xfrm rot="10800000">
              <a:off x="8911200" y="232800"/>
              <a:ext cx="258900" cy="0"/>
            </a:xfrm>
            <a:prstGeom prst="straightConnector1">
              <a:avLst/>
            </a:prstGeom>
            <a:noFill/>
            <a:ln cap="flat" cmpd="sng" w="19050">
              <a:solidFill>
                <a:schemeClr val="dk1"/>
              </a:solidFill>
              <a:prstDash val="solid"/>
              <a:round/>
              <a:headEnd len="med" w="med" type="none"/>
              <a:tailEnd len="med" w="med" type="none"/>
            </a:ln>
          </p:spPr>
        </p:cxnSp>
      </p:grpSp>
      <p:sp>
        <p:nvSpPr>
          <p:cNvPr id="249" name="Google Shape;249;p25"/>
          <p:cNvSpPr txBox="1"/>
          <p:nvPr>
            <p:ph type="title"/>
          </p:nvPr>
        </p:nvSpPr>
        <p:spPr>
          <a:xfrm>
            <a:off x="722376" y="445025"/>
            <a:ext cx="7708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atin typeface="Lato"/>
                <a:ea typeface="Lato"/>
                <a:cs typeface="Lato"/>
                <a:sym typeface="Lato"/>
              </a:defRPr>
            </a:lvl2pPr>
            <a:lvl3pPr lvl="2" rtl="0">
              <a:spcBef>
                <a:spcPts val="0"/>
              </a:spcBef>
              <a:spcAft>
                <a:spcPts val="0"/>
              </a:spcAft>
              <a:buSzPts val="3000"/>
              <a:buNone/>
              <a:defRPr>
                <a:latin typeface="Lato"/>
                <a:ea typeface="Lato"/>
                <a:cs typeface="Lato"/>
                <a:sym typeface="Lato"/>
              </a:defRPr>
            </a:lvl3pPr>
            <a:lvl4pPr lvl="3" rtl="0">
              <a:spcBef>
                <a:spcPts val="0"/>
              </a:spcBef>
              <a:spcAft>
                <a:spcPts val="0"/>
              </a:spcAft>
              <a:buSzPts val="3000"/>
              <a:buNone/>
              <a:defRPr>
                <a:latin typeface="Lato"/>
                <a:ea typeface="Lato"/>
                <a:cs typeface="Lato"/>
                <a:sym typeface="Lato"/>
              </a:defRPr>
            </a:lvl4pPr>
            <a:lvl5pPr lvl="4" rtl="0">
              <a:spcBef>
                <a:spcPts val="0"/>
              </a:spcBef>
              <a:spcAft>
                <a:spcPts val="0"/>
              </a:spcAft>
              <a:buSzPts val="3000"/>
              <a:buNone/>
              <a:defRPr>
                <a:latin typeface="Lato"/>
                <a:ea typeface="Lato"/>
                <a:cs typeface="Lato"/>
                <a:sym typeface="Lato"/>
              </a:defRPr>
            </a:lvl5pPr>
            <a:lvl6pPr lvl="5" rtl="0">
              <a:spcBef>
                <a:spcPts val="0"/>
              </a:spcBef>
              <a:spcAft>
                <a:spcPts val="0"/>
              </a:spcAft>
              <a:buSzPts val="3000"/>
              <a:buNone/>
              <a:defRPr>
                <a:latin typeface="Lato"/>
                <a:ea typeface="Lato"/>
                <a:cs typeface="Lato"/>
                <a:sym typeface="Lato"/>
              </a:defRPr>
            </a:lvl6pPr>
            <a:lvl7pPr lvl="6" rtl="0">
              <a:spcBef>
                <a:spcPts val="0"/>
              </a:spcBef>
              <a:spcAft>
                <a:spcPts val="0"/>
              </a:spcAft>
              <a:buSzPts val="3000"/>
              <a:buNone/>
              <a:defRPr>
                <a:latin typeface="Lato"/>
                <a:ea typeface="Lato"/>
                <a:cs typeface="Lato"/>
                <a:sym typeface="Lato"/>
              </a:defRPr>
            </a:lvl7pPr>
            <a:lvl8pPr lvl="7" rtl="0">
              <a:spcBef>
                <a:spcPts val="0"/>
              </a:spcBef>
              <a:spcAft>
                <a:spcPts val="0"/>
              </a:spcAft>
              <a:buSzPts val="3000"/>
              <a:buNone/>
              <a:defRPr>
                <a:latin typeface="Lato"/>
                <a:ea typeface="Lato"/>
                <a:cs typeface="Lato"/>
                <a:sym typeface="Lato"/>
              </a:defRPr>
            </a:lvl8pPr>
            <a:lvl9pPr lvl="8" rtl="0">
              <a:spcBef>
                <a:spcPts val="0"/>
              </a:spcBef>
              <a:spcAft>
                <a:spcPts val="0"/>
              </a:spcAft>
              <a:buSzPts val="3000"/>
              <a:buNone/>
              <a:defRPr>
                <a:latin typeface="Lato"/>
                <a:ea typeface="Lato"/>
                <a:cs typeface="Lato"/>
                <a:sym typeface="Lato"/>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1_1">
    <p:spTree>
      <p:nvGrpSpPr>
        <p:cNvPr id="250" name="Shape 250"/>
        <p:cNvGrpSpPr/>
        <p:nvPr/>
      </p:nvGrpSpPr>
      <p:grpSpPr>
        <a:xfrm>
          <a:off x="0" y="0"/>
          <a:ext cx="0" cy="0"/>
          <a:chOff x="0" y="0"/>
          <a:chExt cx="0" cy="0"/>
        </a:xfrm>
      </p:grpSpPr>
      <p:sp>
        <p:nvSpPr>
          <p:cNvPr id="251" name="Google Shape;251;p26"/>
          <p:cNvSpPr/>
          <p:nvPr/>
        </p:nvSpPr>
        <p:spPr>
          <a:xfrm>
            <a:off x="-924350" y="42043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2" name="Google Shape;252;p26"/>
          <p:cNvGrpSpPr/>
          <p:nvPr/>
        </p:nvGrpSpPr>
        <p:grpSpPr>
          <a:xfrm>
            <a:off x="232200" y="232800"/>
            <a:ext cx="8988300" cy="4964300"/>
            <a:chOff x="232200" y="232800"/>
            <a:chExt cx="8988300" cy="4964300"/>
          </a:xfrm>
        </p:grpSpPr>
        <p:sp>
          <p:nvSpPr>
            <p:cNvPr id="253" name="Google Shape;253;p26"/>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4" name="Google Shape;254;p26"/>
            <p:cNvCxnSpPr/>
            <p:nvPr/>
          </p:nvCxnSpPr>
          <p:spPr>
            <a:xfrm rot="10800000">
              <a:off x="8911200" y="232800"/>
              <a:ext cx="309300" cy="0"/>
            </a:xfrm>
            <a:prstGeom prst="straightConnector1">
              <a:avLst/>
            </a:prstGeom>
            <a:noFill/>
            <a:ln cap="flat" cmpd="sng" w="19050">
              <a:solidFill>
                <a:schemeClr val="dk1"/>
              </a:solidFill>
              <a:prstDash val="solid"/>
              <a:round/>
              <a:headEnd len="med" w="med" type="none"/>
              <a:tailEnd len="med" w="med" type="none"/>
            </a:ln>
          </p:spPr>
        </p:cxnSp>
        <p:cxnSp>
          <p:nvCxnSpPr>
            <p:cNvPr id="255" name="Google Shape;255;p26"/>
            <p:cNvCxnSpPr/>
            <p:nvPr/>
          </p:nvCxnSpPr>
          <p:spPr>
            <a:xfrm rot="10800000">
              <a:off x="232200" y="4890500"/>
              <a:ext cx="0" cy="306600"/>
            </a:xfrm>
            <a:prstGeom prst="straightConnector1">
              <a:avLst/>
            </a:prstGeom>
            <a:noFill/>
            <a:ln cap="flat" cmpd="sng" w="19050">
              <a:solidFill>
                <a:schemeClr val="dk1"/>
              </a:solidFill>
              <a:prstDash val="solid"/>
              <a:round/>
              <a:headEnd len="med" w="med" type="none"/>
              <a:tailEnd len="med" w="med" type="none"/>
            </a:ln>
          </p:spPr>
        </p:cxnSp>
      </p:grpSp>
      <p:sp>
        <p:nvSpPr>
          <p:cNvPr id="256" name="Google Shape;256;p26"/>
          <p:cNvSpPr txBox="1"/>
          <p:nvPr>
            <p:ph type="title"/>
          </p:nvPr>
        </p:nvSpPr>
        <p:spPr>
          <a:xfrm>
            <a:off x="722376" y="445025"/>
            <a:ext cx="77085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atin typeface="Lato"/>
                <a:ea typeface="Lato"/>
                <a:cs typeface="Lato"/>
                <a:sym typeface="Lato"/>
              </a:defRPr>
            </a:lvl2pPr>
            <a:lvl3pPr lvl="2" rtl="0">
              <a:spcBef>
                <a:spcPts val="0"/>
              </a:spcBef>
              <a:spcAft>
                <a:spcPts val="0"/>
              </a:spcAft>
              <a:buSzPts val="3000"/>
              <a:buNone/>
              <a:defRPr>
                <a:latin typeface="Lato"/>
                <a:ea typeface="Lato"/>
                <a:cs typeface="Lato"/>
                <a:sym typeface="Lato"/>
              </a:defRPr>
            </a:lvl3pPr>
            <a:lvl4pPr lvl="3" rtl="0">
              <a:spcBef>
                <a:spcPts val="0"/>
              </a:spcBef>
              <a:spcAft>
                <a:spcPts val="0"/>
              </a:spcAft>
              <a:buSzPts val="3000"/>
              <a:buNone/>
              <a:defRPr>
                <a:latin typeface="Lato"/>
                <a:ea typeface="Lato"/>
                <a:cs typeface="Lato"/>
                <a:sym typeface="Lato"/>
              </a:defRPr>
            </a:lvl4pPr>
            <a:lvl5pPr lvl="4" rtl="0">
              <a:spcBef>
                <a:spcPts val="0"/>
              </a:spcBef>
              <a:spcAft>
                <a:spcPts val="0"/>
              </a:spcAft>
              <a:buSzPts val="3000"/>
              <a:buNone/>
              <a:defRPr>
                <a:latin typeface="Lato"/>
                <a:ea typeface="Lato"/>
                <a:cs typeface="Lato"/>
                <a:sym typeface="Lato"/>
              </a:defRPr>
            </a:lvl5pPr>
            <a:lvl6pPr lvl="5" rtl="0">
              <a:spcBef>
                <a:spcPts val="0"/>
              </a:spcBef>
              <a:spcAft>
                <a:spcPts val="0"/>
              </a:spcAft>
              <a:buSzPts val="3000"/>
              <a:buNone/>
              <a:defRPr>
                <a:latin typeface="Lato"/>
                <a:ea typeface="Lato"/>
                <a:cs typeface="Lato"/>
                <a:sym typeface="Lato"/>
              </a:defRPr>
            </a:lvl6pPr>
            <a:lvl7pPr lvl="6" rtl="0">
              <a:spcBef>
                <a:spcPts val="0"/>
              </a:spcBef>
              <a:spcAft>
                <a:spcPts val="0"/>
              </a:spcAft>
              <a:buSzPts val="3000"/>
              <a:buNone/>
              <a:defRPr>
                <a:latin typeface="Lato"/>
                <a:ea typeface="Lato"/>
                <a:cs typeface="Lato"/>
                <a:sym typeface="Lato"/>
              </a:defRPr>
            </a:lvl7pPr>
            <a:lvl8pPr lvl="7" rtl="0">
              <a:spcBef>
                <a:spcPts val="0"/>
              </a:spcBef>
              <a:spcAft>
                <a:spcPts val="0"/>
              </a:spcAft>
              <a:buSzPts val="3000"/>
              <a:buNone/>
              <a:defRPr>
                <a:latin typeface="Lato"/>
                <a:ea typeface="Lato"/>
                <a:cs typeface="Lato"/>
                <a:sym typeface="Lato"/>
              </a:defRPr>
            </a:lvl8pPr>
            <a:lvl9pPr lvl="8" rtl="0">
              <a:spcBef>
                <a:spcPts val="0"/>
              </a:spcBef>
              <a:spcAft>
                <a:spcPts val="0"/>
              </a:spcAft>
              <a:buSzPts val="3000"/>
              <a:buNone/>
              <a:defRPr>
                <a:latin typeface="Lato"/>
                <a:ea typeface="Lato"/>
                <a:cs typeface="Lato"/>
                <a:sym typeface="Lato"/>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257" name="Shape 257"/>
        <p:cNvGrpSpPr/>
        <p:nvPr/>
      </p:nvGrpSpPr>
      <p:grpSpPr>
        <a:xfrm>
          <a:off x="0" y="0"/>
          <a:ext cx="0" cy="0"/>
          <a:chOff x="0" y="0"/>
          <a:chExt cx="0" cy="0"/>
        </a:xfrm>
      </p:grpSpPr>
      <p:sp>
        <p:nvSpPr>
          <p:cNvPr id="258" name="Google Shape;258;p27"/>
          <p:cNvSpPr/>
          <p:nvPr/>
        </p:nvSpPr>
        <p:spPr>
          <a:xfrm>
            <a:off x="6677100" y="-9050"/>
            <a:ext cx="5161500" cy="51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9" name="Google Shape;259;p27"/>
          <p:cNvGrpSpPr/>
          <p:nvPr/>
        </p:nvGrpSpPr>
        <p:grpSpPr>
          <a:xfrm>
            <a:off x="713223" y="-79050"/>
            <a:ext cx="8791100" cy="4687625"/>
            <a:chOff x="-669332" y="-79050"/>
            <a:chExt cx="10173707" cy="4687625"/>
          </a:xfrm>
        </p:grpSpPr>
        <p:sp>
          <p:nvSpPr>
            <p:cNvPr id="260" name="Google Shape;260;p27"/>
            <p:cNvSpPr/>
            <p:nvPr/>
          </p:nvSpPr>
          <p:spPr>
            <a:xfrm>
              <a:off x="-669325" y="533550"/>
              <a:ext cx="9100200" cy="4074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1" name="Google Shape;261;p27"/>
            <p:cNvCxnSpPr/>
            <p:nvPr/>
          </p:nvCxnSpPr>
          <p:spPr>
            <a:xfrm rot="10800000">
              <a:off x="-669332" y="-79050"/>
              <a:ext cx="0" cy="624900"/>
            </a:xfrm>
            <a:prstGeom prst="straightConnector1">
              <a:avLst/>
            </a:prstGeom>
            <a:noFill/>
            <a:ln cap="flat" cmpd="sng" w="19050">
              <a:solidFill>
                <a:schemeClr val="dk1"/>
              </a:solidFill>
              <a:prstDash val="solid"/>
              <a:round/>
              <a:headEnd len="med" w="med" type="none"/>
              <a:tailEnd len="med" w="med" type="none"/>
            </a:ln>
          </p:spPr>
        </p:cxnSp>
        <p:cxnSp>
          <p:nvCxnSpPr>
            <p:cNvPr id="262" name="Google Shape;262;p27"/>
            <p:cNvCxnSpPr/>
            <p:nvPr/>
          </p:nvCxnSpPr>
          <p:spPr>
            <a:xfrm>
              <a:off x="8425275" y="4608575"/>
              <a:ext cx="1079100" cy="0"/>
            </a:xfrm>
            <a:prstGeom prst="straightConnector1">
              <a:avLst/>
            </a:prstGeom>
            <a:noFill/>
            <a:ln cap="flat" cmpd="sng" w="19050">
              <a:solidFill>
                <a:schemeClr val="dk1"/>
              </a:solidFill>
              <a:prstDash val="solid"/>
              <a:round/>
              <a:headEnd len="med" w="med" type="none"/>
              <a:tailEnd len="med" w="med" type="none"/>
            </a:ln>
          </p:spPr>
        </p:cxnSp>
      </p:grpSp>
      <p:sp>
        <p:nvSpPr>
          <p:cNvPr id="263" name="Google Shape;263;p27"/>
          <p:cNvSpPr txBox="1"/>
          <p:nvPr>
            <p:ph type="title"/>
          </p:nvPr>
        </p:nvSpPr>
        <p:spPr>
          <a:xfrm>
            <a:off x="1094263" y="778325"/>
            <a:ext cx="4448100" cy="1058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5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4" name="Google Shape;264;p27"/>
          <p:cNvSpPr txBox="1"/>
          <p:nvPr>
            <p:ph idx="1" type="subTitle"/>
          </p:nvPr>
        </p:nvSpPr>
        <p:spPr>
          <a:xfrm>
            <a:off x="1094225" y="1651512"/>
            <a:ext cx="4448100" cy="12249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atin typeface="Hanken Grotesk"/>
                <a:ea typeface="Hanken Grotesk"/>
                <a:cs typeface="Hanken Grotesk"/>
                <a:sym typeface="Hanken Grotesk"/>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65" name="Google Shape;265;p27"/>
          <p:cNvSpPr txBox="1"/>
          <p:nvPr/>
        </p:nvSpPr>
        <p:spPr>
          <a:xfrm>
            <a:off x="1094225" y="3383825"/>
            <a:ext cx="5797200" cy="556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300"/>
              </a:spcBef>
              <a:spcAft>
                <a:spcPts val="0"/>
              </a:spcAft>
              <a:buNone/>
            </a:pPr>
            <a:r>
              <a:rPr lang="en" sz="1200">
                <a:solidFill>
                  <a:schemeClr val="dk1"/>
                </a:solidFill>
                <a:latin typeface="Hanken Grotesk"/>
                <a:ea typeface="Hanken Grotesk"/>
                <a:cs typeface="Hanken Grotesk"/>
                <a:sym typeface="Hanken Grotesk"/>
              </a:rPr>
              <a:t>CREDITS: This presentation template was created by </a:t>
            </a:r>
            <a:r>
              <a:rPr b="1" lang="en" sz="1200" u="sng">
                <a:solidFill>
                  <a:schemeClr val="dk1"/>
                </a:solidFill>
                <a:latin typeface="Hanken Grotesk"/>
                <a:ea typeface="Hanken Grotesk"/>
                <a:cs typeface="Hanken Grotesk"/>
                <a:sym typeface="Hanken Grotesk"/>
                <a:hlinkClick r:id="rId2">
                  <a:extLst>
                    <a:ext uri="{A12FA001-AC4F-418D-AE19-62706E023703}">
                      <ahyp:hlinkClr val="tx"/>
                    </a:ext>
                  </a:extLst>
                </a:hlinkClick>
              </a:rPr>
              <a:t>Slidesgo</a:t>
            </a:r>
            <a:r>
              <a:rPr b="1" lang="en" sz="1200">
                <a:solidFill>
                  <a:schemeClr val="dk1"/>
                </a:solidFill>
                <a:latin typeface="Hanken Grotesk"/>
                <a:ea typeface="Hanken Grotesk"/>
                <a:cs typeface="Hanken Grotesk"/>
                <a:sym typeface="Hanken Grotesk"/>
              </a:rPr>
              <a:t>,</a:t>
            </a:r>
            <a:r>
              <a:rPr lang="en" sz="1200">
                <a:solidFill>
                  <a:schemeClr val="dk1"/>
                </a:solidFill>
                <a:latin typeface="Hanken Grotesk"/>
                <a:ea typeface="Hanken Grotesk"/>
                <a:cs typeface="Hanken Grotesk"/>
                <a:sym typeface="Hanken Grotesk"/>
              </a:rPr>
              <a:t> and includes icons by</a:t>
            </a:r>
            <a:r>
              <a:rPr b="1" lang="en" sz="1200">
                <a:solidFill>
                  <a:schemeClr val="dk1"/>
                </a:solidFill>
                <a:latin typeface="Hanken Grotesk"/>
                <a:ea typeface="Hanken Grotesk"/>
                <a:cs typeface="Hanken Grotesk"/>
                <a:sym typeface="Hanken Grotesk"/>
              </a:rPr>
              <a:t> </a:t>
            </a:r>
            <a:r>
              <a:rPr b="1" lang="en" sz="1200" u="sng">
                <a:solidFill>
                  <a:schemeClr val="dk1"/>
                </a:solidFill>
                <a:latin typeface="Hanken Grotesk"/>
                <a:ea typeface="Hanken Grotesk"/>
                <a:cs typeface="Hanken Grotesk"/>
                <a:sym typeface="Hanken Grotesk"/>
                <a:hlinkClick r:id="rId3">
                  <a:extLst>
                    <a:ext uri="{A12FA001-AC4F-418D-AE19-62706E023703}">
                      <ahyp:hlinkClr val="tx"/>
                    </a:ext>
                  </a:extLst>
                </a:hlinkClick>
              </a:rPr>
              <a:t>Flaticon</a:t>
            </a:r>
            <a:r>
              <a:rPr b="1" lang="en" sz="1200">
                <a:solidFill>
                  <a:schemeClr val="dk1"/>
                </a:solidFill>
                <a:latin typeface="Hanken Grotesk"/>
                <a:ea typeface="Hanken Grotesk"/>
                <a:cs typeface="Hanken Grotesk"/>
                <a:sym typeface="Hanken Grotesk"/>
              </a:rPr>
              <a:t>,</a:t>
            </a:r>
            <a:r>
              <a:rPr lang="en" sz="1200">
                <a:solidFill>
                  <a:schemeClr val="dk1"/>
                </a:solidFill>
                <a:latin typeface="Hanken Grotesk"/>
                <a:ea typeface="Hanken Grotesk"/>
                <a:cs typeface="Hanken Grotesk"/>
                <a:sym typeface="Hanken Grotesk"/>
              </a:rPr>
              <a:t> and infographics &amp; images by </a:t>
            </a:r>
            <a:r>
              <a:rPr b="1" lang="en" sz="1200" u="sng">
                <a:solidFill>
                  <a:schemeClr val="dk1"/>
                </a:solidFill>
                <a:latin typeface="Hanken Grotesk"/>
                <a:ea typeface="Hanken Grotesk"/>
                <a:cs typeface="Hanken Grotesk"/>
                <a:sym typeface="Hanken Grotesk"/>
                <a:hlinkClick r:id="rId4">
                  <a:extLst>
                    <a:ext uri="{A12FA001-AC4F-418D-AE19-62706E023703}">
                      <ahyp:hlinkClr val="tx"/>
                    </a:ext>
                  </a:extLst>
                </a:hlinkClick>
              </a:rPr>
              <a:t>Freepik</a:t>
            </a:r>
            <a:r>
              <a:rPr b="1" lang="en" sz="1200" u="sng">
                <a:solidFill>
                  <a:schemeClr val="dk1"/>
                </a:solidFill>
                <a:latin typeface="Hanken Grotesk"/>
                <a:ea typeface="Hanken Grotesk"/>
                <a:cs typeface="Hanken Grotesk"/>
                <a:sym typeface="Hanken Grotesk"/>
              </a:rPr>
              <a:t> </a:t>
            </a:r>
            <a:endParaRPr b="1" sz="1200" u="sng">
              <a:solidFill>
                <a:schemeClr val="dk1"/>
              </a:solidFill>
              <a:latin typeface="Hanken Grotesk"/>
              <a:ea typeface="Hanken Grotesk"/>
              <a:cs typeface="Hanken Grotesk"/>
              <a:sym typeface="Hanken Grotesk"/>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7">
    <p:spTree>
      <p:nvGrpSpPr>
        <p:cNvPr id="266" name="Shape 266"/>
        <p:cNvGrpSpPr/>
        <p:nvPr/>
      </p:nvGrpSpPr>
      <p:grpSpPr>
        <a:xfrm>
          <a:off x="0" y="0"/>
          <a:ext cx="0" cy="0"/>
          <a:chOff x="0" y="0"/>
          <a:chExt cx="0" cy="0"/>
        </a:xfrm>
      </p:grpSpPr>
      <p:sp>
        <p:nvSpPr>
          <p:cNvPr id="267" name="Google Shape;267;p28"/>
          <p:cNvSpPr/>
          <p:nvPr/>
        </p:nvSpPr>
        <p:spPr>
          <a:xfrm>
            <a:off x="8240650" y="42043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8" name="Google Shape;268;p28"/>
          <p:cNvGrpSpPr/>
          <p:nvPr/>
        </p:nvGrpSpPr>
        <p:grpSpPr>
          <a:xfrm>
            <a:off x="232200" y="-49400"/>
            <a:ext cx="8679000" cy="5250800"/>
            <a:chOff x="232200" y="-49400"/>
            <a:chExt cx="8679000" cy="5250800"/>
          </a:xfrm>
        </p:grpSpPr>
        <p:sp>
          <p:nvSpPr>
            <p:cNvPr id="269" name="Google Shape;269;p28"/>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0" name="Google Shape;270;p28"/>
            <p:cNvGrpSpPr/>
            <p:nvPr/>
          </p:nvGrpSpPr>
          <p:grpSpPr>
            <a:xfrm>
              <a:off x="232200" y="-49400"/>
              <a:ext cx="8679000" cy="5250800"/>
              <a:chOff x="232200" y="-49400"/>
              <a:chExt cx="8679000" cy="5250800"/>
            </a:xfrm>
          </p:grpSpPr>
          <p:cxnSp>
            <p:nvCxnSpPr>
              <p:cNvPr id="271" name="Google Shape;271;p28"/>
              <p:cNvCxnSpPr/>
              <p:nvPr/>
            </p:nvCxnSpPr>
            <p:spPr>
              <a:xfrm rot="10800000">
                <a:off x="232200" y="-49400"/>
                <a:ext cx="0" cy="284100"/>
              </a:xfrm>
              <a:prstGeom prst="straightConnector1">
                <a:avLst/>
              </a:prstGeom>
              <a:noFill/>
              <a:ln cap="flat" cmpd="sng" w="19050">
                <a:solidFill>
                  <a:schemeClr val="dk1"/>
                </a:solidFill>
                <a:prstDash val="solid"/>
                <a:round/>
                <a:headEnd len="med" w="med" type="none"/>
                <a:tailEnd len="med" w="med" type="none"/>
              </a:ln>
            </p:spPr>
          </p:cxnSp>
          <p:cxnSp>
            <p:nvCxnSpPr>
              <p:cNvPr id="272" name="Google Shape;272;p28"/>
              <p:cNvCxnSpPr/>
              <p:nvPr/>
            </p:nvCxnSpPr>
            <p:spPr>
              <a:xfrm rot="10800000">
                <a:off x="8911200" y="4917300"/>
                <a:ext cx="0" cy="284100"/>
              </a:xfrm>
              <a:prstGeom prst="straightConnector1">
                <a:avLst/>
              </a:prstGeom>
              <a:noFill/>
              <a:ln cap="flat" cmpd="sng" w="19050">
                <a:solidFill>
                  <a:schemeClr val="dk1"/>
                </a:solidFill>
                <a:prstDash val="solid"/>
                <a:round/>
                <a:headEnd len="med" w="med" type="none"/>
                <a:tailEnd len="med" w="med" type="none"/>
              </a:ln>
            </p:spPr>
          </p:cxnSp>
        </p:gr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8">
    <p:spTree>
      <p:nvGrpSpPr>
        <p:cNvPr id="273" name="Shape 273"/>
        <p:cNvGrpSpPr/>
        <p:nvPr/>
      </p:nvGrpSpPr>
      <p:grpSpPr>
        <a:xfrm>
          <a:off x="0" y="0"/>
          <a:ext cx="0" cy="0"/>
          <a:chOff x="0" y="0"/>
          <a:chExt cx="0" cy="0"/>
        </a:xfrm>
      </p:grpSpPr>
      <p:sp>
        <p:nvSpPr>
          <p:cNvPr id="274" name="Google Shape;274;p29"/>
          <p:cNvSpPr/>
          <p:nvPr/>
        </p:nvSpPr>
        <p:spPr>
          <a:xfrm>
            <a:off x="8141975" y="-88657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5" name="Google Shape;275;p29"/>
          <p:cNvGrpSpPr/>
          <p:nvPr/>
        </p:nvGrpSpPr>
        <p:grpSpPr>
          <a:xfrm>
            <a:off x="232200" y="232800"/>
            <a:ext cx="9045000" cy="4975500"/>
            <a:chOff x="232200" y="232800"/>
            <a:chExt cx="9045000" cy="4975500"/>
          </a:xfrm>
        </p:grpSpPr>
        <p:sp>
          <p:nvSpPr>
            <p:cNvPr id="276" name="Google Shape;276;p29"/>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77" name="Google Shape;277;p29"/>
            <p:cNvCxnSpPr/>
            <p:nvPr/>
          </p:nvCxnSpPr>
          <p:spPr>
            <a:xfrm>
              <a:off x="8911200" y="232800"/>
              <a:ext cx="366000" cy="0"/>
            </a:xfrm>
            <a:prstGeom prst="straightConnector1">
              <a:avLst/>
            </a:prstGeom>
            <a:noFill/>
            <a:ln cap="flat" cmpd="sng" w="19050">
              <a:solidFill>
                <a:schemeClr val="dk1"/>
              </a:solidFill>
              <a:prstDash val="solid"/>
              <a:round/>
              <a:headEnd len="med" w="med" type="none"/>
              <a:tailEnd len="med" w="med" type="none"/>
            </a:ln>
          </p:spPr>
        </p:cxnSp>
        <p:cxnSp>
          <p:nvCxnSpPr>
            <p:cNvPr id="278" name="Google Shape;278;p29"/>
            <p:cNvCxnSpPr/>
            <p:nvPr/>
          </p:nvCxnSpPr>
          <p:spPr>
            <a:xfrm>
              <a:off x="232200" y="4917300"/>
              <a:ext cx="1200" cy="291000"/>
            </a:xfrm>
            <a:prstGeom prst="straightConnector1">
              <a:avLst/>
            </a:prstGeom>
            <a:noFill/>
            <a:ln cap="flat" cmpd="sng" w="19050">
              <a:solidFill>
                <a:schemeClr val="dk1"/>
              </a:solidFill>
              <a:prstDash val="solid"/>
              <a:round/>
              <a:headEnd len="med" w="med" type="none"/>
              <a:tailEnd len="med" w="med" type="none"/>
            </a:ln>
          </p:spPr>
        </p:cxn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282" name="Shape 282"/>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5" name="Shape 25"/>
        <p:cNvGrpSpPr/>
        <p:nvPr/>
      </p:nvGrpSpPr>
      <p:grpSpPr>
        <a:xfrm>
          <a:off x="0" y="0"/>
          <a:ext cx="0" cy="0"/>
          <a:chOff x="0" y="0"/>
          <a:chExt cx="0" cy="0"/>
        </a:xfrm>
      </p:grpSpPr>
      <p:sp>
        <p:nvSpPr>
          <p:cNvPr id="26" name="Google Shape;26;p4"/>
          <p:cNvSpPr/>
          <p:nvPr/>
        </p:nvSpPr>
        <p:spPr>
          <a:xfrm>
            <a:off x="8240650" y="42043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 name="Google Shape;27;p4"/>
          <p:cNvGrpSpPr/>
          <p:nvPr/>
        </p:nvGrpSpPr>
        <p:grpSpPr>
          <a:xfrm>
            <a:off x="-19050" y="232800"/>
            <a:ext cx="8930250" cy="5027400"/>
            <a:chOff x="-19050" y="232800"/>
            <a:chExt cx="8930250" cy="5027400"/>
          </a:xfrm>
        </p:grpSpPr>
        <p:sp>
          <p:nvSpPr>
            <p:cNvPr id="28" name="Google Shape;28;p4"/>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9" name="Google Shape;29;p4"/>
            <p:cNvCxnSpPr/>
            <p:nvPr/>
          </p:nvCxnSpPr>
          <p:spPr>
            <a:xfrm rot="10800000">
              <a:off x="-19050" y="232800"/>
              <a:ext cx="258900" cy="0"/>
            </a:xfrm>
            <a:prstGeom prst="straightConnector1">
              <a:avLst/>
            </a:prstGeom>
            <a:noFill/>
            <a:ln cap="flat" cmpd="sng" w="19050">
              <a:solidFill>
                <a:schemeClr val="dk1"/>
              </a:solidFill>
              <a:prstDash val="solid"/>
              <a:round/>
              <a:headEnd len="med" w="med" type="none"/>
              <a:tailEnd len="med" w="med" type="none"/>
            </a:ln>
          </p:spPr>
        </p:cxnSp>
        <p:cxnSp>
          <p:nvCxnSpPr>
            <p:cNvPr id="30" name="Google Shape;30;p4"/>
            <p:cNvCxnSpPr/>
            <p:nvPr/>
          </p:nvCxnSpPr>
          <p:spPr>
            <a:xfrm>
              <a:off x="8911200" y="4917300"/>
              <a:ext cx="0" cy="342900"/>
            </a:xfrm>
            <a:prstGeom prst="straightConnector1">
              <a:avLst/>
            </a:prstGeom>
            <a:noFill/>
            <a:ln cap="flat" cmpd="sng" w="19050">
              <a:solidFill>
                <a:schemeClr val="dk1"/>
              </a:solidFill>
              <a:prstDash val="solid"/>
              <a:round/>
              <a:headEnd len="med" w="med" type="none"/>
              <a:tailEnd len="med" w="med" type="none"/>
            </a:ln>
          </p:spPr>
        </p:cxnSp>
      </p:grpSp>
      <p:sp>
        <p:nvSpPr>
          <p:cNvPr id="31" name="Google Shape;31;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2" name="Google Shape;32;p4"/>
          <p:cNvSpPr txBox="1"/>
          <p:nvPr>
            <p:ph idx="1" type="body"/>
          </p:nvPr>
        </p:nvSpPr>
        <p:spPr>
          <a:xfrm>
            <a:off x="720000" y="1215750"/>
            <a:ext cx="7704000" cy="3233100"/>
          </a:xfrm>
          <a:prstGeom prst="rect">
            <a:avLst/>
          </a:prstGeom>
        </p:spPr>
        <p:txBody>
          <a:bodyPr anchorCtr="0" anchor="t" bIns="91425" lIns="91425" spcFirstLastPara="1" rIns="91425" wrap="square" tIns="91425">
            <a:noAutofit/>
          </a:bodyPr>
          <a:lstStyle>
            <a:lvl1pPr indent="-279400" lvl="0" marL="457200" rtl="0">
              <a:spcBef>
                <a:spcPts val="0"/>
              </a:spcBef>
              <a:spcAft>
                <a:spcPts val="0"/>
              </a:spcAft>
              <a:buSzPts val="800"/>
              <a:buChar char="●"/>
              <a:defRPr>
                <a:latin typeface="Hanken Grotesk"/>
                <a:ea typeface="Hanken Grotesk"/>
                <a:cs typeface="Hanken Grotesk"/>
                <a:sym typeface="Hanken Grotesk"/>
              </a:defRPr>
            </a:lvl1pPr>
            <a:lvl2pPr indent="-304800" lvl="1" marL="914400" rtl="0">
              <a:spcBef>
                <a:spcPts val="0"/>
              </a:spcBef>
              <a:spcAft>
                <a:spcPts val="0"/>
              </a:spcAft>
              <a:buSzPts val="1200"/>
              <a:buChar char="○"/>
              <a:defRPr>
                <a:latin typeface="Hanken Grotesk"/>
                <a:ea typeface="Hanken Grotesk"/>
                <a:cs typeface="Hanken Grotesk"/>
                <a:sym typeface="Hanken Grotesk"/>
              </a:defRPr>
            </a:lvl2pPr>
            <a:lvl3pPr indent="-304800" lvl="2" marL="1371600" rtl="0">
              <a:lnSpc>
                <a:spcPct val="115000"/>
              </a:lnSpc>
              <a:spcBef>
                <a:spcPts val="0"/>
              </a:spcBef>
              <a:spcAft>
                <a:spcPts val="0"/>
              </a:spcAft>
              <a:buSzPts val="1200"/>
              <a:buChar char="■"/>
              <a:defRPr/>
            </a:lvl3pPr>
            <a:lvl4pPr indent="-304800" lvl="3" marL="1828800" rtl="0">
              <a:lnSpc>
                <a:spcPct val="115000"/>
              </a:lnSpc>
              <a:spcBef>
                <a:spcPts val="0"/>
              </a:spcBef>
              <a:spcAft>
                <a:spcPts val="0"/>
              </a:spcAft>
              <a:buSzPts val="1200"/>
              <a:buChar char="●"/>
              <a:defRPr/>
            </a:lvl4pPr>
            <a:lvl5pPr indent="-304800" lvl="4" marL="2286000" rtl="0">
              <a:lnSpc>
                <a:spcPct val="115000"/>
              </a:lnSpc>
              <a:spcBef>
                <a:spcPts val="0"/>
              </a:spcBef>
              <a:spcAft>
                <a:spcPts val="0"/>
              </a:spcAft>
              <a:buSzPts val="1200"/>
              <a:buChar char="○"/>
              <a:defRPr/>
            </a:lvl5pPr>
            <a:lvl6pPr indent="-304800" lvl="5" marL="2743200" rtl="0">
              <a:lnSpc>
                <a:spcPct val="115000"/>
              </a:lnSpc>
              <a:spcBef>
                <a:spcPts val="0"/>
              </a:spcBef>
              <a:spcAft>
                <a:spcPts val="0"/>
              </a:spcAft>
              <a:buSzPts val="1200"/>
              <a:buChar char="■"/>
              <a:defRPr/>
            </a:lvl6pPr>
            <a:lvl7pPr indent="-304800" lvl="6" marL="3200400" rtl="0">
              <a:lnSpc>
                <a:spcPct val="115000"/>
              </a:lnSpc>
              <a:spcBef>
                <a:spcPts val="0"/>
              </a:spcBef>
              <a:spcAft>
                <a:spcPts val="0"/>
              </a:spcAft>
              <a:buSzPts val="1200"/>
              <a:buChar char="●"/>
              <a:defRPr/>
            </a:lvl7pPr>
            <a:lvl8pPr indent="-304800" lvl="7" marL="3657600" rtl="0">
              <a:lnSpc>
                <a:spcPct val="115000"/>
              </a:lnSpc>
              <a:spcBef>
                <a:spcPts val="0"/>
              </a:spcBef>
              <a:spcAft>
                <a:spcPts val="0"/>
              </a:spcAft>
              <a:buSzPts val="1200"/>
              <a:buChar char="○"/>
              <a:defRPr/>
            </a:lvl8pPr>
            <a:lvl9pPr indent="-304800" lvl="8" marL="4114800" rtl="0">
              <a:lnSpc>
                <a:spcPct val="115000"/>
              </a:lnSpc>
              <a:spcBef>
                <a:spcPts val="0"/>
              </a:spcBef>
              <a:spcAft>
                <a:spcPts val="0"/>
              </a:spcAft>
              <a:buSzPts val="1200"/>
              <a:buChar char="■"/>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283" name="Shape 283"/>
        <p:cNvGrpSpPr/>
        <p:nvPr/>
      </p:nvGrpSpPr>
      <p:grpSpPr>
        <a:xfrm>
          <a:off x="0" y="0"/>
          <a:ext cx="0" cy="0"/>
          <a:chOff x="0" y="0"/>
          <a:chExt cx="0" cy="0"/>
        </a:xfrm>
      </p:grpSpPr>
      <p:sp>
        <p:nvSpPr>
          <p:cNvPr id="284" name="Google Shape;284;p32"/>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a:solidFill>
                  <a:schemeClr val="lt1"/>
                </a:solidFill>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3" name="Shape 33"/>
        <p:cNvGrpSpPr/>
        <p:nvPr/>
      </p:nvGrpSpPr>
      <p:grpSpPr>
        <a:xfrm>
          <a:off x="0" y="0"/>
          <a:ext cx="0" cy="0"/>
          <a:chOff x="0" y="0"/>
          <a:chExt cx="0" cy="0"/>
        </a:xfrm>
      </p:grpSpPr>
      <p:sp>
        <p:nvSpPr>
          <p:cNvPr id="34" name="Google Shape;34;p5"/>
          <p:cNvSpPr/>
          <p:nvPr/>
        </p:nvSpPr>
        <p:spPr>
          <a:xfrm>
            <a:off x="8240650" y="42043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 name="Google Shape;35;p5"/>
          <p:cNvGrpSpPr/>
          <p:nvPr/>
        </p:nvGrpSpPr>
        <p:grpSpPr>
          <a:xfrm>
            <a:off x="-77100" y="232800"/>
            <a:ext cx="8988300" cy="4964300"/>
            <a:chOff x="-77100" y="232800"/>
            <a:chExt cx="8988300" cy="4964300"/>
          </a:xfrm>
        </p:grpSpPr>
        <p:sp>
          <p:nvSpPr>
            <p:cNvPr id="36" name="Google Shape;36;p5"/>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7" name="Google Shape;37;p5"/>
            <p:cNvCxnSpPr/>
            <p:nvPr/>
          </p:nvCxnSpPr>
          <p:spPr>
            <a:xfrm rot="10800000">
              <a:off x="-77100" y="232800"/>
              <a:ext cx="309300" cy="0"/>
            </a:xfrm>
            <a:prstGeom prst="straightConnector1">
              <a:avLst/>
            </a:prstGeom>
            <a:noFill/>
            <a:ln cap="flat" cmpd="sng" w="19050">
              <a:solidFill>
                <a:schemeClr val="dk1"/>
              </a:solidFill>
              <a:prstDash val="solid"/>
              <a:round/>
              <a:headEnd len="med" w="med" type="none"/>
              <a:tailEnd len="med" w="med" type="none"/>
            </a:ln>
          </p:spPr>
        </p:cxnSp>
        <p:cxnSp>
          <p:nvCxnSpPr>
            <p:cNvPr id="38" name="Google Shape;38;p5"/>
            <p:cNvCxnSpPr/>
            <p:nvPr/>
          </p:nvCxnSpPr>
          <p:spPr>
            <a:xfrm rot="10800000">
              <a:off x="8911200" y="4890500"/>
              <a:ext cx="0" cy="306600"/>
            </a:xfrm>
            <a:prstGeom prst="straightConnector1">
              <a:avLst/>
            </a:prstGeom>
            <a:noFill/>
            <a:ln cap="flat" cmpd="sng" w="19050">
              <a:solidFill>
                <a:schemeClr val="dk1"/>
              </a:solidFill>
              <a:prstDash val="solid"/>
              <a:round/>
              <a:headEnd len="med" w="med" type="none"/>
              <a:tailEnd len="med" w="med" type="none"/>
            </a:ln>
          </p:spPr>
        </p:cxnSp>
      </p:grpSp>
      <p:sp>
        <p:nvSpPr>
          <p:cNvPr id="39" name="Google Shape;39;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0" name="Google Shape;40;p5"/>
          <p:cNvSpPr txBox="1"/>
          <p:nvPr>
            <p:ph idx="1" type="subTitle"/>
          </p:nvPr>
        </p:nvSpPr>
        <p:spPr>
          <a:xfrm>
            <a:off x="4651268" y="1736553"/>
            <a:ext cx="3772800" cy="27363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200"/>
              <a:buChar char="●"/>
              <a:defRPr sz="1400">
                <a:latin typeface="Hanken Grotesk"/>
                <a:ea typeface="Hanken Grotesk"/>
                <a:cs typeface="Hanken Grotesk"/>
                <a:sym typeface="Hanken Grotesk"/>
              </a:defRPr>
            </a:lvl1pPr>
            <a:lvl2pPr lvl="1" rtl="0" algn="ctr">
              <a:lnSpc>
                <a:spcPct val="115000"/>
              </a:lnSpc>
              <a:spcBef>
                <a:spcPts val="0"/>
              </a:spcBef>
              <a:spcAft>
                <a:spcPts val="0"/>
              </a:spcAft>
              <a:buSzPts val="2800"/>
              <a:buChar char="○"/>
              <a:defRPr sz="2800"/>
            </a:lvl2pPr>
            <a:lvl3pPr lvl="2" rtl="0" algn="ctr">
              <a:lnSpc>
                <a:spcPct val="115000"/>
              </a:lnSpc>
              <a:spcBef>
                <a:spcPts val="0"/>
              </a:spcBef>
              <a:spcAft>
                <a:spcPts val="0"/>
              </a:spcAft>
              <a:buSzPts val="2800"/>
              <a:buChar char="■"/>
              <a:defRPr sz="2800"/>
            </a:lvl3pPr>
            <a:lvl4pPr lvl="3" rtl="0" algn="ctr">
              <a:lnSpc>
                <a:spcPct val="115000"/>
              </a:lnSpc>
              <a:spcBef>
                <a:spcPts val="0"/>
              </a:spcBef>
              <a:spcAft>
                <a:spcPts val="0"/>
              </a:spcAft>
              <a:buSzPts val="2800"/>
              <a:buChar char="●"/>
              <a:defRPr sz="2800"/>
            </a:lvl4pPr>
            <a:lvl5pPr lvl="4" rtl="0" algn="ctr">
              <a:lnSpc>
                <a:spcPct val="115000"/>
              </a:lnSpc>
              <a:spcBef>
                <a:spcPts val="0"/>
              </a:spcBef>
              <a:spcAft>
                <a:spcPts val="0"/>
              </a:spcAft>
              <a:buSzPts val="2800"/>
              <a:buChar char="○"/>
              <a:defRPr sz="2800"/>
            </a:lvl5pPr>
            <a:lvl6pPr lvl="5" rtl="0" algn="ctr">
              <a:lnSpc>
                <a:spcPct val="115000"/>
              </a:lnSpc>
              <a:spcBef>
                <a:spcPts val="0"/>
              </a:spcBef>
              <a:spcAft>
                <a:spcPts val="0"/>
              </a:spcAft>
              <a:buSzPts val="2800"/>
              <a:buChar char="■"/>
              <a:defRPr sz="2800"/>
            </a:lvl6pPr>
            <a:lvl7pPr lvl="6" rtl="0" algn="ctr">
              <a:lnSpc>
                <a:spcPct val="115000"/>
              </a:lnSpc>
              <a:spcBef>
                <a:spcPts val="0"/>
              </a:spcBef>
              <a:spcAft>
                <a:spcPts val="0"/>
              </a:spcAft>
              <a:buSzPts val="2800"/>
              <a:buChar char="●"/>
              <a:defRPr sz="2800"/>
            </a:lvl7pPr>
            <a:lvl8pPr lvl="7" rtl="0" algn="ctr">
              <a:lnSpc>
                <a:spcPct val="115000"/>
              </a:lnSpc>
              <a:spcBef>
                <a:spcPts val="0"/>
              </a:spcBef>
              <a:spcAft>
                <a:spcPts val="0"/>
              </a:spcAft>
              <a:buSzPts val="2800"/>
              <a:buChar char="○"/>
              <a:defRPr sz="2800"/>
            </a:lvl8pPr>
            <a:lvl9pPr lvl="8" rtl="0" algn="ctr">
              <a:lnSpc>
                <a:spcPct val="115000"/>
              </a:lnSpc>
              <a:spcBef>
                <a:spcPts val="0"/>
              </a:spcBef>
              <a:spcAft>
                <a:spcPts val="0"/>
              </a:spcAft>
              <a:buSzPts val="2800"/>
              <a:buChar char="■"/>
              <a:defRPr sz="2800"/>
            </a:lvl9pPr>
          </a:lstStyle>
          <a:p/>
        </p:txBody>
      </p:sp>
      <p:sp>
        <p:nvSpPr>
          <p:cNvPr id="41" name="Google Shape;41;p5"/>
          <p:cNvSpPr txBox="1"/>
          <p:nvPr>
            <p:ph idx="2" type="subTitle"/>
          </p:nvPr>
        </p:nvSpPr>
        <p:spPr>
          <a:xfrm>
            <a:off x="720000" y="1736553"/>
            <a:ext cx="3772800" cy="2736300"/>
          </a:xfrm>
          <a:prstGeom prst="rect">
            <a:avLst/>
          </a:prstGeom>
        </p:spPr>
        <p:txBody>
          <a:bodyPr anchorCtr="0" anchor="t" bIns="91425" lIns="91425" spcFirstLastPara="1" rIns="91425" wrap="square" tIns="91425">
            <a:noAutofit/>
          </a:bodyPr>
          <a:lstStyle>
            <a:lvl1pPr lvl="0" rtl="0">
              <a:lnSpc>
                <a:spcPct val="115000"/>
              </a:lnSpc>
              <a:spcBef>
                <a:spcPts val="0"/>
              </a:spcBef>
              <a:spcAft>
                <a:spcPts val="0"/>
              </a:spcAft>
              <a:buSzPts val="1200"/>
              <a:buChar char="●"/>
              <a:defRPr sz="1400">
                <a:latin typeface="Hanken Grotesk"/>
                <a:ea typeface="Hanken Grotesk"/>
                <a:cs typeface="Hanken Grotesk"/>
                <a:sym typeface="Hanken Grotesk"/>
              </a:defRPr>
            </a:lvl1pPr>
            <a:lvl2pPr lvl="1" rtl="0" algn="ctr">
              <a:lnSpc>
                <a:spcPct val="115000"/>
              </a:lnSpc>
              <a:spcBef>
                <a:spcPts val="0"/>
              </a:spcBef>
              <a:spcAft>
                <a:spcPts val="0"/>
              </a:spcAft>
              <a:buSzPts val="1400"/>
              <a:buChar char="○"/>
              <a:defRPr sz="2800"/>
            </a:lvl2pPr>
            <a:lvl3pPr lvl="2" rtl="0" algn="ctr">
              <a:lnSpc>
                <a:spcPct val="115000"/>
              </a:lnSpc>
              <a:spcBef>
                <a:spcPts val="0"/>
              </a:spcBef>
              <a:spcAft>
                <a:spcPts val="0"/>
              </a:spcAft>
              <a:buSzPts val="1400"/>
              <a:buChar char="■"/>
              <a:defRPr sz="2800"/>
            </a:lvl3pPr>
            <a:lvl4pPr lvl="3" rtl="0" algn="ctr">
              <a:lnSpc>
                <a:spcPct val="115000"/>
              </a:lnSpc>
              <a:spcBef>
                <a:spcPts val="0"/>
              </a:spcBef>
              <a:spcAft>
                <a:spcPts val="0"/>
              </a:spcAft>
              <a:buSzPts val="1400"/>
              <a:buChar char="●"/>
              <a:defRPr sz="2800"/>
            </a:lvl4pPr>
            <a:lvl5pPr lvl="4" rtl="0" algn="ctr">
              <a:lnSpc>
                <a:spcPct val="115000"/>
              </a:lnSpc>
              <a:spcBef>
                <a:spcPts val="0"/>
              </a:spcBef>
              <a:spcAft>
                <a:spcPts val="0"/>
              </a:spcAft>
              <a:buSzPts val="1400"/>
              <a:buChar char="○"/>
              <a:defRPr sz="2800"/>
            </a:lvl5pPr>
            <a:lvl6pPr lvl="5" rtl="0" algn="ctr">
              <a:lnSpc>
                <a:spcPct val="115000"/>
              </a:lnSpc>
              <a:spcBef>
                <a:spcPts val="0"/>
              </a:spcBef>
              <a:spcAft>
                <a:spcPts val="0"/>
              </a:spcAft>
              <a:buSzPts val="1400"/>
              <a:buChar char="■"/>
              <a:defRPr sz="2800"/>
            </a:lvl6pPr>
            <a:lvl7pPr lvl="6" rtl="0" algn="ctr">
              <a:lnSpc>
                <a:spcPct val="115000"/>
              </a:lnSpc>
              <a:spcBef>
                <a:spcPts val="0"/>
              </a:spcBef>
              <a:spcAft>
                <a:spcPts val="0"/>
              </a:spcAft>
              <a:buSzPts val="1400"/>
              <a:buChar char="●"/>
              <a:defRPr sz="2800"/>
            </a:lvl7pPr>
            <a:lvl8pPr lvl="7" rtl="0" algn="ctr">
              <a:lnSpc>
                <a:spcPct val="115000"/>
              </a:lnSpc>
              <a:spcBef>
                <a:spcPts val="0"/>
              </a:spcBef>
              <a:spcAft>
                <a:spcPts val="0"/>
              </a:spcAft>
              <a:buSzPts val="1400"/>
              <a:buChar char="○"/>
              <a:defRPr sz="2800"/>
            </a:lvl8pPr>
            <a:lvl9pPr lvl="8" rtl="0" algn="ctr">
              <a:lnSpc>
                <a:spcPct val="115000"/>
              </a:lnSpc>
              <a:spcBef>
                <a:spcPts val="0"/>
              </a:spcBef>
              <a:spcAft>
                <a:spcPts val="0"/>
              </a:spcAft>
              <a:buSzPts val="1400"/>
              <a:buChar char="■"/>
              <a:defRPr sz="2800"/>
            </a:lvl9pPr>
          </a:lstStyle>
          <a:p/>
        </p:txBody>
      </p:sp>
      <p:sp>
        <p:nvSpPr>
          <p:cNvPr id="42" name="Google Shape;42;p5"/>
          <p:cNvSpPr txBox="1"/>
          <p:nvPr>
            <p:ph idx="3" type="subTitle"/>
          </p:nvPr>
        </p:nvSpPr>
        <p:spPr>
          <a:xfrm>
            <a:off x="720000" y="1451250"/>
            <a:ext cx="3772800" cy="361500"/>
          </a:xfrm>
          <a:prstGeom prst="rect">
            <a:avLst/>
          </a:prstGeom>
        </p:spPr>
        <p:txBody>
          <a:bodyPr anchorCtr="0" anchor="b" bIns="91425" lIns="91425" spcFirstLastPara="1" rIns="91425" wrap="square" tIns="91425">
            <a:noAutofit/>
          </a:bodyPr>
          <a:lstStyle>
            <a:lvl1pPr lv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a:lnSpc>
                <a:spcPct val="115000"/>
              </a:lnSpc>
              <a:spcBef>
                <a:spcPts val="0"/>
              </a:spcBef>
              <a:spcAft>
                <a:spcPts val="0"/>
              </a:spcAft>
              <a:buSzPts val="1400"/>
              <a:buFont typeface="Figtree Black"/>
              <a:buNone/>
              <a:defRPr>
                <a:latin typeface="Figtree Black"/>
                <a:ea typeface="Figtree Black"/>
                <a:cs typeface="Figtree Black"/>
                <a:sym typeface="Figtree Black"/>
              </a:defRPr>
            </a:lvl2pPr>
            <a:lvl3pPr lvl="2">
              <a:lnSpc>
                <a:spcPct val="115000"/>
              </a:lnSpc>
              <a:spcBef>
                <a:spcPts val="0"/>
              </a:spcBef>
              <a:spcAft>
                <a:spcPts val="0"/>
              </a:spcAft>
              <a:buSzPts val="1400"/>
              <a:buFont typeface="Figtree Black"/>
              <a:buNone/>
              <a:defRPr>
                <a:latin typeface="Figtree Black"/>
                <a:ea typeface="Figtree Black"/>
                <a:cs typeface="Figtree Black"/>
                <a:sym typeface="Figtree Black"/>
              </a:defRPr>
            </a:lvl3pPr>
            <a:lvl4pPr lvl="3">
              <a:lnSpc>
                <a:spcPct val="115000"/>
              </a:lnSpc>
              <a:spcBef>
                <a:spcPts val="0"/>
              </a:spcBef>
              <a:spcAft>
                <a:spcPts val="0"/>
              </a:spcAft>
              <a:buSzPts val="1400"/>
              <a:buFont typeface="Figtree Black"/>
              <a:buNone/>
              <a:defRPr>
                <a:latin typeface="Figtree Black"/>
                <a:ea typeface="Figtree Black"/>
                <a:cs typeface="Figtree Black"/>
                <a:sym typeface="Figtree Black"/>
              </a:defRPr>
            </a:lvl4pPr>
            <a:lvl5pPr lvl="4">
              <a:lnSpc>
                <a:spcPct val="115000"/>
              </a:lnSpc>
              <a:spcBef>
                <a:spcPts val="0"/>
              </a:spcBef>
              <a:spcAft>
                <a:spcPts val="0"/>
              </a:spcAft>
              <a:buSzPts val="1400"/>
              <a:buFont typeface="Figtree Black"/>
              <a:buNone/>
              <a:defRPr>
                <a:latin typeface="Figtree Black"/>
                <a:ea typeface="Figtree Black"/>
                <a:cs typeface="Figtree Black"/>
                <a:sym typeface="Figtree Black"/>
              </a:defRPr>
            </a:lvl5pPr>
            <a:lvl6pPr lvl="5">
              <a:lnSpc>
                <a:spcPct val="115000"/>
              </a:lnSpc>
              <a:spcBef>
                <a:spcPts val="0"/>
              </a:spcBef>
              <a:spcAft>
                <a:spcPts val="0"/>
              </a:spcAft>
              <a:buSzPts val="1400"/>
              <a:buFont typeface="Figtree Black"/>
              <a:buNone/>
              <a:defRPr>
                <a:latin typeface="Figtree Black"/>
                <a:ea typeface="Figtree Black"/>
                <a:cs typeface="Figtree Black"/>
                <a:sym typeface="Figtree Black"/>
              </a:defRPr>
            </a:lvl6pPr>
            <a:lvl7pPr lvl="6">
              <a:lnSpc>
                <a:spcPct val="115000"/>
              </a:lnSpc>
              <a:spcBef>
                <a:spcPts val="0"/>
              </a:spcBef>
              <a:spcAft>
                <a:spcPts val="0"/>
              </a:spcAft>
              <a:buSzPts val="1400"/>
              <a:buFont typeface="Figtree Black"/>
              <a:buNone/>
              <a:defRPr>
                <a:latin typeface="Figtree Black"/>
                <a:ea typeface="Figtree Black"/>
                <a:cs typeface="Figtree Black"/>
                <a:sym typeface="Figtree Black"/>
              </a:defRPr>
            </a:lvl7pPr>
            <a:lvl8pPr lvl="7">
              <a:lnSpc>
                <a:spcPct val="115000"/>
              </a:lnSpc>
              <a:spcBef>
                <a:spcPts val="0"/>
              </a:spcBef>
              <a:spcAft>
                <a:spcPts val="0"/>
              </a:spcAft>
              <a:buSzPts val="1400"/>
              <a:buFont typeface="Figtree Black"/>
              <a:buNone/>
              <a:defRPr>
                <a:latin typeface="Figtree Black"/>
                <a:ea typeface="Figtree Black"/>
                <a:cs typeface="Figtree Black"/>
                <a:sym typeface="Figtree Black"/>
              </a:defRPr>
            </a:lvl8pPr>
            <a:lvl9pPr lvl="8">
              <a:lnSpc>
                <a:spcPct val="115000"/>
              </a:lnSpc>
              <a:spcBef>
                <a:spcPts val="0"/>
              </a:spcBef>
              <a:spcAft>
                <a:spcPts val="0"/>
              </a:spcAft>
              <a:buSzPts val="1400"/>
              <a:buFont typeface="Figtree Black"/>
              <a:buNone/>
              <a:defRPr>
                <a:latin typeface="Figtree Black"/>
                <a:ea typeface="Figtree Black"/>
                <a:cs typeface="Figtree Black"/>
                <a:sym typeface="Figtree Black"/>
              </a:defRPr>
            </a:lvl9pPr>
          </a:lstStyle>
          <a:p/>
        </p:txBody>
      </p:sp>
      <p:sp>
        <p:nvSpPr>
          <p:cNvPr id="43" name="Google Shape;43;p5"/>
          <p:cNvSpPr txBox="1"/>
          <p:nvPr>
            <p:ph idx="4" type="subTitle"/>
          </p:nvPr>
        </p:nvSpPr>
        <p:spPr>
          <a:xfrm>
            <a:off x="4651268" y="1451250"/>
            <a:ext cx="3772800" cy="361500"/>
          </a:xfrm>
          <a:prstGeom prst="rect">
            <a:avLst/>
          </a:prstGeom>
        </p:spPr>
        <p:txBody>
          <a:bodyPr anchorCtr="0" anchor="b" bIns="91425" lIns="91425" spcFirstLastPara="1" rIns="91425" wrap="square" tIns="91425">
            <a:noAutofit/>
          </a:bodyPr>
          <a:lstStyle>
            <a:lvl1pPr lvl="0" rtl="0">
              <a:lnSpc>
                <a:spcPct val="115000"/>
              </a:lnSpc>
              <a:spcBef>
                <a:spcPts val="0"/>
              </a:spcBef>
              <a:spcAft>
                <a:spcPts val="0"/>
              </a:spcAft>
              <a:buSzPts val="2400"/>
              <a:buFont typeface="Figtree Black"/>
              <a:buNone/>
              <a:defRPr sz="1900">
                <a:latin typeface="Figtree Black"/>
                <a:ea typeface="Figtree Black"/>
                <a:cs typeface="Figtree Black"/>
                <a:sym typeface="Figtree Black"/>
              </a:defRPr>
            </a:lvl1pPr>
            <a:lvl2pPr lvl="1" rtl="0">
              <a:lnSpc>
                <a:spcPct val="115000"/>
              </a:lnSpc>
              <a:spcBef>
                <a:spcPts val="0"/>
              </a:spcBef>
              <a:spcAft>
                <a:spcPts val="0"/>
              </a:spcAft>
              <a:buSzPts val="1400"/>
              <a:buFont typeface="Figtree Black"/>
              <a:buNone/>
              <a:defRPr>
                <a:latin typeface="Figtree Black"/>
                <a:ea typeface="Figtree Black"/>
                <a:cs typeface="Figtree Black"/>
                <a:sym typeface="Figtree Black"/>
              </a:defRPr>
            </a:lvl2pPr>
            <a:lvl3pPr lvl="2" rtl="0">
              <a:lnSpc>
                <a:spcPct val="115000"/>
              </a:lnSpc>
              <a:spcBef>
                <a:spcPts val="0"/>
              </a:spcBef>
              <a:spcAft>
                <a:spcPts val="0"/>
              </a:spcAft>
              <a:buSzPts val="1400"/>
              <a:buFont typeface="Figtree Black"/>
              <a:buNone/>
              <a:defRPr>
                <a:latin typeface="Figtree Black"/>
                <a:ea typeface="Figtree Black"/>
                <a:cs typeface="Figtree Black"/>
                <a:sym typeface="Figtree Black"/>
              </a:defRPr>
            </a:lvl3pPr>
            <a:lvl4pPr lvl="3" rtl="0">
              <a:lnSpc>
                <a:spcPct val="115000"/>
              </a:lnSpc>
              <a:spcBef>
                <a:spcPts val="0"/>
              </a:spcBef>
              <a:spcAft>
                <a:spcPts val="0"/>
              </a:spcAft>
              <a:buSzPts val="1400"/>
              <a:buFont typeface="Figtree Black"/>
              <a:buNone/>
              <a:defRPr>
                <a:latin typeface="Figtree Black"/>
                <a:ea typeface="Figtree Black"/>
                <a:cs typeface="Figtree Black"/>
                <a:sym typeface="Figtree Black"/>
              </a:defRPr>
            </a:lvl4pPr>
            <a:lvl5pPr lvl="4" rtl="0">
              <a:lnSpc>
                <a:spcPct val="115000"/>
              </a:lnSpc>
              <a:spcBef>
                <a:spcPts val="0"/>
              </a:spcBef>
              <a:spcAft>
                <a:spcPts val="0"/>
              </a:spcAft>
              <a:buSzPts val="1400"/>
              <a:buFont typeface="Figtree Black"/>
              <a:buNone/>
              <a:defRPr>
                <a:latin typeface="Figtree Black"/>
                <a:ea typeface="Figtree Black"/>
                <a:cs typeface="Figtree Black"/>
                <a:sym typeface="Figtree Black"/>
              </a:defRPr>
            </a:lvl5pPr>
            <a:lvl6pPr lvl="5" rtl="0">
              <a:lnSpc>
                <a:spcPct val="115000"/>
              </a:lnSpc>
              <a:spcBef>
                <a:spcPts val="0"/>
              </a:spcBef>
              <a:spcAft>
                <a:spcPts val="0"/>
              </a:spcAft>
              <a:buSzPts val="1400"/>
              <a:buFont typeface="Figtree Black"/>
              <a:buNone/>
              <a:defRPr>
                <a:latin typeface="Figtree Black"/>
                <a:ea typeface="Figtree Black"/>
                <a:cs typeface="Figtree Black"/>
                <a:sym typeface="Figtree Black"/>
              </a:defRPr>
            </a:lvl6pPr>
            <a:lvl7pPr lvl="6" rtl="0">
              <a:lnSpc>
                <a:spcPct val="115000"/>
              </a:lnSpc>
              <a:spcBef>
                <a:spcPts val="0"/>
              </a:spcBef>
              <a:spcAft>
                <a:spcPts val="0"/>
              </a:spcAft>
              <a:buSzPts val="1400"/>
              <a:buFont typeface="Figtree Black"/>
              <a:buNone/>
              <a:defRPr>
                <a:latin typeface="Figtree Black"/>
                <a:ea typeface="Figtree Black"/>
                <a:cs typeface="Figtree Black"/>
                <a:sym typeface="Figtree Black"/>
              </a:defRPr>
            </a:lvl7pPr>
            <a:lvl8pPr lvl="7" rtl="0">
              <a:lnSpc>
                <a:spcPct val="115000"/>
              </a:lnSpc>
              <a:spcBef>
                <a:spcPts val="0"/>
              </a:spcBef>
              <a:spcAft>
                <a:spcPts val="0"/>
              </a:spcAft>
              <a:buSzPts val="1400"/>
              <a:buFont typeface="Figtree Black"/>
              <a:buNone/>
              <a:defRPr>
                <a:latin typeface="Figtree Black"/>
                <a:ea typeface="Figtree Black"/>
                <a:cs typeface="Figtree Black"/>
                <a:sym typeface="Figtree Black"/>
              </a:defRPr>
            </a:lvl8pPr>
            <a:lvl9pPr lvl="8" rtl="0">
              <a:lnSpc>
                <a:spcPct val="115000"/>
              </a:lnSpc>
              <a:spcBef>
                <a:spcPts val="0"/>
              </a:spcBef>
              <a:spcAft>
                <a:spcPts val="0"/>
              </a:spcAft>
              <a:buSzPts val="1400"/>
              <a:buFont typeface="Figtree Black"/>
              <a:buNone/>
              <a:defRPr>
                <a:latin typeface="Figtree Black"/>
                <a:ea typeface="Figtree Black"/>
                <a:cs typeface="Figtree Black"/>
                <a:sym typeface="Figtree Black"/>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4" name="Shape 44"/>
        <p:cNvGrpSpPr/>
        <p:nvPr/>
      </p:nvGrpSpPr>
      <p:grpSpPr>
        <a:xfrm>
          <a:off x="0" y="0"/>
          <a:ext cx="0" cy="0"/>
          <a:chOff x="0" y="0"/>
          <a:chExt cx="0" cy="0"/>
        </a:xfrm>
      </p:grpSpPr>
      <p:sp>
        <p:nvSpPr>
          <p:cNvPr id="45" name="Google Shape;45;p6"/>
          <p:cNvSpPr/>
          <p:nvPr/>
        </p:nvSpPr>
        <p:spPr>
          <a:xfrm>
            <a:off x="8240650" y="42043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6"/>
          <p:cNvGrpSpPr/>
          <p:nvPr/>
        </p:nvGrpSpPr>
        <p:grpSpPr>
          <a:xfrm>
            <a:off x="232200" y="-49400"/>
            <a:ext cx="8679000" cy="5250800"/>
            <a:chOff x="232200" y="-49400"/>
            <a:chExt cx="8679000" cy="5250800"/>
          </a:xfrm>
        </p:grpSpPr>
        <p:grpSp>
          <p:nvGrpSpPr>
            <p:cNvPr id="47" name="Google Shape;47;p6"/>
            <p:cNvGrpSpPr/>
            <p:nvPr/>
          </p:nvGrpSpPr>
          <p:grpSpPr>
            <a:xfrm>
              <a:off x="232200" y="-49400"/>
              <a:ext cx="8679000" cy="5250800"/>
              <a:chOff x="232200" y="-49400"/>
              <a:chExt cx="8679000" cy="5250800"/>
            </a:xfrm>
          </p:grpSpPr>
          <p:sp>
            <p:nvSpPr>
              <p:cNvPr id="48" name="Google Shape;48;p6"/>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9" name="Google Shape;49;p6"/>
              <p:cNvCxnSpPr/>
              <p:nvPr/>
            </p:nvCxnSpPr>
            <p:spPr>
              <a:xfrm rot="10800000">
                <a:off x="8911200" y="-49400"/>
                <a:ext cx="0" cy="284100"/>
              </a:xfrm>
              <a:prstGeom prst="straightConnector1">
                <a:avLst/>
              </a:prstGeom>
              <a:noFill/>
              <a:ln cap="flat" cmpd="sng" w="19050">
                <a:solidFill>
                  <a:schemeClr val="dk1"/>
                </a:solidFill>
                <a:prstDash val="solid"/>
                <a:round/>
                <a:headEnd len="med" w="med" type="none"/>
                <a:tailEnd len="med" w="med" type="none"/>
              </a:ln>
            </p:spPr>
          </p:cxnSp>
          <p:cxnSp>
            <p:nvCxnSpPr>
              <p:cNvPr id="50" name="Google Shape;50;p6"/>
              <p:cNvCxnSpPr/>
              <p:nvPr/>
            </p:nvCxnSpPr>
            <p:spPr>
              <a:xfrm rot="10800000">
                <a:off x="232200" y="4917300"/>
                <a:ext cx="0" cy="284100"/>
              </a:xfrm>
              <a:prstGeom prst="straightConnector1">
                <a:avLst/>
              </a:prstGeom>
              <a:noFill/>
              <a:ln cap="flat" cmpd="sng" w="19050">
                <a:solidFill>
                  <a:schemeClr val="dk1"/>
                </a:solidFill>
                <a:prstDash val="solid"/>
                <a:round/>
                <a:headEnd len="med" w="med" type="none"/>
                <a:tailEnd len="med" w="med" type="none"/>
              </a:ln>
            </p:spPr>
          </p:cxnSp>
        </p:grpSp>
        <p:sp>
          <p:nvSpPr>
            <p:cNvPr id="51" name="Google Shape;51;p6"/>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3" name="Shape 53"/>
        <p:cNvGrpSpPr/>
        <p:nvPr/>
      </p:nvGrpSpPr>
      <p:grpSpPr>
        <a:xfrm>
          <a:off x="0" y="0"/>
          <a:ext cx="0" cy="0"/>
          <a:chOff x="0" y="0"/>
          <a:chExt cx="0" cy="0"/>
        </a:xfrm>
      </p:grpSpPr>
      <p:sp>
        <p:nvSpPr>
          <p:cNvPr id="54" name="Google Shape;54;p7"/>
          <p:cNvSpPr/>
          <p:nvPr/>
        </p:nvSpPr>
        <p:spPr>
          <a:xfrm>
            <a:off x="8240650" y="4204325"/>
            <a:ext cx="1861500" cy="1861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 name="Google Shape;55;p7"/>
          <p:cNvGrpSpPr/>
          <p:nvPr/>
        </p:nvGrpSpPr>
        <p:grpSpPr>
          <a:xfrm>
            <a:off x="-19050" y="-16000"/>
            <a:ext cx="8930250" cy="4933300"/>
            <a:chOff x="-19050" y="-16000"/>
            <a:chExt cx="8930250" cy="4933300"/>
          </a:xfrm>
        </p:grpSpPr>
        <p:sp>
          <p:nvSpPr>
            <p:cNvPr id="56" name="Google Shape;56;p7"/>
            <p:cNvSpPr/>
            <p:nvPr/>
          </p:nvSpPr>
          <p:spPr>
            <a:xfrm>
              <a:off x="232200" y="232800"/>
              <a:ext cx="8679000" cy="46845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 name="Google Shape;57;p7"/>
            <p:cNvCxnSpPr/>
            <p:nvPr/>
          </p:nvCxnSpPr>
          <p:spPr>
            <a:xfrm rot="10800000">
              <a:off x="-19050" y="4917300"/>
              <a:ext cx="258900" cy="0"/>
            </a:xfrm>
            <a:prstGeom prst="straightConnector1">
              <a:avLst/>
            </a:prstGeom>
            <a:noFill/>
            <a:ln cap="flat" cmpd="sng" w="19050">
              <a:solidFill>
                <a:schemeClr val="dk1"/>
              </a:solidFill>
              <a:prstDash val="solid"/>
              <a:round/>
              <a:headEnd len="med" w="med" type="none"/>
              <a:tailEnd len="med" w="med" type="none"/>
            </a:ln>
          </p:spPr>
        </p:cxnSp>
        <p:cxnSp>
          <p:nvCxnSpPr>
            <p:cNvPr id="58" name="Google Shape;58;p7"/>
            <p:cNvCxnSpPr/>
            <p:nvPr/>
          </p:nvCxnSpPr>
          <p:spPr>
            <a:xfrm rot="10800000">
              <a:off x="8911200" y="-16000"/>
              <a:ext cx="0" cy="258900"/>
            </a:xfrm>
            <a:prstGeom prst="straightConnector1">
              <a:avLst/>
            </a:prstGeom>
            <a:noFill/>
            <a:ln cap="flat" cmpd="sng" w="19050">
              <a:solidFill>
                <a:schemeClr val="dk1"/>
              </a:solidFill>
              <a:prstDash val="solid"/>
              <a:round/>
              <a:headEnd len="med" w="med" type="none"/>
              <a:tailEnd len="med" w="med" type="none"/>
            </a:ln>
          </p:spPr>
        </p:cxnSp>
      </p:grpSp>
      <p:sp>
        <p:nvSpPr>
          <p:cNvPr id="59" name="Google Shape;59;p7"/>
          <p:cNvSpPr txBox="1"/>
          <p:nvPr>
            <p:ph type="title"/>
          </p:nvPr>
        </p:nvSpPr>
        <p:spPr>
          <a:xfrm>
            <a:off x="720000" y="448050"/>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sz="28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60" name="Google Shape;60;p7"/>
          <p:cNvSpPr txBox="1"/>
          <p:nvPr>
            <p:ph idx="1" type="subTitle"/>
          </p:nvPr>
        </p:nvSpPr>
        <p:spPr>
          <a:xfrm>
            <a:off x="1733625" y="1361025"/>
            <a:ext cx="6580200" cy="29061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Char char="●"/>
              <a:defRPr sz="1600">
                <a:latin typeface="Hanken Grotesk"/>
                <a:ea typeface="Hanken Grotesk"/>
                <a:cs typeface="Hanken Grotesk"/>
                <a:sym typeface="Hanken Grotesk"/>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400"/>
              <a:buFont typeface="Nunito Light"/>
              <a:buChar char="○"/>
              <a:defRPr/>
            </a:lvl5pPr>
            <a:lvl6pPr lvl="5" rtl="0" algn="ctr">
              <a:lnSpc>
                <a:spcPct val="100000"/>
              </a:lnSpc>
              <a:spcBef>
                <a:spcPts val="0"/>
              </a:spcBef>
              <a:spcAft>
                <a:spcPts val="0"/>
              </a:spcAft>
              <a:buClr>
                <a:srgbClr val="999999"/>
              </a:buClr>
              <a:buSzPts val="14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400"/>
              <a:buFont typeface="Nunito Light"/>
              <a:buChar cha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1" name="Shape 61"/>
        <p:cNvGrpSpPr/>
        <p:nvPr/>
      </p:nvGrpSpPr>
      <p:grpSpPr>
        <a:xfrm>
          <a:off x="0" y="0"/>
          <a:ext cx="0" cy="0"/>
          <a:chOff x="0" y="0"/>
          <a:chExt cx="0" cy="0"/>
        </a:xfrm>
      </p:grpSpPr>
      <p:sp>
        <p:nvSpPr>
          <p:cNvPr id="62" name="Google Shape;62;p8"/>
          <p:cNvSpPr/>
          <p:nvPr/>
        </p:nvSpPr>
        <p:spPr>
          <a:xfrm>
            <a:off x="2007375" y="2776900"/>
            <a:ext cx="5143500" cy="51435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8"/>
          <p:cNvGrpSpPr/>
          <p:nvPr/>
        </p:nvGrpSpPr>
        <p:grpSpPr>
          <a:xfrm>
            <a:off x="-25" y="533550"/>
            <a:ext cx="9270975" cy="4075025"/>
            <a:chOff x="-25" y="533550"/>
            <a:chExt cx="9270975" cy="4075025"/>
          </a:xfrm>
        </p:grpSpPr>
        <p:sp>
          <p:nvSpPr>
            <p:cNvPr id="64" name="Google Shape;64;p8"/>
            <p:cNvSpPr/>
            <p:nvPr/>
          </p:nvSpPr>
          <p:spPr>
            <a:xfrm>
              <a:off x="727425" y="533550"/>
              <a:ext cx="7703400" cy="4074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3800">
                <a:solidFill>
                  <a:schemeClr val="dk1"/>
                </a:solidFill>
                <a:latin typeface="Figtree Black"/>
                <a:ea typeface="Figtree Black"/>
                <a:cs typeface="Figtree Black"/>
                <a:sym typeface="Figtree Black"/>
              </a:endParaRPr>
            </a:p>
          </p:txBody>
        </p:sp>
        <p:cxnSp>
          <p:nvCxnSpPr>
            <p:cNvPr id="65" name="Google Shape;65;p8"/>
            <p:cNvCxnSpPr/>
            <p:nvPr/>
          </p:nvCxnSpPr>
          <p:spPr>
            <a:xfrm rot="10800000">
              <a:off x="8430950" y="533550"/>
              <a:ext cx="840000" cy="0"/>
            </a:xfrm>
            <a:prstGeom prst="straightConnector1">
              <a:avLst/>
            </a:prstGeom>
            <a:noFill/>
            <a:ln cap="flat" cmpd="sng" w="19050">
              <a:solidFill>
                <a:schemeClr val="dk1"/>
              </a:solidFill>
              <a:prstDash val="solid"/>
              <a:round/>
              <a:headEnd len="med" w="med" type="none"/>
              <a:tailEnd len="med" w="med" type="none"/>
            </a:ln>
          </p:spPr>
        </p:cxnSp>
        <p:cxnSp>
          <p:nvCxnSpPr>
            <p:cNvPr id="66" name="Google Shape;66;p8"/>
            <p:cNvCxnSpPr/>
            <p:nvPr/>
          </p:nvCxnSpPr>
          <p:spPr>
            <a:xfrm rot="10800000">
              <a:off x="-25" y="4608575"/>
              <a:ext cx="740700" cy="0"/>
            </a:xfrm>
            <a:prstGeom prst="straightConnector1">
              <a:avLst/>
            </a:prstGeom>
            <a:noFill/>
            <a:ln cap="flat" cmpd="sng" w="19050">
              <a:solidFill>
                <a:schemeClr val="dk1"/>
              </a:solidFill>
              <a:prstDash val="solid"/>
              <a:round/>
              <a:headEnd len="med" w="med" type="none"/>
              <a:tailEnd len="med" w="med" type="none"/>
            </a:ln>
          </p:spPr>
        </p:cxnSp>
      </p:grpSp>
      <p:sp>
        <p:nvSpPr>
          <p:cNvPr id="67" name="Google Shape;67;p8"/>
          <p:cNvSpPr txBox="1"/>
          <p:nvPr>
            <p:ph type="title"/>
          </p:nvPr>
        </p:nvSpPr>
        <p:spPr>
          <a:xfrm>
            <a:off x="1644450" y="1733400"/>
            <a:ext cx="5855100" cy="760800"/>
          </a:xfrm>
          <a:prstGeom prst="rect">
            <a:avLst/>
          </a:prstGeom>
        </p:spPr>
        <p:txBody>
          <a:bodyPr anchorCtr="0" anchor="b" bIns="91425" lIns="91425" spcFirstLastPara="1" rIns="91425" wrap="square" tIns="91425">
            <a:noAutofit/>
          </a:bodyPr>
          <a:lstStyle>
            <a:lvl1pPr lvl="0" algn="ctr">
              <a:spcBef>
                <a:spcPts val="0"/>
              </a:spcBef>
              <a:spcAft>
                <a:spcPts val="0"/>
              </a:spcAft>
              <a:buSzPts val="4800"/>
              <a:buNone/>
              <a:defRPr sz="43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8" name="Shape 68"/>
        <p:cNvGrpSpPr/>
        <p:nvPr/>
      </p:nvGrpSpPr>
      <p:grpSpPr>
        <a:xfrm>
          <a:off x="0" y="0"/>
          <a:ext cx="0" cy="0"/>
          <a:chOff x="0" y="0"/>
          <a:chExt cx="0" cy="0"/>
        </a:xfrm>
      </p:grpSpPr>
      <p:sp>
        <p:nvSpPr>
          <p:cNvPr id="69" name="Google Shape;69;p9"/>
          <p:cNvSpPr/>
          <p:nvPr/>
        </p:nvSpPr>
        <p:spPr>
          <a:xfrm>
            <a:off x="-2613450" y="-126025"/>
            <a:ext cx="5402100" cy="54021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9"/>
          <p:cNvGrpSpPr/>
          <p:nvPr/>
        </p:nvGrpSpPr>
        <p:grpSpPr>
          <a:xfrm>
            <a:off x="727425" y="-49275"/>
            <a:ext cx="7703400" cy="5243325"/>
            <a:chOff x="727425" y="-49275"/>
            <a:chExt cx="7703400" cy="5243325"/>
          </a:xfrm>
        </p:grpSpPr>
        <p:sp>
          <p:nvSpPr>
            <p:cNvPr id="71" name="Google Shape;71;p9"/>
            <p:cNvSpPr/>
            <p:nvPr/>
          </p:nvSpPr>
          <p:spPr>
            <a:xfrm>
              <a:off x="727425" y="533550"/>
              <a:ext cx="7703400" cy="4074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2" name="Google Shape;72;p9"/>
            <p:cNvCxnSpPr/>
            <p:nvPr/>
          </p:nvCxnSpPr>
          <p:spPr>
            <a:xfrm rot="10800000">
              <a:off x="727425" y="-49275"/>
              <a:ext cx="0" cy="585600"/>
            </a:xfrm>
            <a:prstGeom prst="straightConnector1">
              <a:avLst/>
            </a:prstGeom>
            <a:noFill/>
            <a:ln cap="flat" cmpd="sng" w="19050">
              <a:solidFill>
                <a:schemeClr val="dk1"/>
              </a:solidFill>
              <a:prstDash val="solid"/>
              <a:round/>
              <a:headEnd len="med" w="med" type="none"/>
              <a:tailEnd len="med" w="med" type="none"/>
            </a:ln>
          </p:spPr>
        </p:cxnSp>
        <p:cxnSp>
          <p:nvCxnSpPr>
            <p:cNvPr id="73" name="Google Shape;73;p9"/>
            <p:cNvCxnSpPr/>
            <p:nvPr/>
          </p:nvCxnSpPr>
          <p:spPr>
            <a:xfrm rot="10800000">
              <a:off x="8430775" y="4608450"/>
              <a:ext cx="0" cy="585600"/>
            </a:xfrm>
            <a:prstGeom prst="straightConnector1">
              <a:avLst/>
            </a:prstGeom>
            <a:noFill/>
            <a:ln cap="flat" cmpd="sng" w="19050">
              <a:solidFill>
                <a:schemeClr val="dk1"/>
              </a:solidFill>
              <a:prstDash val="solid"/>
              <a:round/>
              <a:headEnd len="med" w="med" type="none"/>
              <a:tailEnd len="med" w="med" type="none"/>
            </a:ln>
          </p:spPr>
        </p:cxnSp>
      </p:grpSp>
      <p:sp>
        <p:nvSpPr>
          <p:cNvPr id="74" name="Google Shape;74;p9"/>
          <p:cNvSpPr txBox="1"/>
          <p:nvPr>
            <p:ph type="title"/>
          </p:nvPr>
        </p:nvSpPr>
        <p:spPr>
          <a:xfrm>
            <a:off x="3496850" y="1021763"/>
            <a:ext cx="4294800" cy="20952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None/>
              <a:defRPr sz="4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75" name="Google Shape;75;p9"/>
          <p:cNvSpPr txBox="1"/>
          <p:nvPr>
            <p:ph idx="1" type="subTitle"/>
          </p:nvPr>
        </p:nvSpPr>
        <p:spPr>
          <a:xfrm>
            <a:off x="3496850" y="3117038"/>
            <a:ext cx="4294800" cy="1004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6" name="Shape 76"/>
        <p:cNvGrpSpPr/>
        <p:nvPr/>
      </p:nvGrpSpPr>
      <p:grpSpPr>
        <a:xfrm>
          <a:off x="0" y="0"/>
          <a:ext cx="0" cy="0"/>
          <a:chOff x="0" y="0"/>
          <a:chExt cx="0" cy="0"/>
        </a:xfrm>
      </p:grpSpPr>
      <p:sp>
        <p:nvSpPr>
          <p:cNvPr id="77" name="Google Shape;77;p10"/>
          <p:cNvSpPr/>
          <p:nvPr>
            <p:ph idx="2" type="pic"/>
          </p:nvPr>
        </p:nvSpPr>
        <p:spPr>
          <a:xfrm>
            <a:off x="0" y="0"/>
            <a:ext cx="9144000" cy="5143500"/>
          </a:xfrm>
          <a:prstGeom prst="rect">
            <a:avLst/>
          </a:prstGeom>
          <a:noFill/>
          <a:ln>
            <a:noFill/>
          </a:ln>
        </p:spPr>
      </p:sp>
      <p:sp>
        <p:nvSpPr>
          <p:cNvPr id="78" name="Google Shape;78;p10"/>
          <p:cNvSpPr txBox="1"/>
          <p:nvPr>
            <p:ph type="title"/>
          </p:nvPr>
        </p:nvSpPr>
        <p:spPr>
          <a:xfrm>
            <a:off x="720000" y="4045175"/>
            <a:ext cx="7710900" cy="5634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15000"/>
              </a:lnSpc>
              <a:spcBef>
                <a:spcPts val="0"/>
              </a:spcBef>
              <a:spcAft>
                <a:spcPts val="0"/>
              </a:spcAft>
              <a:buSzPts val="28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theme" Target="../theme/theme2.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slideLayout" Target="../slideLayouts/slideLayout30.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Figtree Black"/>
              <a:buNone/>
              <a:defRPr sz="2800">
                <a:solidFill>
                  <a:schemeClr val="dk1"/>
                </a:solidFill>
                <a:latin typeface="Figtree Black"/>
                <a:ea typeface="Figtree Black"/>
                <a:cs typeface="Figtree Black"/>
                <a:sym typeface="Figtree Black"/>
              </a:defRPr>
            </a:lvl1pPr>
            <a:lvl2pPr lvl="1"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2pPr>
            <a:lvl3pPr lvl="2"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3pPr>
            <a:lvl4pPr lvl="3"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4pPr>
            <a:lvl5pPr lvl="4"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5pPr>
            <a:lvl6pPr lvl="5"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6pPr>
            <a:lvl7pPr lvl="6"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7pPr>
            <a:lvl8pPr lvl="7"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8pPr>
            <a:lvl9pPr lvl="8" rtl="0">
              <a:spcBef>
                <a:spcPts val="0"/>
              </a:spcBef>
              <a:spcAft>
                <a:spcPts val="0"/>
              </a:spcAft>
              <a:buClr>
                <a:schemeClr val="dk1"/>
              </a:buClr>
              <a:buSzPts val="3000"/>
              <a:buFont typeface="Figtree Black"/>
              <a:buNone/>
              <a:defRPr sz="3000">
                <a:solidFill>
                  <a:schemeClr val="dk1"/>
                </a:solidFill>
                <a:latin typeface="Figtree Black"/>
                <a:ea typeface="Figtree Black"/>
                <a:cs typeface="Figtree Black"/>
                <a:sym typeface="Figtree Black"/>
              </a:defRPr>
            </a:lvl9pPr>
          </a:lstStyle>
          <a:p/>
        </p:txBody>
      </p:sp>
      <p:sp>
        <p:nvSpPr>
          <p:cNvPr id="7" name="Google Shape;7;p1"/>
          <p:cNvSpPr txBox="1"/>
          <p:nvPr>
            <p:ph idx="1" type="body"/>
          </p:nvPr>
        </p:nvSpPr>
        <p:spPr>
          <a:xfrm>
            <a:off x="713400"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1pPr>
            <a:lvl2pPr indent="-317500" lvl="1" marL="9144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2pPr>
            <a:lvl3pPr indent="-317500" lvl="2" marL="13716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3pPr>
            <a:lvl4pPr indent="-317500" lvl="3" marL="18288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4pPr>
            <a:lvl5pPr indent="-317500" lvl="4" marL="22860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5pPr>
            <a:lvl6pPr indent="-317500" lvl="5" marL="27432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6pPr>
            <a:lvl7pPr indent="-317500" lvl="6" marL="32004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7pPr>
            <a:lvl8pPr indent="-317500" lvl="7" marL="36576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8pPr>
            <a:lvl9pPr indent="-317500" lvl="8" marL="4114800">
              <a:lnSpc>
                <a:spcPct val="115000"/>
              </a:lnSpc>
              <a:spcBef>
                <a:spcPts val="0"/>
              </a:spcBef>
              <a:spcAft>
                <a:spcPts val="0"/>
              </a:spcAft>
              <a:buClr>
                <a:schemeClr val="dk1"/>
              </a:buClr>
              <a:buSzPts val="1400"/>
              <a:buFont typeface="Hanken Grotesk"/>
              <a:buChar char="■"/>
              <a:defRPr>
                <a:solidFill>
                  <a:schemeClr val="dk1"/>
                </a:solidFill>
                <a:latin typeface="Hanken Grotesk"/>
                <a:ea typeface="Hanken Grotesk"/>
                <a:cs typeface="Hanken Grotesk"/>
                <a:sym typeface="Hanken Grotesk"/>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279" name="Shape 279"/>
        <p:cNvGrpSpPr/>
        <p:nvPr/>
      </p:nvGrpSpPr>
      <p:grpSpPr>
        <a:xfrm>
          <a:off x="0" y="0"/>
          <a:ext cx="0" cy="0"/>
          <a:chOff x="0" y="0"/>
          <a:chExt cx="0" cy="0"/>
        </a:xfrm>
      </p:grpSpPr>
      <p:sp>
        <p:nvSpPr>
          <p:cNvPr id="280" name="Google Shape;280;p30"/>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281" name="Google Shape;281;p30"/>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6" r:id="rId1"/>
    <p:sldLayoutId id="2147483677"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8.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0" Type="http://schemas.openxmlformats.org/officeDocument/2006/relationships/slide" Target="/ppt/slides/slide30.xml"/><Relationship Id="rId22" Type="http://schemas.openxmlformats.org/officeDocument/2006/relationships/slide" Target="/ppt/slides/slide28.xml"/><Relationship Id="rId21" Type="http://schemas.openxmlformats.org/officeDocument/2006/relationships/slide" Target="/ppt/slides/slide30.xml"/><Relationship Id="rId24" Type="http://schemas.openxmlformats.org/officeDocument/2006/relationships/slide" Target="/ppt/slides/slide34.xml"/><Relationship Id="rId23" Type="http://schemas.openxmlformats.org/officeDocument/2006/relationships/slide" Target="/ppt/slides/slide28.xml"/><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hyperlink" Target="https://bit.ly/3A1uf1Q" TargetMode="External"/><Relationship Id="rId4" Type="http://schemas.openxmlformats.org/officeDocument/2006/relationships/hyperlink" Target="https://bit.ly/3A1uf1Q" TargetMode="External"/><Relationship Id="rId9" Type="http://schemas.openxmlformats.org/officeDocument/2006/relationships/hyperlink" Target="https://storyset.com/?utm_source=slidesgo_template&amp;utm_medium=referral-link&amp;utm_campaign=promo-slide&amp;utm_term=slidesgo&amp;utm_content=storyset" TargetMode="External"/><Relationship Id="rId26" Type="http://schemas.openxmlformats.org/officeDocument/2006/relationships/slide" Target="/ppt/slides/slide42.xml"/><Relationship Id="rId25" Type="http://schemas.openxmlformats.org/officeDocument/2006/relationships/slide" Target="/ppt/slides/slide34.xml"/><Relationship Id="rId28" Type="http://schemas.openxmlformats.org/officeDocument/2006/relationships/slide" Target="/ppt/slides/slide36.xml"/><Relationship Id="rId27" Type="http://schemas.openxmlformats.org/officeDocument/2006/relationships/slide" Target="/ppt/slides/slide42.xml"/><Relationship Id="rId5" Type="http://schemas.openxmlformats.org/officeDocument/2006/relationships/hyperlink" Target="http://bit.ly/30B07Gq" TargetMode="External"/><Relationship Id="rId6" Type="http://schemas.openxmlformats.org/officeDocument/2006/relationships/hyperlink" Target="http://bit.ly/33VAFh3" TargetMode="External"/><Relationship Id="rId29"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7" Type="http://schemas.openxmlformats.org/officeDocument/2006/relationships/hyperlink" Target="https://www.freepik.com/?utm_source=slidesgo_template&amp;utm_medium=referral-link&amp;utm_campaign=promo-slide&amp;utm_term=slidesgo&amp;utm_content=freepik" TargetMode="External"/><Relationship Id="rId8" Type="http://schemas.openxmlformats.org/officeDocument/2006/relationships/hyperlink" Target="https://www.flaticon.com/?utm_source=slidesgo_template&amp;utm_medium=referral-link&amp;utm_campaign=promo-slide&amp;utm_term=slidesgo&amp;utm_content=flaticon" TargetMode="External"/><Relationship Id="rId11" Type="http://schemas.openxmlformats.org/officeDocument/2006/relationships/hyperlink" Target="https://wepik.com/?utm_source=slidesgo_template&amp;utm_medium=referral-link&amp;utm_campaign=promo-slide&amp;utm_term=slidesgo&amp;utm_content=wepik" TargetMode="External"/><Relationship Id="rId10" Type="http://schemas.openxmlformats.org/officeDocument/2006/relationships/hyperlink" Target="https://wepik.com/?utm_source=slidesgo_template&amp;utm_medium=referral-link&amp;utm_campaign=promo-slide&amp;utm_term=slidesgo&amp;utm_content=wepik" TargetMode="External"/><Relationship Id="rId13" Type="http://schemas.openxmlformats.org/officeDocument/2006/relationships/hyperlink" Target="https://www.videvo.net/?utm_source=slidesgo_template&amp;utm_medium=referral-link&amp;utm_campaign=sg_resources&amp;utm_content=videvo" TargetMode="External"/><Relationship Id="rId12" Type="http://schemas.openxmlformats.org/officeDocument/2006/relationships/hyperlink" Target="https://www.videvo.net/?utm_source=slidesgo_template&amp;utm_medium=referral-link&amp;utm_campaign=sg_resources&amp;utm_content=videvo" TargetMode="External"/><Relationship Id="rId15" Type="http://schemas.openxmlformats.org/officeDocument/2006/relationships/slide" Target="/ppt/slides/slide34.xml"/><Relationship Id="rId14" Type="http://schemas.openxmlformats.org/officeDocument/2006/relationships/slide" Target="/ppt/slides/slide34.xml"/><Relationship Id="rId17" Type="http://schemas.openxmlformats.org/officeDocument/2006/relationships/slide" Target="/ppt/slides/slide31.xml"/><Relationship Id="rId16" Type="http://schemas.openxmlformats.org/officeDocument/2006/relationships/slide" Target="/ppt/slides/slide31.xml"/><Relationship Id="rId19" Type="http://schemas.openxmlformats.org/officeDocument/2006/relationships/slide" Target="/ppt/slides/slide30.xml"/><Relationship Id="rId18" Type="http://schemas.openxmlformats.org/officeDocument/2006/relationships/slide" Target="/ppt/slides/slide3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1.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_Fo6C5aZh3MORxm69IhMuR7E87SaAurR3Bpmyn5ydBw/copy#gid=453268611" TargetMode="External"/><Relationship Id="rId5" Type="http://schemas.openxmlformats.org/officeDocument/2006/relationships/image" Target="../media/image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2.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_Fo6C5aZh3MORxm69IhMuR7E87SaAurR3Bpmyn5ydBw/copy#gid=1051421447" TargetMode="External"/><Relationship Id="rId5" Type="http://schemas.openxmlformats.org/officeDocument/2006/relationships/image" Target="../media/image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7.xml"/><Relationship Id="rId3" Type="http://schemas.openxmlformats.org/officeDocument/2006/relationships/image" Target="../media/image9.jpg"/><Relationship Id="rId4" Type="http://schemas.openxmlformats.org/officeDocument/2006/relationships/image" Target="../media/image11.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0.xml"/><Relationship Id="rId3" Type="http://schemas.openxmlformats.org/officeDocument/2006/relationships/hyperlink" Target="https://www.freepik.com/free-vector/flat-design-geometric-background_13657882.htm/?utm_source=slidesgo_template&amp;utm_medium=referral-link&amp;utm_campaign=sg_resources&amp;utm_content=freepik"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1.xml"/><Relationship Id="rId3" Type="http://schemas.openxmlformats.org/officeDocument/2006/relationships/hyperlink" Target="https://www.flaticon.com/packs/books-64?word=study/?utm_source=slidesgo_template&amp;utm_medium=referral-link&amp;utm_campaign=sg_resources&amp;utm_content=flaticon" TargetMode="External"/><Relationship Id="rId4" Type="http://schemas.openxmlformats.org/officeDocument/2006/relationships/hyperlink" Target="https://www.freepik.com/free-photo/medium-shot-people-traveling-agency_17806291.htm/?utm_source=slidesgo_template&amp;utm_medium=referral-link&amp;utm_campaign=sg_resources&amp;utm_content=freepik" TargetMode="External"/><Relationship Id="rId5" Type="http://schemas.openxmlformats.org/officeDocument/2006/relationships/hyperlink" Target="https://www.freepik.com/free-photo/close-up-hand-signing-document_17806334.htm/?utm_source=slidesgo_template&amp;utm_medium=referral-link&amp;utm_campaign=sg_resources&amp;utm_content=freep"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2.xml"/><Relationship Id="rId3" Type="http://schemas.openxmlformats.org/officeDocument/2006/relationships/hyperlink" Target="http://bit.ly/2PfT4lq" TargetMode="External"/><Relationship Id="rId4" Type="http://schemas.openxmlformats.org/officeDocument/2006/relationships/slide" Target="/ppt/slides/slide28.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3.xml"/><Relationship Id="rId3" Type="http://schemas.openxmlformats.org/officeDocument/2006/relationships/hyperlink" Target="http://bit.ly/2PfT4lq" TargetMode="External"/><Relationship Id="rId4" Type="http://schemas.openxmlformats.org/officeDocument/2006/relationships/slide" Target="/ppt/slides/slide28.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4.xml"/><Relationship Id="rId3" Type="http://schemas.openxmlformats.org/officeDocument/2006/relationships/hyperlink" Target="https://fonts.google.com/specimen/Figtree" TargetMode="External"/><Relationship Id="rId4" Type="http://schemas.openxmlformats.org/officeDocument/2006/relationships/hyperlink" Target="https://fonts.google.com/specimen/Hanken+Grotesk"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5.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4.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6.png"/><Relationship Id="rId14" Type="http://schemas.openxmlformats.org/officeDocument/2006/relationships/image" Target="../media/image7.png"/><Relationship Id="rId17" Type="http://schemas.openxmlformats.org/officeDocument/2006/relationships/image" Target="../media/image5.png"/><Relationship Id="rId16" Type="http://schemas.openxmlformats.org/officeDocument/2006/relationships/image" Target="../media/image3.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36.xml"/><Relationship Id="rId3" Type="http://schemas.openxmlformats.org/officeDocument/2006/relationships/hyperlink" Target="https://bit.ly/2ZjL1pd"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2.xml"/><Relationship Id="rId3" Type="http://schemas.openxmlformats.org/officeDocument/2006/relationships/hyperlink" Target="https://workspace.google.com/marketplace/app/icons_for_slides_docs/381578326502"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49.xml"/><Relationship Id="rId3" Type="http://schemas.openxmlformats.org/officeDocument/2006/relationships/hyperlink" Target="http://bit.ly/2PfT4lq" TargetMode="External"/><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10.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33"/>
          <p:cNvSpPr txBox="1"/>
          <p:nvPr>
            <p:ph type="ctrTitle"/>
          </p:nvPr>
        </p:nvSpPr>
        <p:spPr>
          <a:xfrm>
            <a:off x="1087125" y="1670213"/>
            <a:ext cx="5897400" cy="139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Elegant Black and White Thesis Defense</a:t>
            </a:r>
            <a:endParaRPr/>
          </a:p>
        </p:txBody>
      </p:sp>
      <p:sp>
        <p:nvSpPr>
          <p:cNvPr id="290" name="Google Shape;290;p33"/>
          <p:cNvSpPr txBox="1"/>
          <p:nvPr>
            <p:ph idx="1" type="subTitle"/>
          </p:nvPr>
        </p:nvSpPr>
        <p:spPr>
          <a:xfrm>
            <a:off x="1087125" y="2997488"/>
            <a:ext cx="5897400" cy="47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latin typeface="Hanken Grotesk"/>
                <a:ea typeface="Hanken Grotesk"/>
                <a:cs typeface="Hanken Grotesk"/>
                <a:sym typeface="Hanken Grotesk"/>
              </a:rPr>
              <a:t>Here is where your presentation begins</a:t>
            </a:r>
            <a:endParaRPr>
              <a:latin typeface="Hanken Grotesk"/>
              <a:ea typeface="Hanken Grotesk"/>
              <a:cs typeface="Hanken Grotesk"/>
              <a:sym typeface="Hanken Grotesk"/>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2" name="Shape 402"/>
        <p:cNvGrpSpPr/>
        <p:nvPr/>
      </p:nvGrpSpPr>
      <p:grpSpPr>
        <a:xfrm>
          <a:off x="0" y="0"/>
          <a:ext cx="0" cy="0"/>
          <a:chOff x="0" y="0"/>
          <a:chExt cx="0" cy="0"/>
        </a:xfrm>
      </p:grpSpPr>
      <p:pic>
        <p:nvPicPr>
          <p:cNvPr id="403" name="Google Shape;403;p42"/>
          <p:cNvPicPr preferRelativeResize="0"/>
          <p:nvPr>
            <p:ph idx="2" type="pic"/>
          </p:nvPr>
        </p:nvPicPr>
        <p:blipFill rotWithShape="1">
          <a:blip r:embed="rId3">
            <a:alphaModFix/>
          </a:blip>
          <a:srcRect b="7741" l="0" r="0" t="7741"/>
          <a:stretch/>
        </p:blipFill>
        <p:spPr>
          <a:xfrm>
            <a:off x="0" y="0"/>
            <a:ext cx="9144003" cy="5143502"/>
          </a:xfrm>
          <a:prstGeom prst="rect">
            <a:avLst/>
          </a:prstGeom>
        </p:spPr>
      </p:pic>
      <p:sp>
        <p:nvSpPr>
          <p:cNvPr id="404" name="Google Shape;404;p42"/>
          <p:cNvSpPr/>
          <p:nvPr/>
        </p:nvSpPr>
        <p:spPr>
          <a:xfrm>
            <a:off x="6299125" y="3005225"/>
            <a:ext cx="4263300" cy="42633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5" name="Google Shape;405;p42"/>
          <p:cNvGrpSpPr/>
          <p:nvPr/>
        </p:nvGrpSpPr>
        <p:grpSpPr>
          <a:xfrm>
            <a:off x="727425" y="-22625"/>
            <a:ext cx="7703400" cy="5194000"/>
            <a:chOff x="727425" y="-22625"/>
            <a:chExt cx="7703400" cy="5194000"/>
          </a:xfrm>
        </p:grpSpPr>
        <p:sp>
          <p:nvSpPr>
            <p:cNvPr id="406" name="Google Shape;406;p42"/>
            <p:cNvSpPr/>
            <p:nvPr/>
          </p:nvSpPr>
          <p:spPr>
            <a:xfrm>
              <a:off x="727425" y="533550"/>
              <a:ext cx="7703400" cy="4074900"/>
            </a:xfrm>
            <a:prstGeom prst="rect">
              <a:avLst/>
            </a:prstGeom>
            <a:no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7" name="Google Shape;407;p42"/>
            <p:cNvCxnSpPr/>
            <p:nvPr/>
          </p:nvCxnSpPr>
          <p:spPr>
            <a:xfrm rot="10800000">
              <a:off x="727425" y="4608575"/>
              <a:ext cx="0" cy="562800"/>
            </a:xfrm>
            <a:prstGeom prst="straightConnector1">
              <a:avLst/>
            </a:prstGeom>
            <a:noFill/>
            <a:ln cap="flat" cmpd="sng" w="19050">
              <a:solidFill>
                <a:schemeClr val="dk1"/>
              </a:solidFill>
              <a:prstDash val="solid"/>
              <a:round/>
              <a:headEnd len="med" w="med" type="none"/>
              <a:tailEnd len="med" w="med" type="none"/>
            </a:ln>
          </p:spPr>
        </p:cxnSp>
        <p:cxnSp>
          <p:nvCxnSpPr>
            <p:cNvPr id="408" name="Google Shape;408;p42"/>
            <p:cNvCxnSpPr/>
            <p:nvPr/>
          </p:nvCxnSpPr>
          <p:spPr>
            <a:xfrm rot="10800000">
              <a:off x="8430775" y="-22625"/>
              <a:ext cx="0" cy="562800"/>
            </a:xfrm>
            <a:prstGeom prst="straightConnector1">
              <a:avLst/>
            </a:prstGeom>
            <a:noFill/>
            <a:ln cap="flat" cmpd="sng" w="19050">
              <a:solidFill>
                <a:schemeClr val="dk1"/>
              </a:solidFill>
              <a:prstDash val="solid"/>
              <a:round/>
              <a:headEnd len="med" w="med" type="none"/>
              <a:tailEnd len="med" w="med" type="none"/>
            </a:ln>
          </p:spPr>
        </p:cxnSp>
      </p:grpSp>
      <p:sp>
        <p:nvSpPr>
          <p:cNvPr id="409" name="Google Shape;409;p42"/>
          <p:cNvSpPr txBox="1"/>
          <p:nvPr>
            <p:ph type="title"/>
          </p:nvPr>
        </p:nvSpPr>
        <p:spPr>
          <a:xfrm>
            <a:off x="720000" y="4045175"/>
            <a:ext cx="7710900" cy="56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 picture is worth a thousand words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p43"/>
          <p:cNvSpPr txBox="1"/>
          <p:nvPr>
            <p:ph type="title"/>
          </p:nvPr>
        </p:nvSpPr>
        <p:spPr>
          <a:xfrm>
            <a:off x="1644450" y="1733400"/>
            <a:ext cx="5855100" cy="760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Awesome words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 name="Shape 418"/>
        <p:cNvGrpSpPr/>
        <p:nvPr/>
      </p:nvGrpSpPr>
      <p:grpSpPr>
        <a:xfrm>
          <a:off x="0" y="0"/>
          <a:ext cx="0" cy="0"/>
          <a:chOff x="0" y="0"/>
          <a:chExt cx="0" cy="0"/>
        </a:xfrm>
      </p:grpSpPr>
      <p:cxnSp>
        <p:nvCxnSpPr>
          <p:cNvPr id="419" name="Google Shape;419;p44"/>
          <p:cNvCxnSpPr>
            <a:stCxn id="420" idx="3"/>
            <a:endCxn id="421" idx="1"/>
          </p:cNvCxnSpPr>
          <p:nvPr/>
        </p:nvCxnSpPr>
        <p:spPr>
          <a:xfrm>
            <a:off x="4208912" y="2129725"/>
            <a:ext cx="3080700" cy="0"/>
          </a:xfrm>
          <a:prstGeom prst="straightConnector1">
            <a:avLst/>
          </a:prstGeom>
          <a:noFill/>
          <a:ln cap="flat" cmpd="sng" w="19050">
            <a:solidFill>
              <a:schemeClr val="dk1"/>
            </a:solidFill>
            <a:prstDash val="solid"/>
            <a:round/>
            <a:headEnd len="med" w="med" type="none"/>
            <a:tailEnd len="med" w="med" type="none"/>
          </a:ln>
        </p:spPr>
      </p:cxnSp>
      <p:sp>
        <p:nvSpPr>
          <p:cNvPr id="422" name="Google Shape;422;p44"/>
          <p:cNvSpPr txBox="1"/>
          <p:nvPr>
            <p:ph type="title"/>
          </p:nvPr>
        </p:nvSpPr>
        <p:spPr>
          <a:xfrm>
            <a:off x="722376" y="445025"/>
            <a:ext cx="7708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t>
            </a:r>
            <a:r>
              <a:rPr lang="en"/>
              <a:t>urrent situation &amp; problems statement</a:t>
            </a:r>
            <a:endParaRPr/>
          </a:p>
        </p:txBody>
      </p:sp>
      <p:sp>
        <p:nvSpPr>
          <p:cNvPr id="423" name="Google Shape;423;p44"/>
          <p:cNvSpPr txBox="1"/>
          <p:nvPr/>
        </p:nvSpPr>
        <p:spPr>
          <a:xfrm>
            <a:off x="895217" y="1875750"/>
            <a:ext cx="2202600" cy="409500"/>
          </a:xfrm>
          <a:prstGeom prst="rect">
            <a:avLst/>
          </a:prstGeom>
          <a:noFill/>
          <a:ln>
            <a:noFill/>
          </a:ln>
        </p:spPr>
        <p:txBody>
          <a:bodyPr anchorCtr="0" anchor="b" bIns="91425" lIns="91425" spcFirstLastPara="1" rIns="91425" wrap="square" tIns="91425">
            <a:noAutofit/>
          </a:bodyPr>
          <a:lstStyle/>
          <a:p>
            <a:pPr indent="0" lvl="0" marL="0" marR="0" rtl="0" algn="l">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Current situation</a:t>
            </a:r>
            <a:endParaRPr sz="1900">
              <a:solidFill>
                <a:schemeClr val="dk1"/>
              </a:solidFill>
              <a:latin typeface="Figtree Black"/>
              <a:ea typeface="Figtree Black"/>
              <a:cs typeface="Figtree Black"/>
              <a:sym typeface="Figtree Black"/>
            </a:endParaRPr>
          </a:p>
        </p:txBody>
      </p:sp>
      <p:sp>
        <p:nvSpPr>
          <p:cNvPr id="424" name="Google Shape;424;p44"/>
          <p:cNvSpPr txBox="1"/>
          <p:nvPr/>
        </p:nvSpPr>
        <p:spPr>
          <a:xfrm>
            <a:off x="895174" y="2215400"/>
            <a:ext cx="2202600" cy="1613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Jupiter is a gas giant and the biggest planet in the Solar System. It's the fourth-brightest object in the night sky. It was named after the Roman god of the skies and lightning</a:t>
            </a:r>
            <a:endParaRPr sz="1200">
              <a:solidFill>
                <a:schemeClr val="dk1"/>
              </a:solidFill>
              <a:latin typeface="Hanken Grotesk"/>
              <a:ea typeface="Hanken Grotesk"/>
              <a:cs typeface="Hanken Grotesk"/>
              <a:sym typeface="Hanken Grotesk"/>
            </a:endParaRPr>
          </a:p>
        </p:txBody>
      </p:sp>
      <p:sp>
        <p:nvSpPr>
          <p:cNvPr id="425" name="Google Shape;425;p44"/>
          <p:cNvSpPr txBox="1"/>
          <p:nvPr/>
        </p:nvSpPr>
        <p:spPr>
          <a:xfrm>
            <a:off x="3249812" y="2464875"/>
            <a:ext cx="1552500" cy="4095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Clr>
                <a:srgbClr val="000000"/>
              </a:buClr>
              <a:buSzPts val="1100"/>
              <a:buFont typeface="Arial"/>
              <a:buNone/>
            </a:pPr>
            <a:r>
              <a:rPr lang="en" sz="1900">
                <a:solidFill>
                  <a:schemeClr val="dk1"/>
                </a:solidFill>
                <a:latin typeface="Figtree Black"/>
                <a:ea typeface="Figtree Black"/>
                <a:cs typeface="Figtree Black"/>
                <a:sym typeface="Figtree Black"/>
              </a:rPr>
              <a:t>Earth</a:t>
            </a:r>
            <a:endParaRPr sz="1900">
              <a:solidFill>
                <a:schemeClr val="dk1"/>
              </a:solidFill>
              <a:latin typeface="Figtree Black"/>
              <a:ea typeface="Figtree Black"/>
              <a:cs typeface="Figtree Black"/>
              <a:sym typeface="Figtree Black"/>
            </a:endParaRPr>
          </a:p>
        </p:txBody>
      </p:sp>
      <p:sp>
        <p:nvSpPr>
          <p:cNvPr id="426" name="Google Shape;426;p44"/>
          <p:cNvSpPr txBox="1"/>
          <p:nvPr/>
        </p:nvSpPr>
        <p:spPr>
          <a:xfrm>
            <a:off x="3249824" y="2804525"/>
            <a:ext cx="1552500" cy="879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Earth is the third planet from the Sun and has life</a:t>
            </a:r>
            <a:endParaRPr sz="1200">
              <a:solidFill>
                <a:schemeClr val="dk1"/>
              </a:solidFill>
              <a:latin typeface="Hanken Grotesk"/>
              <a:ea typeface="Hanken Grotesk"/>
              <a:cs typeface="Hanken Grotesk"/>
              <a:sym typeface="Hanken Grotesk"/>
            </a:endParaRPr>
          </a:p>
        </p:txBody>
      </p:sp>
      <p:sp>
        <p:nvSpPr>
          <p:cNvPr id="427" name="Google Shape;427;p44"/>
          <p:cNvSpPr txBox="1"/>
          <p:nvPr/>
        </p:nvSpPr>
        <p:spPr>
          <a:xfrm>
            <a:off x="4962590" y="2464875"/>
            <a:ext cx="1552500" cy="4095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Clr>
                <a:srgbClr val="000000"/>
              </a:buClr>
              <a:buSzPts val="1100"/>
              <a:buFont typeface="Arial"/>
              <a:buNone/>
            </a:pPr>
            <a:r>
              <a:rPr lang="en" sz="1900">
                <a:solidFill>
                  <a:schemeClr val="dk1"/>
                </a:solidFill>
                <a:latin typeface="Figtree Black"/>
                <a:ea typeface="Figtree Black"/>
                <a:cs typeface="Figtree Black"/>
                <a:sym typeface="Figtree Black"/>
              </a:rPr>
              <a:t>Mars</a:t>
            </a:r>
            <a:endParaRPr sz="1900">
              <a:solidFill>
                <a:schemeClr val="dk1"/>
              </a:solidFill>
              <a:latin typeface="Figtree Black"/>
              <a:ea typeface="Figtree Black"/>
              <a:cs typeface="Figtree Black"/>
              <a:sym typeface="Figtree Black"/>
            </a:endParaRPr>
          </a:p>
        </p:txBody>
      </p:sp>
      <p:sp>
        <p:nvSpPr>
          <p:cNvPr id="428" name="Google Shape;428;p44"/>
          <p:cNvSpPr txBox="1"/>
          <p:nvPr/>
        </p:nvSpPr>
        <p:spPr>
          <a:xfrm>
            <a:off x="4962597" y="2804525"/>
            <a:ext cx="1552500" cy="879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Despite being red, Mars is actually a cold place</a:t>
            </a:r>
            <a:endParaRPr sz="1200">
              <a:solidFill>
                <a:schemeClr val="dk1"/>
              </a:solidFill>
              <a:latin typeface="Hanken Grotesk"/>
              <a:ea typeface="Hanken Grotesk"/>
              <a:cs typeface="Hanken Grotesk"/>
              <a:sym typeface="Hanken Grotesk"/>
            </a:endParaRPr>
          </a:p>
        </p:txBody>
      </p:sp>
      <p:sp>
        <p:nvSpPr>
          <p:cNvPr id="429" name="Google Shape;429;p44"/>
          <p:cNvSpPr txBox="1"/>
          <p:nvPr/>
        </p:nvSpPr>
        <p:spPr>
          <a:xfrm>
            <a:off x="6696325" y="2464875"/>
            <a:ext cx="1552500" cy="4095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Clr>
                <a:srgbClr val="000000"/>
              </a:buClr>
              <a:buSzPts val="1100"/>
              <a:buFont typeface="Arial"/>
              <a:buNone/>
            </a:pPr>
            <a:r>
              <a:rPr lang="en" sz="1900">
                <a:solidFill>
                  <a:schemeClr val="dk1"/>
                </a:solidFill>
                <a:latin typeface="Figtree Black"/>
                <a:ea typeface="Figtree Black"/>
                <a:cs typeface="Figtree Black"/>
                <a:sym typeface="Figtree Black"/>
              </a:rPr>
              <a:t>Mercury</a:t>
            </a:r>
            <a:endParaRPr sz="1900">
              <a:solidFill>
                <a:schemeClr val="dk1"/>
              </a:solidFill>
              <a:latin typeface="Figtree Black"/>
              <a:ea typeface="Figtree Black"/>
              <a:cs typeface="Figtree Black"/>
              <a:sym typeface="Figtree Black"/>
            </a:endParaRPr>
          </a:p>
        </p:txBody>
      </p:sp>
      <p:sp>
        <p:nvSpPr>
          <p:cNvPr id="430" name="Google Shape;430;p44"/>
          <p:cNvSpPr txBox="1"/>
          <p:nvPr/>
        </p:nvSpPr>
        <p:spPr>
          <a:xfrm>
            <a:off x="6696326" y="2804525"/>
            <a:ext cx="1552500" cy="8799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Mercury is the smallest planet in the Solar System</a:t>
            </a:r>
            <a:endParaRPr sz="1200">
              <a:solidFill>
                <a:schemeClr val="dk1"/>
              </a:solidFill>
              <a:latin typeface="Hanken Grotesk"/>
              <a:ea typeface="Hanken Grotesk"/>
              <a:cs typeface="Hanken Grotesk"/>
              <a:sym typeface="Hanken Grotesk"/>
            </a:endParaRPr>
          </a:p>
        </p:txBody>
      </p:sp>
      <p:sp>
        <p:nvSpPr>
          <p:cNvPr id="431" name="Google Shape;431;p44"/>
          <p:cNvSpPr txBox="1"/>
          <p:nvPr/>
        </p:nvSpPr>
        <p:spPr>
          <a:xfrm>
            <a:off x="4977449" y="4094852"/>
            <a:ext cx="1522800" cy="476700"/>
          </a:xfrm>
          <a:prstGeom prst="rect">
            <a:avLst/>
          </a:prstGeom>
          <a:noFill/>
          <a:ln>
            <a:noFill/>
          </a:ln>
        </p:spPr>
        <p:txBody>
          <a:bodyPr anchorCtr="0" anchor="b" bIns="91425" lIns="91425" spcFirstLastPara="1" rIns="91425" wrap="square" tIns="91425">
            <a:noAutofit/>
          </a:bodyPr>
          <a:lstStyle/>
          <a:p>
            <a:pPr indent="0" lvl="0" marL="0" marR="0" rtl="0" algn="ctr">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Problems</a:t>
            </a:r>
            <a:endParaRPr sz="1900">
              <a:solidFill>
                <a:schemeClr val="dk1"/>
              </a:solidFill>
              <a:latin typeface="Figtree Black"/>
              <a:ea typeface="Figtree Black"/>
              <a:cs typeface="Figtree Black"/>
              <a:sym typeface="Figtree Black"/>
            </a:endParaRPr>
          </a:p>
        </p:txBody>
      </p:sp>
      <p:sp>
        <p:nvSpPr>
          <p:cNvPr id="420" name="Google Shape;420;p44"/>
          <p:cNvSpPr txBox="1"/>
          <p:nvPr/>
        </p:nvSpPr>
        <p:spPr>
          <a:xfrm>
            <a:off x="3843212" y="1946875"/>
            <a:ext cx="365700" cy="3657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chemeClr val="lt1"/>
                </a:solidFill>
                <a:latin typeface="Figtree Black"/>
                <a:ea typeface="Figtree Black"/>
                <a:cs typeface="Figtree Black"/>
                <a:sym typeface="Figtree Black"/>
              </a:rPr>
              <a:t>01</a:t>
            </a:r>
            <a:endParaRPr sz="1100">
              <a:solidFill>
                <a:schemeClr val="lt1"/>
              </a:solidFill>
              <a:latin typeface="Figtree Black"/>
              <a:ea typeface="Figtree Black"/>
              <a:cs typeface="Figtree Black"/>
              <a:sym typeface="Figtree Black"/>
            </a:endParaRPr>
          </a:p>
        </p:txBody>
      </p:sp>
      <p:sp>
        <p:nvSpPr>
          <p:cNvPr id="432" name="Google Shape;432;p44"/>
          <p:cNvSpPr txBox="1"/>
          <p:nvPr/>
        </p:nvSpPr>
        <p:spPr>
          <a:xfrm>
            <a:off x="5555990" y="1946875"/>
            <a:ext cx="365700" cy="3657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chemeClr val="lt1"/>
                </a:solidFill>
                <a:latin typeface="Figtree Black"/>
                <a:ea typeface="Figtree Black"/>
                <a:cs typeface="Figtree Black"/>
                <a:sym typeface="Figtree Black"/>
              </a:rPr>
              <a:t>02</a:t>
            </a:r>
            <a:endParaRPr sz="1100">
              <a:solidFill>
                <a:schemeClr val="lt1"/>
              </a:solidFill>
              <a:latin typeface="Figtree Black"/>
              <a:ea typeface="Figtree Black"/>
              <a:cs typeface="Figtree Black"/>
              <a:sym typeface="Figtree Black"/>
            </a:endParaRPr>
          </a:p>
        </p:txBody>
      </p:sp>
      <p:sp>
        <p:nvSpPr>
          <p:cNvPr id="421" name="Google Shape;421;p44"/>
          <p:cNvSpPr txBox="1"/>
          <p:nvPr/>
        </p:nvSpPr>
        <p:spPr>
          <a:xfrm>
            <a:off x="7289725" y="1946875"/>
            <a:ext cx="365700" cy="365700"/>
          </a:xfrm>
          <a:prstGeom prst="rect">
            <a:avLst/>
          </a:prstGeom>
          <a:solidFill>
            <a:schemeClr val="dk1"/>
          </a:solid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100">
                <a:solidFill>
                  <a:schemeClr val="lt1"/>
                </a:solidFill>
                <a:latin typeface="Figtree Black"/>
                <a:ea typeface="Figtree Black"/>
                <a:cs typeface="Figtree Black"/>
                <a:sym typeface="Figtree Black"/>
              </a:rPr>
              <a:t>03</a:t>
            </a:r>
            <a:endParaRPr sz="1100">
              <a:solidFill>
                <a:schemeClr val="lt1"/>
              </a:solidFill>
              <a:latin typeface="Figtree Black"/>
              <a:ea typeface="Figtree Black"/>
              <a:cs typeface="Figtree Black"/>
              <a:sym typeface="Figtree Black"/>
            </a:endParaRPr>
          </a:p>
        </p:txBody>
      </p:sp>
      <p:grpSp>
        <p:nvGrpSpPr>
          <p:cNvPr id="433" name="Google Shape;433;p44"/>
          <p:cNvGrpSpPr/>
          <p:nvPr/>
        </p:nvGrpSpPr>
        <p:grpSpPr>
          <a:xfrm>
            <a:off x="5552503" y="1449563"/>
            <a:ext cx="372675" cy="345000"/>
            <a:chOff x="3221113" y="2520150"/>
            <a:chExt cx="372675" cy="345000"/>
          </a:xfrm>
        </p:grpSpPr>
        <p:sp>
          <p:nvSpPr>
            <p:cNvPr id="434" name="Google Shape;434;p44"/>
            <p:cNvSpPr/>
            <p:nvPr/>
          </p:nvSpPr>
          <p:spPr>
            <a:xfrm>
              <a:off x="3554288" y="2774400"/>
              <a:ext cx="14875" cy="43850"/>
            </a:xfrm>
            <a:custGeom>
              <a:rect b="b" l="l" r="r" t="t"/>
              <a:pathLst>
                <a:path extrusionOk="0" h="1754" w="595">
                  <a:moveTo>
                    <a:pt x="0" y="0"/>
                  </a:moveTo>
                  <a:lnTo>
                    <a:pt x="0" y="1753"/>
                  </a:lnTo>
                  <a:lnTo>
                    <a:pt x="595" y="1753"/>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44"/>
            <p:cNvSpPr/>
            <p:nvPr/>
          </p:nvSpPr>
          <p:spPr>
            <a:xfrm>
              <a:off x="3295938" y="2550150"/>
              <a:ext cx="87425" cy="151750"/>
            </a:xfrm>
            <a:custGeom>
              <a:rect b="b" l="l" r="r" t="t"/>
              <a:pathLst>
                <a:path extrusionOk="0" h="6070" w="3497">
                  <a:moveTo>
                    <a:pt x="2174" y="0"/>
                  </a:moveTo>
                  <a:lnTo>
                    <a:pt x="1662" y="298"/>
                  </a:lnTo>
                  <a:lnTo>
                    <a:pt x="2266" y="1282"/>
                  </a:lnTo>
                  <a:cubicBezTo>
                    <a:pt x="2389" y="1456"/>
                    <a:pt x="2389" y="1671"/>
                    <a:pt x="2266" y="1835"/>
                  </a:cubicBezTo>
                  <a:lnTo>
                    <a:pt x="2266" y="1876"/>
                  </a:lnTo>
                  <a:cubicBezTo>
                    <a:pt x="1959" y="2348"/>
                    <a:pt x="2092" y="2953"/>
                    <a:pt x="2523" y="3332"/>
                  </a:cubicBezTo>
                  <a:lnTo>
                    <a:pt x="2646" y="3414"/>
                  </a:lnTo>
                  <a:cubicBezTo>
                    <a:pt x="2820" y="3547"/>
                    <a:pt x="2902" y="3763"/>
                    <a:pt x="2861" y="3927"/>
                  </a:cubicBezTo>
                  <a:lnTo>
                    <a:pt x="2820" y="4101"/>
                  </a:lnTo>
                  <a:cubicBezTo>
                    <a:pt x="2779" y="4357"/>
                    <a:pt x="2564" y="4531"/>
                    <a:pt x="2307" y="4531"/>
                  </a:cubicBezTo>
                  <a:lnTo>
                    <a:pt x="1580" y="4531"/>
                  </a:lnTo>
                  <a:cubicBezTo>
                    <a:pt x="1282" y="4531"/>
                    <a:pt x="1026" y="4654"/>
                    <a:pt x="811" y="4870"/>
                  </a:cubicBezTo>
                  <a:lnTo>
                    <a:pt x="1" y="5639"/>
                  </a:lnTo>
                  <a:lnTo>
                    <a:pt x="421" y="6069"/>
                  </a:lnTo>
                  <a:lnTo>
                    <a:pt x="1241" y="5259"/>
                  </a:lnTo>
                  <a:cubicBezTo>
                    <a:pt x="1323" y="5167"/>
                    <a:pt x="1446" y="5126"/>
                    <a:pt x="1580" y="5126"/>
                  </a:cubicBezTo>
                  <a:lnTo>
                    <a:pt x="2307" y="5126"/>
                  </a:lnTo>
                  <a:cubicBezTo>
                    <a:pt x="2861" y="5126"/>
                    <a:pt x="3333" y="4747"/>
                    <a:pt x="3415" y="4183"/>
                  </a:cubicBezTo>
                  <a:lnTo>
                    <a:pt x="3456" y="4019"/>
                  </a:lnTo>
                  <a:cubicBezTo>
                    <a:pt x="3497" y="3629"/>
                    <a:pt x="3333" y="3250"/>
                    <a:pt x="3035" y="2994"/>
                  </a:cubicBezTo>
                  <a:lnTo>
                    <a:pt x="2861" y="2860"/>
                  </a:lnTo>
                  <a:cubicBezTo>
                    <a:pt x="2687" y="2696"/>
                    <a:pt x="2605" y="2389"/>
                    <a:pt x="2779" y="2184"/>
                  </a:cubicBezTo>
                  <a:lnTo>
                    <a:pt x="2779" y="2133"/>
                  </a:lnTo>
                  <a:cubicBezTo>
                    <a:pt x="2984" y="1753"/>
                    <a:pt x="2984" y="1323"/>
                    <a:pt x="2779" y="943"/>
                  </a:cubicBezTo>
                  <a:lnTo>
                    <a:pt x="2174"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44"/>
            <p:cNvSpPr/>
            <p:nvPr/>
          </p:nvSpPr>
          <p:spPr>
            <a:xfrm>
              <a:off x="3420763" y="2565000"/>
              <a:ext cx="88700" cy="178400"/>
            </a:xfrm>
            <a:custGeom>
              <a:rect b="b" l="l" r="r" t="t"/>
              <a:pathLst>
                <a:path extrusionOk="0" h="7136" w="3548">
                  <a:moveTo>
                    <a:pt x="0" y="1"/>
                  </a:moveTo>
                  <a:lnTo>
                    <a:pt x="0" y="606"/>
                  </a:lnTo>
                  <a:cubicBezTo>
                    <a:pt x="1630" y="606"/>
                    <a:pt x="2953" y="1928"/>
                    <a:pt x="2953" y="3589"/>
                  </a:cubicBezTo>
                  <a:cubicBezTo>
                    <a:pt x="2953" y="5219"/>
                    <a:pt x="1630" y="6582"/>
                    <a:pt x="0" y="6582"/>
                  </a:cubicBezTo>
                  <a:lnTo>
                    <a:pt x="0" y="7136"/>
                  </a:lnTo>
                  <a:cubicBezTo>
                    <a:pt x="1969" y="7136"/>
                    <a:pt x="3547" y="5557"/>
                    <a:pt x="3547" y="3589"/>
                  </a:cubicBezTo>
                  <a:cubicBezTo>
                    <a:pt x="3547" y="1631"/>
                    <a:pt x="1969" y="1"/>
                    <a:pt x="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44"/>
            <p:cNvSpPr/>
            <p:nvPr/>
          </p:nvSpPr>
          <p:spPr>
            <a:xfrm>
              <a:off x="3221113" y="2520150"/>
              <a:ext cx="372675" cy="345000"/>
            </a:xfrm>
            <a:custGeom>
              <a:rect b="b" l="l" r="r" t="t"/>
              <a:pathLst>
                <a:path extrusionOk="0" h="13800" w="14907">
                  <a:moveTo>
                    <a:pt x="8243" y="4194"/>
                  </a:moveTo>
                  <a:cubicBezTo>
                    <a:pt x="8796" y="4317"/>
                    <a:pt x="9186" y="4788"/>
                    <a:pt x="9186" y="5383"/>
                  </a:cubicBezTo>
                  <a:cubicBezTo>
                    <a:pt x="9186" y="5947"/>
                    <a:pt x="8796" y="6459"/>
                    <a:pt x="8243" y="6582"/>
                  </a:cubicBezTo>
                  <a:lnTo>
                    <a:pt x="8243" y="4194"/>
                  </a:lnTo>
                  <a:close/>
                  <a:moveTo>
                    <a:pt x="7689" y="606"/>
                  </a:moveTo>
                  <a:lnTo>
                    <a:pt x="7689" y="8376"/>
                  </a:lnTo>
                  <a:lnTo>
                    <a:pt x="4275" y="8376"/>
                  </a:lnTo>
                  <a:cubicBezTo>
                    <a:pt x="3588" y="7525"/>
                    <a:pt x="3209" y="6459"/>
                    <a:pt x="3209" y="5383"/>
                  </a:cubicBezTo>
                  <a:cubicBezTo>
                    <a:pt x="3209" y="2871"/>
                    <a:pt x="5167" y="770"/>
                    <a:pt x="7689" y="606"/>
                  </a:cubicBezTo>
                  <a:close/>
                  <a:moveTo>
                    <a:pt x="8243" y="606"/>
                  </a:moveTo>
                  <a:cubicBezTo>
                    <a:pt x="10764" y="770"/>
                    <a:pt x="12733" y="2871"/>
                    <a:pt x="12733" y="5383"/>
                  </a:cubicBezTo>
                  <a:cubicBezTo>
                    <a:pt x="12733" y="6459"/>
                    <a:pt x="12343" y="7525"/>
                    <a:pt x="11667" y="8376"/>
                  </a:cubicBezTo>
                  <a:lnTo>
                    <a:pt x="8243" y="8376"/>
                  </a:lnTo>
                  <a:lnTo>
                    <a:pt x="8243" y="7177"/>
                  </a:lnTo>
                  <a:cubicBezTo>
                    <a:pt x="9145" y="7054"/>
                    <a:pt x="9780" y="6285"/>
                    <a:pt x="9780" y="5383"/>
                  </a:cubicBezTo>
                  <a:cubicBezTo>
                    <a:pt x="9780" y="4491"/>
                    <a:pt x="9145" y="3722"/>
                    <a:pt x="8243" y="3589"/>
                  </a:cubicBezTo>
                  <a:lnTo>
                    <a:pt x="8243" y="606"/>
                  </a:lnTo>
                  <a:close/>
                  <a:moveTo>
                    <a:pt x="13799" y="8930"/>
                  </a:moveTo>
                  <a:cubicBezTo>
                    <a:pt x="14014" y="8930"/>
                    <a:pt x="14229" y="9145"/>
                    <a:pt x="14270" y="9360"/>
                  </a:cubicBezTo>
                  <a:cubicBezTo>
                    <a:pt x="14311" y="9658"/>
                    <a:pt x="14055" y="9914"/>
                    <a:pt x="13799" y="9914"/>
                  </a:cubicBezTo>
                  <a:lnTo>
                    <a:pt x="3845" y="9914"/>
                  </a:lnTo>
                  <a:cubicBezTo>
                    <a:pt x="3158" y="9914"/>
                    <a:pt x="2604" y="10468"/>
                    <a:pt x="2645" y="11113"/>
                  </a:cubicBezTo>
                  <a:cubicBezTo>
                    <a:pt x="2697" y="11749"/>
                    <a:pt x="3209" y="12221"/>
                    <a:pt x="3804" y="12221"/>
                  </a:cubicBezTo>
                  <a:lnTo>
                    <a:pt x="13799" y="12221"/>
                  </a:lnTo>
                  <a:cubicBezTo>
                    <a:pt x="14055" y="12221"/>
                    <a:pt x="14270" y="12436"/>
                    <a:pt x="14270" y="12692"/>
                  </a:cubicBezTo>
                  <a:lnTo>
                    <a:pt x="14270" y="13072"/>
                  </a:lnTo>
                  <a:cubicBezTo>
                    <a:pt x="14270" y="13164"/>
                    <a:pt x="14229" y="13205"/>
                    <a:pt x="14137" y="13205"/>
                  </a:cubicBezTo>
                  <a:lnTo>
                    <a:pt x="2994" y="13205"/>
                  </a:lnTo>
                  <a:cubicBezTo>
                    <a:pt x="2861" y="13205"/>
                    <a:pt x="2738" y="13164"/>
                    <a:pt x="2645" y="13072"/>
                  </a:cubicBezTo>
                  <a:cubicBezTo>
                    <a:pt x="687" y="11237"/>
                    <a:pt x="1969" y="8930"/>
                    <a:pt x="3804" y="8930"/>
                  </a:cubicBezTo>
                  <a:close/>
                  <a:moveTo>
                    <a:pt x="7945" y="1"/>
                  </a:moveTo>
                  <a:cubicBezTo>
                    <a:pt x="5003" y="1"/>
                    <a:pt x="2604" y="2441"/>
                    <a:pt x="2604" y="5383"/>
                  </a:cubicBezTo>
                  <a:cubicBezTo>
                    <a:pt x="2604" y="6459"/>
                    <a:pt x="2953" y="7484"/>
                    <a:pt x="3547" y="8376"/>
                  </a:cubicBezTo>
                  <a:cubicBezTo>
                    <a:pt x="1415" y="8592"/>
                    <a:pt x="0" y="11237"/>
                    <a:pt x="2133" y="13461"/>
                  </a:cubicBezTo>
                  <a:cubicBezTo>
                    <a:pt x="2307" y="13635"/>
                    <a:pt x="2697" y="13799"/>
                    <a:pt x="2953" y="13799"/>
                  </a:cubicBezTo>
                  <a:lnTo>
                    <a:pt x="14434" y="13799"/>
                  </a:lnTo>
                  <a:cubicBezTo>
                    <a:pt x="14650" y="13799"/>
                    <a:pt x="14865" y="13584"/>
                    <a:pt x="14865" y="13379"/>
                  </a:cubicBezTo>
                  <a:lnTo>
                    <a:pt x="14865" y="12221"/>
                  </a:lnTo>
                  <a:cubicBezTo>
                    <a:pt x="14865" y="11923"/>
                    <a:pt x="14568" y="11626"/>
                    <a:pt x="14270" y="11626"/>
                  </a:cubicBezTo>
                  <a:lnTo>
                    <a:pt x="3670" y="11626"/>
                  </a:lnTo>
                  <a:cubicBezTo>
                    <a:pt x="3588" y="11626"/>
                    <a:pt x="3506" y="11626"/>
                    <a:pt x="3465" y="11534"/>
                  </a:cubicBezTo>
                  <a:cubicBezTo>
                    <a:pt x="3035" y="11072"/>
                    <a:pt x="3373" y="10468"/>
                    <a:pt x="3845" y="10468"/>
                  </a:cubicBezTo>
                  <a:lnTo>
                    <a:pt x="13758" y="10468"/>
                  </a:lnTo>
                  <a:cubicBezTo>
                    <a:pt x="14311" y="10468"/>
                    <a:pt x="14783" y="10088"/>
                    <a:pt x="14865" y="9535"/>
                  </a:cubicBezTo>
                  <a:cubicBezTo>
                    <a:pt x="14906" y="8889"/>
                    <a:pt x="14393" y="8376"/>
                    <a:pt x="13799" y="8376"/>
                  </a:cubicBezTo>
                  <a:lnTo>
                    <a:pt x="12435" y="8376"/>
                  </a:lnTo>
                  <a:cubicBezTo>
                    <a:pt x="12989" y="7484"/>
                    <a:pt x="13327" y="6459"/>
                    <a:pt x="13327" y="5383"/>
                  </a:cubicBezTo>
                  <a:cubicBezTo>
                    <a:pt x="13327" y="2441"/>
                    <a:pt x="10939" y="1"/>
                    <a:pt x="7945"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 name="Google Shape;438;p44"/>
          <p:cNvGrpSpPr/>
          <p:nvPr/>
        </p:nvGrpSpPr>
        <p:grpSpPr>
          <a:xfrm>
            <a:off x="3854074" y="1450200"/>
            <a:ext cx="343975" cy="343725"/>
            <a:chOff x="4744988" y="1976825"/>
            <a:chExt cx="343975" cy="343725"/>
          </a:xfrm>
        </p:grpSpPr>
        <p:sp>
          <p:nvSpPr>
            <p:cNvPr id="439" name="Google Shape;439;p44"/>
            <p:cNvSpPr/>
            <p:nvPr/>
          </p:nvSpPr>
          <p:spPr>
            <a:xfrm>
              <a:off x="4788813" y="2020400"/>
              <a:ext cx="47950" cy="59125"/>
            </a:xfrm>
            <a:custGeom>
              <a:rect b="b" l="l" r="r" t="t"/>
              <a:pathLst>
                <a:path extrusionOk="0" h="2365" w="1918">
                  <a:moveTo>
                    <a:pt x="298" y="1"/>
                  </a:moveTo>
                  <a:cubicBezTo>
                    <a:pt x="165" y="1"/>
                    <a:pt x="42" y="134"/>
                    <a:pt x="1" y="257"/>
                  </a:cubicBezTo>
                  <a:cubicBezTo>
                    <a:pt x="1" y="431"/>
                    <a:pt x="124" y="605"/>
                    <a:pt x="298" y="605"/>
                  </a:cubicBezTo>
                  <a:lnTo>
                    <a:pt x="677" y="605"/>
                  </a:lnTo>
                  <a:lnTo>
                    <a:pt x="677" y="2051"/>
                  </a:lnTo>
                  <a:cubicBezTo>
                    <a:pt x="677" y="2184"/>
                    <a:pt x="770" y="2307"/>
                    <a:pt x="893" y="2358"/>
                  </a:cubicBezTo>
                  <a:cubicBezTo>
                    <a:pt x="914" y="2363"/>
                    <a:pt x="935" y="2365"/>
                    <a:pt x="955" y="2365"/>
                  </a:cubicBezTo>
                  <a:cubicBezTo>
                    <a:pt x="1133" y="2365"/>
                    <a:pt x="1241" y="2208"/>
                    <a:pt x="1241" y="2051"/>
                  </a:cubicBezTo>
                  <a:lnTo>
                    <a:pt x="1241" y="605"/>
                  </a:lnTo>
                  <a:lnTo>
                    <a:pt x="1620" y="605"/>
                  </a:lnTo>
                  <a:cubicBezTo>
                    <a:pt x="1754" y="605"/>
                    <a:pt x="1877" y="513"/>
                    <a:pt x="1918" y="349"/>
                  </a:cubicBezTo>
                  <a:cubicBezTo>
                    <a:pt x="1918" y="175"/>
                    <a:pt x="1795" y="1"/>
                    <a:pt x="162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44"/>
            <p:cNvSpPr/>
            <p:nvPr/>
          </p:nvSpPr>
          <p:spPr>
            <a:xfrm>
              <a:off x="4744988" y="1976825"/>
              <a:ext cx="343975" cy="343725"/>
            </a:xfrm>
            <a:custGeom>
              <a:rect b="b" l="l" r="r" t="t"/>
              <a:pathLst>
                <a:path extrusionOk="0" h="13749" w="13759">
                  <a:moveTo>
                    <a:pt x="6582" y="595"/>
                  </a:moveTo>
                  <a:lnTo>
                    <a:pt x="6582" y="8756"/>
                  </a:lnTo>
                  <a:lnTo>
                    <a:pt x="595" y="8756"/>
                  </a:lnTo>
                  <a:lnTo>
                    <a:pt x="595" y="1108"/>
                  </a:lnTo>
                  <a:cubicBezTo>
                    <a:pt x="595" y="811"/>
                    <a:pt x="811" y="595"/>
                    <a:pt x="1108" y="595"/>
                  </a:cubicBezTo>
                  <a:close/>
                  <a:moveTo>
                    <a:pt x="12641" y="595"/>
                  </a:moveTo>
                  <a:cubicBezTo>
                    <a:pt x="12938" y="595"/>
                    <a:pt x="13153" y="811"/>
                    <a:pt x="13153" y="1108"/>
                  </a:cubicBezTo>
                  <a:lnTo>
                    <a:pt x="13153" y="8756"/>
                  </a:lnTo>
                  <a:lnTo>
                    <a:pt x="7177" y="8756"/>
                  </a:lnTo>
                  <a:lnTo>
                    <a:pt x="7177" y="595"/>
                  </a:lnTo>
                  <a:close/>
                  <a:moveTo>
                    <a:pt x="13153" y="9350"/>
                  </a:moveTo>
                  <a:lnTo>
                    <a:pt x="13153" y="10201"/>
                  </a:lnTo>
                  <a:cubicBezTo>
                    <a:pt x="13153" y="10509"/>
                    <a:pt x="12938" y="10714"/>
                    <a:pt x="12641" y="10714"/>
                  </a:cubicBezTo>
                  <a:lnTo>
                    <a:pt x="1108" y="10714"/>
                  </a:lnTo>
                  <a:cubicBezTo>
                    <a:pt x="811" y="10714"/>
                    <a:pt x="595" y="10509"/>
                    <a:pt x="595" y="10201"/>
                  </a:cubicBezTo>
                  <a:lnTo>
                    <a:pt x="595" y="9350"/>
                  </a:lnTo>
                  <a:close/>
                  <a:moveTo>
                    <a:pt x="8120" y="11318"/>
                  </a:moveTo>
                  <a:cubicBezTo>
                    <a:pt x="8161" y="11954"/>
                    <a:pt x="8325" y="12600"/>
                    <a:pt x="8581" y="13194"/>
                  </a:cubicBezTo>
                  <a:lnTo>
                    <a:pt x="5167" y="13194"/>
                  </a:lnTo>
                  <a:cubicBezTo>
                    <a:pt x="5424" y="12600"/>
                    <a:pt x="5598" y="11954"/>
                    <a:pt x="5639" y="11318"/>
                  </a:cubicBezTo>
                  <a:close/>
                  <a:moveTo>
                    <a:pt x="1108" y="1"/>
                  </a:moveTo>
                  <a:cubicBezTo>
                    <a:pt x="472" y="1"/>
                    <a:pt x="1" y="462"/>
                    <a:pt x="1" y="1108"/>
                  </a:cubicBezTo>
                  <a:lnTo>
                    <a:pt x="1" y="10252"/>
                  </a:lnTo>
                  <a:cubicBezTo>
                    <a:pt x="1" y="10847"/>
                    <a:pt x="472" y="11318"/>
                    <a:pt x="1108" y="11318"/>
                  </a:cubicBezTo>
                  <a:lnTo>
                    <a:pt x="4993" y="11318"/>
                  </a:lnTo>
                  <a:cubicBezTo>
                    <a:pt x="4952" y="11954"/>
                    <a:pt x="4788" y="12600"/>
                    <a:pt x="4481" y="13153"/>
                  </a:cubicBezTo>
                  <a:lnTo>
                    <a:pt x="3589" y="13153"/>
                  </a:lnTo>
                  <a:cubicBezTo>
                    <a:pt x="3455" y="13153"/>
                    <a:pt x="3332" y="13276"/>
                    <a:pt x="3291" y="13410"/>
                  </a:cubicBezTo>
                  <a:cubicBezTo>
                    <a:pt x="3291" y="13584"/>
                    <a:pt x="3414" y="13748"/>
                    <a:pt x="3589" y="13748"/>
                  </a:cubicBezTo>
                  <a:lnTo>
                    <a:pt x="10170" y="13748"/>
                  </a:lnTo>
                  <a:cubicBezTo>
                    <a:pt x="10293" y="13748"/>
                    <a:pt x="10427" y="13666"/>
                    <a:pt x="10468" y="13492"/>
                  </a:cubicBezTo>
                  <a:cubicBezTo>
                    <a:pt x="10468" y="13328"/>
                    <a:pt x="10334" y="13153"/>
                    <a:pt x="10170" y="13153"/>
                  </a:cubicBezTo>
                  <a:lnTo>
                    <a:pt x="9227" y="13153"/>
                  </a:lnTo>
                  <a:cubicBezTo>
                    <a:pt x="8930" y="12600"/>
                    <a:pt x="8756" y="11954"/>
                    <a:pt x="8715" y="11318"/>
                  </a:cubicBezTo>
                  <a:lnTo>
                    <a:pt x="12641" y="11318"/>
                  </a:lnTo>
                  <a:cubicBezTo>
                    <a:pt x="13287" y="11318"/>
                    <a:pt x="13758" y="10847"/>
                    <a:pt x="13758" y="10252"/>
                  </a:cubicBezTo>
                  <a:lnTo>
                    <a:pt x="13758" y="1108"/>
                  </a:lnTo>
                  <a:cubicBezTo>
                    <a:pt x="13758" y="462"/>
                    <a:pt x="13287" y="1"/>
                    <a:pt x="1264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44"/>
            <p:cNvSpPr/>
            <p:nvPr/>
          </p:nvSpPr>
          <p:spPr>
            <a:xfrm>
              <a:off x="4843163" y="2064225"/>
              <a:ext cx="38450" cy="15150"/>
            </a:xfrm>
            <a:custGeom>
              <a:rect b="b" l="l" r="r" t="t"/>
              <a:pathLst>
                <a:path extrusionOk="0" h="606" w="1538">
                  <a:moveTo>
                    <a:pt x="349" y="1"/>
                  </a:moveTo>
                  <a:cubicBezTo>
                    <a:pt x="133" y="1"/>
                    <a:pt x="0" y="175"/>
                    <a:pt x="41" y="349"/>
                  </a:cubicBezTo>
                  <a:cubicBezTo>
                    <a:pt x="41" y="513"/>
                    <a:pt x="174" y="605"/>
                    <a:pt x="349" y="605"/>
                  </a:cubicBezTo>
                  <a:lnTo>
                    <a:pt x="1199" y="605"/>
                  </a:lnTo>
                  <a:cubicBezTo>
                    <a:pt x="1374" y="605"/>
                    <a:pt x="1538" y="431"/>
                    <a:pt x="1497" y="257"/>
                  </a:cubicBezTo>
                  <a:cubicBezTo>
                    <a:pt x="1456" y="134"/>
                    <a:pt x="1323" y="1"/>
                    <a:pt x="1199"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44"/>
            <p:cNvSpPr/>
            <p:nvPr/>
          </p:nvSpPr>
          <p:spPr>
            <a:xfrm>
              <a:off x="4788813" y="2108050"/>
              <a:ext cx="92800" cy="14900"/>
            </a:xfrm>
            <a:custGeom>
              <a:rect b="b" l="l" r="r" t="t"/>
              <a:pathLst>
                <a:path extrusionOk="0" h="596" w="3712">
                  <a:moveTo>
                    <a:pt x="298" y="1"/>
                  </a:moveTo>
                  <a:cubicBezTo>
                    <a:pt x="124" y="1"/>
                    <a:pt x="1" y="175"/>
                    <a:pt x="42" y="339"/>
                  </a:cubicBezTo>
                  <a:cubicBezTo>
                    <a:pt x="42" y="513"/>
                    <a:pt x="165" y="595"/>
                    <a:pt x="339" y="595"/>
                  </a:cubicBezTo>
                  <a:lnTo>
                    <a:pt x="3373" y="595"/>
                  </a:lnTo>
                  <a:cubicBezTo>
                    <a:pt x="3548" y="595"/>
                    <a:pt x="3712" y="431"/>
                    <a:pt x="3671" y="257"/>
                  </a:cubicBezTo>
                  <a:cubicBezTo>
                    <a:pt x="3630" y="134"/>
                    <a:pt x="3497" y="1"/>
                    <a:pt x="337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44"/>
            <p:cNvSpPr/>
            <p:nvPr/>
          </p:nvSpPr>
          <p:spPr>
            <a:xfrm>
              <a:off x="4788813" y="2151875"/>
              <a:ext cx="92800" cy="14900"/>
            </a:xfrm>
            <a:custGeom>
              <a:rect b="b" l="l" r="r" t="t"/>
              <a:pathLst>
                <a:path extrusionOk="0" h="596" w="3712">
                  <a:moveTo>
                    <a:pt x="298" y="1"/>
                  </a:moveTo>
                  <a:cubicBezTo>
                    <a:pt x="124" y="1"/>
                    <a:pt x="1" y="175"/>
                    <a:pt x="42" y="339"/>
                  </a:cubicBezTo>
                  <a:cubicBezTo>
                    <a:pt x="42" y="472"/>
                    <a:pt x="165" y="595"/>
                    <a:pt x="339" y="595"/>
                  </a:cubicBezTo>
                  <a:lnTo>
                    <a:pt x="3373" y="595"/>
                  </a:lnTo>
                  <a:cubicBezTo>
                    <a:pt x="3548" y="595"/>
                    <a:pt x="3712" y="431"/>
                    <a:pt x="3671" y="257"/>
                  </a:cubicBezTo>
                  <a:cubicBezTo>
                    <a:pt x="3630" y="83"/>
                    <a:pt x="3497" y="1"/>
                    <a:pt x="3373"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44"/>
            <p:cNvSpPr/>
            <p:nvPr/>
          </p:nvSpPr>
          <p:spPr>
            <a:xfrm>
              <a:off x="4953088" y="2108050"/>
              <a:ext cx="92050" cy="14900"/>
            </a:xfrm>
            <a:custGeom>
              <a:rect b="b" l="l" r="r" t="t"/>
              <a:pathLst>
                <a:path extrusionOk="0" h="596" w="3682">
                  <a:moveTo>
                    <a:pt x="308" y="1"/>
                  </a:moveTo>
                  <a:cubicBezTo>
                    <a:pt x="134" y="1"/>
                    <a:pt x="1" y="175"/>
                    <a:pt x="1" y="339"/>
                  </a:cubicBezTo>
                  <a:cubicBezTo>
                    <a:pt x="52" y="513"/>
                    <a:pt x="175" y="595"/>
                    <a:pt x="308" y="595"/>
                  </a:cubicBezTo>
                  <a:lnTo>
                    <a:pt x="3384" y="595"/>
                  </a:lnTo>
                  <a:cubicBezTo>
                    <a:pt x="3548" y="595"/>
                    <a:pt x="3681" y="431"/>
                    <a:pt x="3681" y="257"/>
                  </a:cubicBezTo>
                  <a:cubicBezTo>
                    <a:pt x="3640" y="134"/>
                    <a:pt x="3507" y="1"/>
                    <a:pt x="3384"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44"/>
            <p:cNvSpPr/>
            <p:nvPr/>
          </p:nvSpPr>
          <p:spPr>
            <a:xfrm>
              <a:off x="4953088" y="2064225"/>
              <a:ext cx="92050" cy="15150"/>
            </a:xfrm>
            <a:custGeom>
              <a:rect b="b" l="l" r="r" t="t"/>
              <a:pathLst>
                <a:path extrusionOk="0" h="606" w="3682">
                  <a:moveTo>
                    <a:pt x="308" y="1"/>
                  </a:moveTo>
                  <a:cubicBezTo>
                    <a:pt x="134" y="1"/>
                    <a:pt x="1" y="175"/>
                    <a:pt x="1" y="349"/>
                  </a:cubicBezTo>
                  <a:cubicBezTo>
                    <a:pt x="52" y="513"/>
                    <a:pt x="175" y="605"/>
                    <a:pt x="308" y="605"/>
                  </a:cubicBezTo>
                  <a:lnTo>
                    <a:pt x="3384" y="605"/>
                  </a:lnTo>
                  <a:cubicBezTo>
                    <a:pt x="3548" y="605"/>
                    <a:pt x="3681" y="431"/>
                    <a:pt x="3681" y="257"/>
                  </a:cubicBezTo>
                  <a:cubicBezTo>
                    <a:pt x="3640" y="134"/>
                    <a:pt x="3507" y="1"/>
                    <a:pt x="3384"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44"/>
            <p:cNvSpPr/>
            <p:nvPr/>
          </p:nvSpPr>
          <p:spPr>
            <a:xfrm>
              <a:off x="4953088" y="2020400"/>
              <a:ext cx="92050" cy="15150"/>
            </a:xfrm>
            <a:custGeom>
              <a:rect b="b" l="l" r="r" t="t"/>
              <a:pathLst>
                <a:path extrusionOk="0" h="606" w="3682">
                  <a:moveTo>
                    <a:pt x="308" y="1"/>
                  </a:moveTo>
                  <a:cubicBezTo>
                    <a:pt x="134" y="1"/>
                    <a:pt x="1" y="175"/>
                    <a:pt x="1" y="349"/>
                  </a:cubicBezTo>
                  <a:cubicBezTo>
                    <a:pt x="52" y="513"/>
                    <a:pt x="175" y="605"/>
                    <a:pt x="308" y="605"/>
                  </a:cubicBezTo>
                  <a:lnTo>
                    <a:pt x="3384" y="605"/>
                  </a:lnTo>
                  <a:cubicBezTo>
                    <a:pt x="3548" y="605"/>
                    <a:pt x="3681" y="431"/>
                    <a:pt x="3681" y="257"/>
                  </a:cubicBezTo>
                  <a:cubicBezTo>
                    <a:pt x="3640" y="134"/>
                    <a:pt x="3507" y="1"/>
                    <a:pt x="3384"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44"/>
            <p:cNvSpPr/>
            <p:nvPr/>
          </p:nvSpPr>
          <p:spPr>
            <a:xfrm>
              <a:off x="4953088" y="2151875"/>
              <a:ext cx="70525" cy="14900"/>
            </a:xfrm>
            <a:custGeom>
              <a:rect b="b" l="l" r="r" t="t"/>
              <a:pathLst>
                <a:path extrusionOk="0" h="596" w="2821">
                  <a:moveTo>
                    <a:pt x="308" y="1"/>
                  </a:moveTo>
                  <a:cubicBezTo>
                    <a:pt x="134" y="1"/>
                    <a:pt x="1" y="175"/>
                    <a:pt x="1" y="339"/>
                  </a:cubicBezTo>
                  <a:cubicBezTo>
                    <a:pt x="52" y="472"/>
                    <a:pt x="175" y="595"/>
                    <a:pt x="308" y="595"/>
                  </a:cubicBezTo>
                  <a:lnTo>
                    <a:pt x="2482" y="595"/>
                  </a:lnTo>
                  <a:cubicBezTo>
                    <a:pt x="2656" y="595"/>
                    <a:pt x="2820" y="431"/>
                    <a:pt x="2779" y="257"/>
                  </a:cubicBezTo>
                  <a:cubicBezTo>
                    <a:pt x="2779" y="83"/>
                    <a:pt x="2656" y="1"/>
                    <a:pt x="2482"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 name="Google Shape;448;p44"/>
          <p:cNvGrpSpPr/>
          <p:nvPr/>
        </p:nvGrpSpPr>
        <p:grpSpPr>
          <a:xfrm>
            <a:off x="7299562" y="1450200"/>
            <a:ext cx="346000" cy="343725"/>
            <a:chOff x="7008788" y="1976825"/>
            <a:chExt cx="346000" cy="343725"/>
          </a:xfrm>
        </p:grpSpPr>
        <p:sp>
          <p:nvSpPr>
            <p:cNvPr id="449" name="Google Shape;449;p44"/>
            <p:cNvSpPr/>
            <p:nvPr/>
          </p:nvSpPr>
          <p:spPr>
            <a:xfrm>
              <a:off x="7076188" y="1976825"/>
              <a:ext cx="232725" cy="293475"/>
            </a:xfrm>
            <a:custGeom>
              <a:rect b="b" l="l" r="r" t="t"/>
              <a:pathLst>
                <a:path extrusionOk="0" h="11739" w="9309">
                  <a:moveTo>
                    <a:pt x="1282" y="1"/>
                  </a:moveTo>
                  <a:cubicBezTo>
                    <a:pt x="554" y="1"/>
                    <a:pt x="0" y="554"/>
                    <a:pt x="0" y="1282"/>
                  </a:cubicBezTo>
                  <a:lnTo>
                    <a:pt x="0" y="6962"/>
                  </a:lnTo>
                  <a:lnTo>
                    <a:pt x="0" y="9863"/>
                  </a:lnTo>
                  <a:lnTo>
                    <a:pt x="0" y="10293"/>
                  </a:lnTo>
                  <a:lnTo>
                    <a:pt x="0" y="10375"/>
                  </a:lnTo>
                  <a:lnTo>
                    <a:pt x="0" y="10457"/>
                  </a:lnTo>
                  <a:cubicBezTo>
                    <a:pt x="0" y="11185"/>
                    <a:pt x="554" y="11739"/>
                    <a:pt x="1241" y="11739"/>
                  </a:cubicBezTo>
                  <a:lnTo>
                    <a:pt x="6233" y="11739"/>
                  </a:lnTo>
                  <a:lnTo>
                    <a:pt x="6233" y="11144"/>
                  </a:lnTo>
                  <a:lnTo>
                    <a:pt x="1282" y="11144"/>
                  </a:lnTo>
                  <a:cubicBezTo>
                    <a:pt x="892" y="11144"/>
                    <a:pt x="595" y="10847"/>
                    <a:pt x="595" y="10457"/>
                  </a:cubicBezTo>
                  <a:cubicBezTo>
                    <a:pt x="595" y="10078"/>
                    <a:pt x="892" y="9781"/>
                    <a:pt x="1282" y="9781"/>
                  </a:cubicBezTo>
                  <a:lnTo>
                    <a:pt x="6059" y="9781"/>
                  </a:lnTo>
                  <a:lnTo>
                    <a:pt x="6059" y="9176"/>
                  </a:lnTo>
                  <a:lnTo>
                    <a:pt x="1241" y="9176"/>
                  </a:lnTo>
                  <a:cubicBezTo>
                    <a:pt x="984" y="9176"/>
                    <a:pt x="728" y="9268"/>
                    <a:pt x="554" y="9391"/>
                  </a:cubicBezTo>
                  <a:lnTo>
                    <a:pt x="554" y="6962"/>
                  </a:lnTo>
                  <a:lnTo>
                    <a:pt x="554" y="1231"/>
                  </a:lnTo>
                  <a:cubicBezTo>
                    <a:pt x="554" y="852"/>
                    <a:pt x="851" y="554"/>
                    <a:pt x="1241" y="554"/>
                  </a:cubicBezTo>
                  <a:lnTo>
                    <a:pt x="8755" y="554"/>
                  </a:lnTo>
                  <a:lnTo>
                    <a:pt x="8755" y="8920"/>
                  </a:lnTo>
                  <a:lnTo>
                    <a:pt x="9309" y="8920"/>
                  </a:lnTo>
                  <a:lnTo>
                    <a:pt x="9309" y="298"/>
                  </a:lnTo>
                  <a:cubicBezTo>
                    <a:pt x="9309" y="124"/>
                    <a:pt x="9186" y="1"/>
                    <a:pt x="901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44"/>
            <p:cNvSpPr/>
            <p:nvPr/>
          </p:nvSpPr>
          <p:spPr>
            <a:xfrm>
              <a:off x="7218163" y="2184525"/>
              <a:ext cx="136625" cy="136025"/>
            </a:xfrm>
            <a:custGeom>
              <a:rect b="b" l="l" r="r" t="t"/>
              <a:pathLst>
                <a:path extrusionOk="0" h="5441" w="5465">
                  <a:moveTo>
                    <a:pt x="595" y="612"/>
                  </a:moveTo>
                  <a:lnTo>
                    <a:pt x="4019" y="960"/>
                  </a:lnTo>
                  <a:lnTo>
                    <a:pt x="3373" y="1596"/>
                  </a:lnTo>
                  <a:cubicBezTo>
                    <a:pt x="3332" y="1637"/>
                    <a:pt x="3332" y="1688"/>
                    <a:pt x="3291" y="1688"/>
                  </a:cubicBezTo>
                  <a:cubicBezTo>
                    <a:pt x="3250" y="1811"/>
                    <a:pt x="3291" y="1944"/>
                    <a:pt x="3373" y="2026"/>
                  </a:cubicBezTo>
                  <a:lnTo>
                    <a:pt x="4696" y="3349"/>
                  </a:lnTo>
                  <a:lnTo>
                    <a:pt x="3332" y="4712"/>
                  </a:lnTo>
                  <a:lnTo>
                    <a:pt x="2051" y="3349"/>
                  </a:lnTo>
                  <a:cubicBezTo>
                    <a:pt x="1969" y="3308"/>
                    <a:pt x="1877" y="3267"/>
                    <a:pt x="1836" y="3267"/>
                  </a:cubicBezTo>
                  <a:cubicBezTo>
                    <a:pt x="1754" y="3267"/>
                    <a:pt x="1661" y="3308"/>
                    <a:pt x="1620" y="3349"/>
                  </a:cubicBezTo>
                  <a:lnTo>
                    <a:pt x="944" y="4036"/>
                  </a:lnTo>
                  <a:lnTo>
                    <a:pt x="595" y="612"/>
                  </a:lnTo>
                  <a:close/>
                  <a:moveTo>
                    <a:pt x="231" y="1"/>
                  </a:moveTo>
                  <a:cubicBezTo>
                    <a:pt x="170" y="1"/>
                    <a:pt x="113" y="39"/>
                    <a:pt x="83" y="99"/>
                  </a:cubicBezTo>
                  <a:cubicBezTo>
                    <a:pt x="1" y="150"/>
                    <a:pt x="1" y="232"/>
                    <a:pt x="1" y="314"/>
                  </a:cubicBezTo>
                  <a:lnTo>
                    <a:pt x="431" y="4712"/>
                  </a:lnTo>
                  <a:cubicBezTo>
                    <a:pt x="431" y="4845"/>
                    <a:pt x="554" y="4968"/>
                    <a:pt x="728" y="4968"/>
                  </a:cubicBezTo>
                  <a:cubicBezTo>
                    <a:pt x="810" y="4968"/>
                    <a:pt x="892" y="4927"/>
                    <a:pt x="944" y="4886"/>
                  </a:cubicBezTo>
                  <a:lnTo>
                    <a:pt x="1836" y="3995"/>
                  </a:lnTo>
                  <a:lnTo>
                    <a:pt x="3117" y="5358"/>
                  </a:lnTo>
                  <a:cubicBezTo>
                    <a:pt x="3199" y="5399"/>
                    <a:pt x="3291" y="5440"/>
                    <a:pt x="3332" y="5440"/>
                  </a:cubicBezTo>
                  <a:cubicBezTo>
                    <a:pt x="3414" y="5440"/>
                    <a:pt x="3507" y="5399"/>
                    <a:pt x="3548" y="5358"/>
                  </a:cubicBezTo>
                  <a:lnTo>
                    <a:pt x="5342" y="3564"/>
                  </a:lnTo>
                  <a:cubicBezTo>
                    <a:pt x="5342" y="3564"/>
                    <a:pt x="5383" y="3523"/>
                    <a:pt x="5383" y="3482"/>
                  </a:cubicBezTo>
                  <a:cubicBezTo>
                    <a:pt x="5465" y="3349"/>
                    <a:pt x="5424" y="3226"/>
                    <a:pt x="5342" y="3133"/>
                  </a:cubicBezTo>
                  <a:lnTo>
                    <a:pt x="3968" y="1811"/>
                  </a:lnTo>
                  <a:lnTo>
                    <a:pt x="4870" y="960"/>
                  </a:lnTo>
                  <a:cubicBezTo>
                    <a:pt x="4911" y="868"/>
                    <a:pt x="4952" y="827"/>
                    <a:pt x="4952" y="745"/>
                  </a:cubicBezTo>
                  <a:cubicBezTo>
                    <a:pt x="4952" y="571"/>
                    <a:pt x="4829" y="448"/>
                    <a:pt x="4696" y="448"/>
                  </a:cubicBezTo>
                  <a:lnTo>
                    <a:pt x="298" y="17"/>
                  </a:lnTo>
                  <a:cubicBezTo>
                    <a:pt x="276" y="6"/>
                    <a:pt x="253" y="1"/>
                    <a:pt x="231"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44"/>
            <p:cNvSpPr/>
            <p:nvPr/>
          </p:nvSpPr>
          <p:spPr>
            <a:xfrm>
              <a:off x="7135888" y="2021675"/>
              <a:ext cx="118700" cy="68200"/>
            </a:xfrm>
            <a:custGeom>
              <a:rect b="b" l="l" r="r" t="t"/>
              <a:pathLst>
                <a:path extrusionOk="0" h="2728" w="4748">
                  <a:moveTo>
                    <a:pt x="4183" y="554"/>
                  </a:moveTo>
                  <a:lnTo>
                    <a:pt x="4183" y="2174"/>
                  </a:lnTo>
                  <a:lnTo>
                    <a:pt x="595" y="2174"/>
                  </a:lnTo>
                  <a:lnTo>
                    <a:pt x="595" y="554"/>
                  </a:lnTo>
                  <a:close/>
                  <a:moveTo>
                    <a:pt x="298" y="1"/>
                  </a:moveTo>
                  <a:cubicBezTo>
                    <a:pt x="134" y="1"/>
                    <a:pt x="1" y="124"/>
                    <a:pt x="1" y="298"/>
                  </a:cubicBezTo>
                  <a:lnTo>
                    <a:pt x="1" y="2471"/>
                  </a:lnTo>
                  <a:cubicBezTo>
                    <a:pt x="1" y="2605"/>
                    <a:pt x="134" y="2728"/>
                    <a:pt x="298" y="2728"/>
                  </a:cubicBezTo>
                  <a:lnTo>
                    <a:pt x="4440" y="2728"/>
                  </a:lnTo>
                  <a:cubicBezTo>
                    <a:pt x="4614" y="2728"/>
                    <a:pt x="4747" y="2605"/>
                    <a:pt x="4747" y="2471"/>
                  </a:cubicBezTo>
                  <a:lnTo>
                    <a:pt x="4747" y="298"/>
                  </a:lnTo>
                  <a:cubicBezTo>
                    <a:pt x="4747" y="124"/>
                    <a:pt x="4614" y="1"/>
                    <a:pt x="444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44"/>
            <p:cNvSpPr/>
            <p:nvPr/>
          </p:nvSpPr>
          <p:spPr>
            <a:xfrm>
              <a:off x="7008788" y="2102675"/>
              <a:ext cx="38450" cy="15150"/>
            </a:xfrm>
            <a:custGeom>
              <a:rect b="b" l="l" r="r" t="t"/>
              <a:pathLst>
                <a:path extrusionOk="0" h="606" w="1538">
                  <a:moveTo>
                    <a:pt x="297" y="0"/>
                  </a:moveTo>
                  <a:cubicBezTo>
                    <a:pt x="133" y="0"/>
                    <a:pt x="0" y="175"/>
                    <a:pt x="41" y="349"/>
                  </a:cubicBezTo>
                  <a:cubicBezTo>
                    <a:pt x="41" y="472"/>
                    <a:pt x="174" y="605"/>
                    <a:pt x="349" y="605"/>
                  </a:cubicBezTo>
                  <a:lnTo>
                    <a:pt x="1241" y="605"/>
                  </a:lnTo>
                  <a:cubicBezTo>
                    <a:pt x="1415" y="605"/>
                    <a:pt x="1538" y="431"/>
                    <a:pt x="1497" y="257"/>
                  </a:cubicBezTo>
                  <a:cubicBezTo>
                    <a:pt x="1497" y="93"/>
                    <a:pt x="1374" y="0"/>
                    <a:pt x="120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44"/>
            <p:cNvSpPr/>
            <p:nvPr/>
          </p:nvSpPr>
          <p:spPr>
            <a:xfrm>
              <a:off x="7008788" y="2052775"/>
              <a:ext cx="39475" cy="26600"/>
            </a:xfrm>
            <a:custGeom>
              <a:rect b="b" l="l" r="r" t="t"/>
              <a:pathLst>
                <a:path extrusionOk="0" h="1064" w="1579">
                  <a:moveTo>
                    <a:pt x="327" y="1"/>
                  </a:moveTo>
                  <a:cubicBezTo>
                    <a:pt x="210" y="1"/>
                    <a:pt x="107" y="73"/>
                    <a:pt x="41" y="161"/>
                  </a:cubicBezTo>
                  <a:cubicBezTo>
                    <a:pt x="0" y="295"/>
                    <a:pt x="41" y="500"/>
                    <a:pt x="174" y="551"/>
                  </a:cubicBezTo>
                  <a:lnTo>
                    <a:pt x="1066" y="1012"/>
                  </a:lnTo>
                  <a:cubicBezTo>
                    <a:pt x="1118" y="1063"/>
                    <a:pt x="1200" y="1063"/>
                    <a:pt x="1241" y="1063"/>
                  </a:cubicBezTo>
                  <a:cubicBezTo>
                    <a:pt x="1323" y="1063"/>
                    <a:pt x="1456" y="1012"/>
                    <a:pt x="1497" y="889"/>
                  </a:cubicBezTo>
                  <a:cubicBezTo>
                    <a:pt x="1579" y="756"/>
                    <a:pt x="1497" y="592"/>
                    <a:pt x="1374" y="500"/>
                  </a:cubicBezTo>
                  <a:lnTo>
                    <a:pt x="472" y="38"/>
                  </a:lnTo>
                  <a:cubicBezTo>
                    <a:pt x="422" y="12"/>
                    <a:pt x="374" y="1"/>
                    <a:pt x="327"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44"/>
            <p:cNvSpPr/>
            <p:nvPr/>
          </p:nvSpPr>
          <p:spPr>
            <a:xfrm>
              <a:off x="7008788" y="2141125"/>
              <a:ext cx="39475" cy="26675"/>
            </a:xfrm>
            <a:custGeom>
              <a:rect b="b" l="l" r="r" t="t"/>
              <a:pathLst>
                <a:path extrusionOk="0" h="1067" w="1579">
                  <a:moveTo>
                    <a:pt x="1235" y="0"/>
                  </a:moveTo>
                  <a:cubicBezTo>
                    <a:pt x="1181" y="0"/>
                    <a:pt x="1124" y="14"/>
                    <a:pt x="1066" y="41"/>
                  </a:cubicBezTo>
                  <a:lnTo>
                    <a:pt x="174" y="513"/>
                  </a:lnTo>
                  <a:cubicBezTo>
                    <a:pt x="41" y="554"/>
                    <a:pt x="0" y="728"/>
                    <a:pt x="41" y="902"/>
                  </a:cubicBezTo>
                  <a:cubicBezTo>
                    <a:pt x="133" y="984"/>
                    <a:pt x="215" y="1066"/>
                    <a:pt x="349" y="1066"/>
                  </a:cubicBezTo>
                  <a:cubicBezTo>
                    <a:pt x="390" y="1066"/>
                    <a:pt x="431" y="1025"/>
                    <a:pt x="472" y="1025"/>
                  </a:cubicBezTo>
                  <a:lnTo>
                    <a:pt x="1374" y="554"/>
                  </a:lnTo>
                  <a:cubicBezTo>
                    <a:pt x="1497" y="472"/>
                    <a:pt x="1579" y="297"/>
                    <a:pt x="1497" y="174"/>
                  </a:cubicBezTo>
                  <a:cubicBezTo>
                    <a:pt x="1442" y="57"/>
                    <a:pt x="1345" y="0"/>
                    <a:pt x="1235"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55" name="Google Shape;455;p44"/>
          <p:cNvCxnSpPr>
            <a:stCxn id="426" idx="2"/>
            <a:endCxn id="431" idx="0"/>
          </p:cNvCxnSpPr>
          <p:nvPr/>
        </p:nvCxnSpPr>
        <p:spPr>
          <a:xfrm flipH="1" rot="-5400000">
            <a:off x="4677224" y="3033275"/>
            <a:ext cx="410400" cy="1712700"/>
          </a:xfrm>
          <a:prstGeom prst="bentConnector3">
            <a:avLst>
              <a:gd fmla="val 50003" name="adj1"/>
            </a:avLst>
          </a:prstGeom>
          <a:noFill/>
          <a:ln cap="flat" cmpd="sng" w="19050">
            <a:solidFill>
              <a:schemeClr val="dk1"/>
            </a:solidFill>
            <a:prstDash val="solid"/>
            <a:round/>
            <a:headEnd len="med" w="med" type="none"/>
            <a:tailEnd len="med" w="med" type="none"/>
          </a:ln>
        </p:spPr>
      </p:cxnSp>
      <p:cxnSp>
        <p:nvCxnSpPr>
          <p:cNvPr id="456" name="Google Shape;456;p44"/>
          <p:cNvCxnSpPr>
            <a:stCxn id="428" idx="2"/>
            <a:endCxn id="431" idx="0"/>
          </p:cNvCxnSpPr>
          <p:nvPr/>
        </p:nvCxnSpPr>
        <p:spPr>
          <a:xfrm flipH="1" rot="-5400000">
            <a:off x="5533947" y="3889325"/>
            <a:ext cx="410400" cy="600"/>
          </a:xfrm>
          <a:prstGeom prst="bentConnector3">
            <a:avLst>
              <a:gd fmla="val 50003" name="adj1"/>
            </a:avLst>
          </a:prstGeom>
          <a:noFill/>
          <a:ln cap="flat" cmpd="sng" w="19050">
            <a:solidFill>
              <a:schemeClr val="dk1"/>
            </a:solidFill>
            <a:prstDash val="solid"/>
            <a:round/>
            <a:headEnd len="med" w="med" type="none"/>
            <a:tailEnd len="med" w="med" type="none"/>
          </a:ln>
        </p:spPr>
      </p:cxnSp>
      <p:cxnSp>
        <p:nvCxnSpPr>
          <p:cNvPr id="457" name="Google Shape;457;p44"/>
          <p:cNvCxnSpPr>
            <a:stCxn id="430" idx="2"/>
            <a:endCxn id="431" idx="0"/>
          </p:cNvCxnSpPr>
          <p:nvPr/>
        </p:nvCxnSpPr>
        <p:spPr>
          <a:xfrm rot="5400000">
            <a:off x="6400526" y="3022775"/>
            <a:ext cx="410400" cy="1733700"/>
          </a:xfrm>
          <a:prstGeom prst="bentConnector3">
            <a:avLst>
              <a:gd fmla="val 50003" name="adj1"/>
            </a:avLst>
          </a:prstGeom>
          <a:noFill/>
          <a:ln cap="flat" cmpd="sng" w="19050">
            <a:solidFill>
              <a:schemeClr val="dk1"/>
            </a:solidFill>
            <a:prstDash val="solid"/>
            <a:round/>
            <a:headEnd len="med" w="med" type="none"/>
            <a:tailEnd len="med" w="med" type="non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1" name="Shape 461"/>
        <p:cNvGrpSpPr/>
        <p:nvPr/>
      </p:nvGrpSpPr>
      <p:grpSpPr>
        <a:xfrm>
          <a:off x="0" y="0"/>
          <a:ext cx="0" cy="0"/>
          <a:chOff x="0" y="0"/>
          <a:chExt cx="0" cy="0"/>
        </a:xfrm>
      </p:grpSpPr>
      <p:sp>
        <p:nvSpPr>
          <p:cNvPr id="462" name="Google Shape;462;p45"/>
          <p:cNvSpPr/>
          <p:nvPr/>
        </p:nvSpPr>
        <p:spPr>
          <a:xfrm>
            <a:off x="2593875" y="3526538"/>
            <a:ext cx="516300" cy="516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45"/>
          <p:cNvSpPr/>
          <p:nvPr/>
        </p:nvSpPr>
        <p:spPr>
          <a:xfrm>
            <a:off x="1984275" y="2381975"/>
            <a:ext cx="516300" cy="516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45"/>
          <p:cNvSpPr/>
          <p:nvPr/>
        </p:nvSpPr>
        <p:spPr>
          <a:xfrm>
            <a:off x="1374675" y="1209225"/>
            <a:ext cx="516300" cy="516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Hypotheses</a:t>
            </a:r>
            <a:endParaRPr/>
          </a:p>
        </p:txBody>
      </p:sp>
      <p:sp>
        <p:nvSpPr>
          <p:cNvPr id="466" name="Google Shape;466;p45"/>
          <p:cNvSpPr txBox="1"/>
          <p:nvPr>
            <p:ph idx="1" type="subTitle"/>
          </p:nvPr>
        </p:nvSpPr>
        <p:spPr>
          <a:xfrm>
            <a:off x="2032350" y="1565625"/>
            <a:ext cx="4876800" cy="52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Sun.The planet’s name has nothing to do with the liquid metal</a:t>
            </a:r>
            <a:endParaRPr/>
          </a:p>
        </p:txBody>
      </p:sp>
      <p:sp>
        <p:nvSpPr>
          <p:cNvPr id="467" name="Google Shape;467;p45"/>
          <p:cNvSpPr txBox="1"/>
          <p:nvPr>
            <p:ph idx="2" type="subTitle"/>
          </p:nvPr>
        </p:nvSpPr>
        <p:spPr>
          <a:xfrm>
            <a:off x="2641957" y="2723563"/>
            <a:ext cx="4876800" cy="52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hot and its atmosphere is poisonous</a:t>
            </a:r>
            <a:endParaRPr/>
          </a:p>
        </p:txBody>
      </p:sp>
      <p:sp>
        <p:nvSpPr>
          <p:cNvPr id="468" name="Google Shape;468;p45"/>
          <p:cNvSpPr txBox="1"/>
          <p:nvPr>
            <p:ph idx="3" type="subTitle"/>
          </p:nvPr>
        </p:nvSpPr>
        <p:spPr>
          <a:xfrm>
            <a:off x="3251557" y="3881500"/>
            <a:ext cx="4876800" cy="52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 It was named after the Roman god</a:t>
            </a:r>
            <a:endParaRPr/>
          </a:p>
        </p:txBody>
      </p:sp>
      <p:sp>
        <p:nvSpPr>
          <p:cNvPr id="469" name="Google Shape;469;p45"/>
          <p:cNvSpPr txBox="1"/>
          <p:nvPr>
            <p:ph idx="4" type="subTitle"/>
          </p:nvPr>
        </p:nvSpPr>
        <p:spPr>
          <a:xfrm>
            <a:off x="2032350" y="1253625"/>
            <a:ext cx="4876800" cy="427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Hypothesis 1</a:t>
            </a:r>
            <a:endParaRPr/>
          </a:p>
        </p:txBody>
      </p:sp>
      <p:sp>
        <p:nvSpPr>
          <p:cNvPr id="470" name="Google Shape;470;p45"/>
          <p:cNvSpPr txBox="1"/>
          <p:nvPr>
            <p:ph idx="5" type="subTitle"/>
          </p:nvPr>
        </p:nvSpPr>
        <p:spPr>
          <a:xfrm>
            <a:off x="2641950" y="2412275"/>
            <a:ext cx="4876800" cy="427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Hypothesis 2</a:t>
            </a:r>
            <a:endParaRPr/>
          </a:p>
        </p:txBody>
      </p:sp>
      <p:sp>
        <p:nvSpPr>
          <p:cNvPr id="471" name="Google Shape;471;p45"/>
          <p:cNvSpPr txBox="1"/>
          <p:nvPr>
            <p:ph idx="6" type="subTitle"/>
          </p:nvPr>
        </p:nvSpPr>
        <p:spPr>
          <a:xfrm>
            <a:off x="3251550" y="3570925"/>
            <a:ext cx="4876800" cy="427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Hypothesis 3</a:t>
            </a:r>
            <a:endParaRPr/>
          </a:p>
        </p:txBody>
      </p:sp>
      <p:grpSp>
        <p:nvGrpSpPr>
          <p:cNvPr id="472" name="Google Shape;472;p45"/>
          <p:cNvGrpSpPr/>
          <p:nvPr/>
        </p:nvGrpSpPr>
        <p:grpSpPr>
          <a:xfrm>
            <a:off x="2103113" y="2467625"/>
            <a:ext cx="278600" cy="345000"/>
            <a:chOff x="2532463" y="3657550"/>
            <a:chExt cx="278600" cy="345000"/>
          </a:xfrm>
        </p:grpSpPr>
        <p:sp>
          <p:nvSpPr>
            <p:cNvPr id="473" name="Google Shape;473;p45"/>
            <p:cNvSpPr/>
            <p:nvPr/>
          </p:nvSpPr>
          <p:spPr>
            <a:xfrm>
              <a:off x="2752363" y="3666025"/>
              <a:ext cx="14875" cy="284225"/>
            </a:xfrm>
            <a:custGeom>
              <a:rect b="b" l="l" r="r" t="t"/>
              <a:pathLst>
                <a:path extrusionOk="0" h="11369" w="595">
                  <a:moveTo>
                    <a:pt x="0" y="0"/>
                  </a:moveTo>
                  <a:lnTo>
                    <a:pt x="0" y="11369"/>
                  </a:lnTo>
                  <a:lnTo>
                    <a:pt x="595" y="11369"/>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45"/>
            <p:cNvSpPr/>
            <p:nvPr/>
          </p:nvSpPr>
          <p:spPr>
            <a:xfrm>
              <a:off x="2708538" y="3666025"/>
              <a:ext cx="14875" cy="284225"/>
            </a:xfrm>
            <a:custGeom>
              <a:rect b="b" l="l" r="r" t="t"/>
              <a:pathLst>
                <a:path extrusionOk="0" h="11369" w="595">
                  <a:moveTo>
                    <a:pt x="0" y="0"/>
                  </a:moveTo>
                  <a:lnTo>
                    <a:pt x="0" y="11369"/>
                  </a:lnTo>
                  <a:lnTo>
                    <a:pt x="595" y="11369"/>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45"/>
            <p:cNvSpPr/>
            <p:nvPr/>
          </p:nvSpPr>
          <p:spPr>
            <a:xfrm>
              <a:off x="2598588" y="3950225"/>
              <a:ext cx="58725" cy="52325"/>
            </a:xfrm>
            <a:custGeom>
              <a:rect b="b" l="l" r="r" t="t"/>
              <a:pathLst>
                <a:path extrusionOk="0" h="2093" w="2349">
                  <a:moveTo>
                    <a:pt x="1" y="1"/>
                  </a:moveTo>
                  <a:lnTo>
                    <a:pt x="1" y="1795"/>
                  </a:lnTo>
                  <a:cubicBezTo>
                    <a:pt x="1" y="1918"/>
                    <a:pt x="83" y="2051"/>
                    <a:pt x="216" y="2051"/>
                  </a:cubicBezTo>
                  <a:cubicBezTo>
                    <a:pt x="257" y="2072"/>
                    <a:pt x="288" y="2082"/>
                    <a:pt x="313" y="2082"/>
                  </a:cubicBezTo>
                  <a:cubicBezTo>
                    <a:pt x="339" y="2082"/>
                    <a:pt x="359" y="2072"/>
                    <a:pt x="380" y="2051"/>
                  </a:cubicBezTo>
                  <a:lnTo>
                    <a:pt x="1200" y="1836"/>
                  </a:lnTo>
                  <a:lnTo>
                    <a:pt x="1969" y="2051"/>
                  </a:lnTo>
                  <a:cubicBezTo>
                    <a:pt x="2010" y="2092"/>
                    <a:pt x="2010" y="2092"/>
                    <a:pt x="2051" y="2092"/>
                  </a:cubicBezTo>
                  <a:cubicBezTo>
                    <a:pt x="2133" y="2092"/>
                    <a:pt x="2266" y="2051"/>
                    <a:pt x="2307" y="1918"/>
                  </a:cubicBezTo>
                  <a:cubicBezTo>
                    <a:pt x="2348" y="1877"/>
                    <a:pt x="2348" y="1836"/>
                    <a:pt x="2348" y="1795"/>
                  </a:cubicBezTo>
                  <a:lnTo>
                    <a:pt x="2348" y="1"/>
                  </a:lnTo>
                  <a:lnTo>
                    <a:pt x="1754" y="1"/>
                  </a:lnTo>
                  <a:lnTo>
                    <a:pt x="1754" y="1405"/>
                  </a:lnTo>
                  <a:lnTo>
                    <a:pt x="1241" y="1231"/>
                  </a:lnTo>
                  <a:lnTo>
                    <a:pt x="1108" y="1231"/>
                  </a:lnTo>
                  <a:lnTo>
                    <a:pt x="595" y="1405"/>
                  </a:lnTo>
                  <a:lnTo>
                    <a:pt x="595"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45"/>
            <p:cNvSpPr/>
            <p:nvPr/>
          </p:nvSpPr>
          <p:spPr>
            <a:xfrm>
              <a:off x="2532463" y="3657550"/>
              <a:ext cx="278600" cy="300150"/>
            </a:xfrm>
            <a:custGeom>
              <a:rect b="b" l="l" r="r" t="t"/>
              <a:pathLst>
                <a:path extrusionOk="0" h="12006" w="11144">
                  <a:moveTo>
                    <a:pt x="9606" y="595"/>
                  </a:moveTo>
                  <a:cubicBezTo>
                    <a:pt x="10119" y="595"/>
                    <a:pt x="10549" y="1026"/>
                    <a:pt x="10549" y="1539"/>
                  </a:cubicBezTo>
                  <a:lnTo>
                    <a:pt x="10549" y="10509"/>
                  </a:lnTo>
                  <a:cubicBezTo>
                    <a:pt x="10549" y="11021"/>
                    <a:pt x="10119" y="11400"/>
                    <a:pt x="9606" y="11400"/>
                  </a:cubicBezTo>
                  <a:lnTo>
                    <a:pt x="2000" y="11400"/>
                  </a:lnTo>
                  <a:cubicBezTo>
                    <a:pt x="1702" y="11400"/>
                    <a:pt x="1487" y="11195"/>
                    <a:pt x="1487" y="10888"/>
                  </a:cubicBezTo>
                  <a:lnTo>
                    <a:pt x="1487" y="10252"/>
                  </a:lnTo>
                  <a:lnTo>
                    <a:pt x="2051" y="10252"/>
                  </a:lnTo>
                  <a:cubicBezTo>
                    <a:pt x="2215" y="10252"/>
                    <a:pt x="2348" y="10170"/>
                    <a:pt x="2389" y="9996"/>
                  </a:cubicBezTo>
                  <a:cubicBezTo>
                    <a:pt x="2389" y="9822"/>
                    <a:pt x="2256" y="9658"/>
                    <a:pt x="2092" y="9658"/>
                  </a:cubicBezTo>
                  <a:lnTo>
                    <a:pt x="1487" y="9658"/>
                  </a:lnTo>
                  <a:lnTo>
                    <a:pt x="1487" y="7648"/>
                  </a:lnTo>
                  <a:lnTo>
                    <a:pt x="2051" y="7648"/>
                  </a:lnTo>
                  <a:cubicBezTo>
                    <a:pt x="2215" y="7648"/>
                    <a:pt x="2348" y="7556"/>
                    <a:pt x="2389" y="7392"/>
                  </a:cubicBezTo>
                  <a:cubicBezTo>
                    <a:pt x="2389" y="7218"/>
                    <a:pt x="2256" y="7044"/>
                    <a:pt x="2092" y="7044"/>
                  </a:cubicBezTo>
                  <a:lnTo>
                    <a:pt x="1487" y="7044"/>
                  </a:lnTo>
                  <a:lnTo>
                    <a:pt x="1487" y="4993"/>
                  </a:lnTo>
                  <a:lnTo>
                    <a:pt x="2051" y="4993"/>
                  </a:lnTo>
                  <a:cubicBezTo>
                    <a:pt x="2215" y="4993"/>
                    <a:pt x="2348" y="4911"/>
                    <a:pt x="2389" y="4788"/>
                  </a:cubicBezTo>
                  <a:cubicBezTo>
                    <a:pt x="2389" y="4573"/>
                    <a:pt x="2256" y="4440"/>
                    <a:pt x="2092" y="4440"/>
                  </a:cubicBezTo>
                  <a:lnTo>
                    <a:pt x="1487" y="4440"/>
                  </a:lnTo>
                  <a:lnTo>
                    <a:pt x="1487" y="2389"/>
                  </a:lnTo>
                  <a:lnTo>
                    <a:pt x="2051" y="2389"/>
                  </a:lnTo>
                  <a:cubicBezTo>
                    <a:pt x="2215" y="2389"/>
                    <a:pt x="2348" y="2307"/>
                    <a:pt x="2389" y="2133"/>
                  </a:cubicBezTo>
                  <a:cubicBezTo>
                    <a:pt x="2389" y="1969"/>
                    <a:pt x="2256" y="1795"/>
                    <a:pt x="2092" y="1795"/>
                  </a:cubicBezTo>
                  <a:lnTo>
                    <a:pt x="1487" y="1795"/>
                  </a:lnTo>
                  <a:lnTo>
                    <a:pt x="1487" y="1108"/>
                  </a:lnTo>
                  <a:cubicBezTo>
                    <a:pt x="1487" y="811"/>
                    <a:pt x="1702" y="595"/>
                    <a:pt x="2000" y="595"/>
                  </a:cubicBezTo>
                  <a:close/>
                  <a:moveTo>
                    <a:pt x="2000" y="1"/>
                  </a:moveTo>
                  <a:cubicBezTo>
                    <a:pt x="1405" y="1"/>
                    <a:pt x="893" y="513"/>
                    <a:pt x="893" y="1108"/>
                  </a:cubicBezTo>
                  <a:lnTo>
                    <a:pt x="893" y="1795"/>
                  </a:lnTo>
                  <a:lnTo>
                    <a:pt x="339" y="1795"/>
                  </a:lnTo>
                  <a:cubicBezTo>
                    <a:pt x="165" y="1795"/>
                    <a:pt x="42" y="1918"/>
                    <a:pt x="42" y="2051"/>
                  </a:cubicBezTo>
                  <a:cubicBezTo>
                    <a:pt x="1" y="2266"/>
                    <a:pt x="165" y="2389"/>
                    <a:pt x="339" y="2389"/>
                  </a:cubicBezTo>
                  <a:lnTo>
                    <a:pt x="893" y="2389"/>
                  </a:lnTo>
                  <a:lnTo>
                    <a:pt x="893" y="4440"/>
                  </a:lnTo>
                  <a:lnTo>
                    <a:pt x="339" y="4440"/>
                  </a:lnTo>
                  <a:cubicBezTo>
                    <a:pt x="165" y="4440"/>
                    <a:pt x="42" y="4532"/>
                    <a:pt x="42" y="4655"/>
                  </a:cubicBezTo>
                  <a:cubicBezTo>
                    <a:pt x="1" y="4870"/>
                    <a:pt x="165" y="4993"/>
                    <a:pt x="339" y="4993"/>
                  </a:cubicBezTo>
                  <a:lnTo>
                    <a:pt x="893" y="4993"/>
                  </a:lnTo>
                  <a:lnTo>
                    <a:pt x="893" y="7044"/>
                  </a:lnTo>
                  <a:lnTo>
                    <a:pt x="339" y="7044"/>
                  </a:lnTo>
                  <a:cubicBezTo>
                    <a:pt x="165" y="7044"/>
                    <a:pt x="42" y="7177"/>
                    <a:pt x="42" y="7300"/>
                  </a:cubicBezTo>
                  <a:cubicBezTo>
                    <a:pt x="1" y="7474"/>
                    <a:pt x="165" y="7648"/>
                    <a:pt x="339" y="7648"/>
                  </a:cubicBezTo>
                  <a:lnTo>
                    <a:pt x="893" y="7648"/>
                  </a:lnTo>
                  <a:lnTo>
                    <a:pt x="893" y="9658"/>
                  </a:lnTo>
                  <a:lnTo>
                    <a:pt x="339" y="9658"/>
                  </a:lnTo>
                  <a:cubicBezTo>
                    <a:pt x="165" y="9658"/>
                    <a:pt x="42" y="9781"/>
                    <a:pt x="42" y="9914"/>
                  </a:cubicBezTo>
                  <a:cubicBezTo>
                    <a:pt x="1" y="10078"/>
                    <a:pt x="165" y="10252"/>
                    <a:pt x="339" y="10252"/>
                  </a:cubicBezTo>
                  <a:lnTo>
                    <a:pt x="893" y="10252"/>
                  </a:lnTo>
                  <a:lnTo>
                    <a:pt x="893" y="10888"/>
                  </a:lnTo>
                  <a:cubicBezTo>
                    <a:pt x="893" y="11534"/>
                    <a:pt x="1405" y="12005"/>
                    <a:pt x="2000" y="12005"/>
                  </a:cubicBezTo>
                  <a:lnTo>
                    <a:pt x="9606" y="12005"/>
                  </a:lnTo>
                  <a:cubicBezTo>
                    <a:pt x="10457" y="12005"/>
                    <a:pt x="11144" y="11318"/>
                    <a:pt x="11144" y="10509"/>
                  </a:cubicBezTo>
                  <a:lnTo>
                    <a:pt x="11144" y="1539"/>
                  </a:lnTo>
                  <a:cubicBezTo>
                    <a:pt x="11144" y="688"/>
                    <a:pt x="10457" y="1"/>
                    <a:pt x="960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45"/>
            <p:cNvSpPr/>
            <p:nvPr/>
          </p:nvSpPr>
          <p:spPr>
            <a:xfrm>
              <a:off x="2619863" y="3702400"/>
              <a:ext cx="60000" cy="14900"/>
            </a:xfrm>
            <a:custGeom>
              <a:rect b="b" l="l" r="r" t="t"/>
              <a:pathLst>
                <a:path extrusionOk="0" h="596" w="2400">
                  <a:moveTo>
                    <a:pt x="349" y="1"/>
                  </a:moveTo>
                  <a:cubicBezTo>
                    <a:pt x="134" y="1"/>
                    <a:pt x="0" y="175"/>
                    <a:pt x="41" y="339"/>
                  </a:cubicBezTo>
                  <a:cubicBezTo>
                    <a:pt x="41" y="513"/>
                    <a:pt x="175" y="595"/>
                    <a:pt x="349" y="595"/>
                  </a:cubicBezTo>
                  <a:lnTo>
                    <a:pt x="2092" y="595"/>
                  </a:lnTo>
                  <a:cubicBezTo>
                    <a:pt x="2266" y="595"/>
                    <a:pt x="2399" y="472"/>
                    <a:pt x="2348" y="257"/>
                  </a:cubicBezTo>
                  <a:cubicBezTo>
                    <a:pt x="2348" y="124"/>
                    <a:pt x="2225" y="1"/>
                    <a:pt x="205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45"/>
            <p:cNvSpPr/>
            <p:nvPr/>
          </p:nvSpPr>
          <p:spPr>
            <a:xfrm>
              <a:off x="2619863" y="3746225"/>
              <a:ext cx="38475" cy="14900"/>
            </a:xfrm>
            <a:custGeom>
              <a:rect b="b" l="l" r="r" t="t"/>
              <a:pathLst>
                <a:path extrusionOk="0" h="596" w="1539">
                  <a:moveTo>
                    <a:pt x="349" y="1"/>
                  </a:moveTo>
                  <a:cubicBezTo>
                    <a:pt x="134" y="1"/>
                    <a:pt x="0" y="165"/>
                    <a:pt x="41" y="339"/>
                  </a:cubicBezTo>
                  <a:cubicBezTo>
                    <a:pt x="41" y="513"/>
                    <a:pt x="175" y="595"/>
                    <a:pt x="349" y="595"/>
                  </a:cubicBezTo>
                  <a:lnTo>
                    <a:pt x="1200" y="595"/>
                  </a:lnTo>
                  <a:cubicBezTo>
                    <a:pt x="1374" y="595"/>
                    <a:pt x="1538" y="421"/>
                    <a:pt x="1497" y="257"/>
                  </a:cubicBezTo>
                  <a:cubicBezTo>
                    <a:pt x="1456" y="124"/>
                    <a:pt x="1323" y="1"/>
                    <a:pt x="120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 name="Google Shape;479;p45"/>
          <p:cNvGrpSpPr/>
          <p:nvPr/>
        </p:nvGrpSpPr>
        <p:grpSpPr>
          <a:xfrm>
            <a:off x="1460838" y="1295038"/>
            <a:ext cx="343950" cy="344675"/>
            <a:chOff x="2509913" y="2520475"/>
            <a:chExt cx="343950" cy="344675"/>
          </a:xfrm>
        </p:grpSpPr>
        <p:sp>
          <p:nvSpPr>
            <p:cNvPr id="480" name="Google Shape;480;p45"/>
            <p:cNvSpPr/>
            <p:nvPr/>
          </p:nvSpPr>
          <p:spPr>
            <a:xfrm>
              <a:off x="2509913" y="2608825"/>
              <a:ext cx="343950" cy="256325"/>
            </a:xfrm>
            <a:custGeom>
              <a:rect b="b" l="l" r="r" t="t"/>
              <a:pathLst>
                <a:path extrusionOk="0" h="10253" w="13758">
                  <a:moveTo>
                    <a:pt x="5126" y="8674"/>
                  </a:moveTo>
                  <a:cubicBezTo>
                    <a:pt x="5557" y="8674"/>
                    <a:pt x="5977" y="8848"/>
                    <a:pt x="6326" y="9104"/>
                  </a:cubicBezTo>
                  <a:cubicBezTo>
                    <a:pt x="6233" y="9145"/>
                    <a:pt x="6192" y="9145"/>
                    <a:pt x="6151" y="9186"/>
                  </a:cubicBezTo>
                  <a:cubicBezTo>
                    <a:pt x="5977" y="9319"/>
                    <a:pt x="5854" y="9484"/>
                    <a:pt x="5772" y="9658"/>
                  </a:cubicBezTo>
                  <a:lnTo>
                    <a:pt x="554" y="9658"/>
                  </a:lnTo>
                  <a:lnTo>
                    <a:pt x="554" y="8674"/>
                  </a:lnTo>
                  <a:close/>
                  <a:moveTo>
                    <a:pt x="13153" y="8674"/>
                  </a:moveTo>
                  <a:lnTo>
                    <a:pt x="13153" y="9658"/>
                  </a:lnTo>
                  <a:lnTo>
                    <a:pt x="7945" y="9658"/>
                  </a:lnTo>
                  <a:cubicBezTo>
                    <a:pt x="7822" y="9401"/>
                    <a:pt x="7648" y="9227"/>
                    <a:pt x="7392" y="9104"/>
                  </a:cubicBezTo>
                  <a:cubicBezTo>
                    <a:pt x="7730" y="8848"/>
                    <a:pt x="8161" y="8674"/>
                    <a:pt x="8591" y="8674"/>
                  </a:cubicBezTo>
                  <a:close/>
                  <a:moveTo>
                    <a:pt x="298" y="1"/>
                  </a:moveTo>
                  <a:cubicBezTo>
                    <a:pt x="134" y="1"/>
                    <a:pt x="1" y="134"/>
                    <a:pt x="1" y="298"/>
                  </a:cubicBezTo>
                  <a:lnTo>
                    <a:pt x="1" y="8417"/>
                  </a:lnTo>
                  <a:lnTo>
                    <a:pt x="1" y="9955"/>
                  </a:lnTo>
                  <a:cubicBezTo>
                    <a:pt x="1" y="10129"/>
                    <a:pt x="134" y="10252"/>
                    <a:pt x="298" y="10252"/>
                  </a:cubicBezTo>
                  <a:lnTo>
                    <a:pt x="6028" y="10252"/>
                  </a:lnTo>
                  <a:cubicBezTo>
                    <a:pt x="6151" y="10252"/>
                    <a:pt x="6233" y="10170"/>
                    <a:pt x="6285" y="10037"/>
                  </a:cubicBezTo>
                  <a:lnTo>
                    <a:pt x="6326" y="9996"/>
                  </a:lnTo>
                  <a:cubicBezTo>
                    <a:pt x="6367" y="9873"/>
                    <a:pt x="6408" y="9740"/>
                    <a:pt x="6541" y="9699"/>
                  </a:cubicBezTo>
                  <a:cubicBezTo>
                    <a:pt x="6623" y="9617"/>
                    <a:pt x="6746" y="9576"/>
                    <a:pt x="6879" y="9576"/>
                  </a:cubicBezTo>
                  <a:cubicBezTo>
                    <a:pt x="6961" y="9576"/>
                    <a:pt x="7002" y="9576"/>
                    <a:pt x="7054" y="9617"/>
                  </a:cubicBezTo>
                  <a:cubicBezTo>
                    <a:pt x="7259" y="9658"/>
                    <a:pt x="7392" y="9781"/>
                    <a:pt x="7474" y="9996"/>
                  </a:cubicBezTo>
                  <a:lnTo>
                    <a:pt x="7474" y="10037"/>
                  </a:lnTo>
                  <a:cubicBezTo>
                    <a:pt x="7515" y="10170"/>
                    <a:pt x="7648" y="10252"/>
                    <a:pt x="7771" y="10252"/>
                  </a:cubicBezTo>
                  <a:lnTo>
                    <a:pt x="13461" y="10252"/>
                  </a:lnTo>
                  <a:cubicBezTo>
                    <a:pt x="13625" y="10252"/>
                    <a:pt x="13758" y="10129"/>
                    <a:pt x="13758" y="9955"/>
                  </a:cubicBezTo>
                  <a:lnTo>
                    <a:pt x="13758" y="8376"/>
                  </a:lnTo>
                  <a:lnTo>
                    <a:pt x="13758" y="8161"/>
                  </a:lnTo>
                  <a:lnTo>
                    <a:pt x="13758" y="298"/>
                  </a:lnTo>
                  <a:cubicBezTo>
                    <a:pt x="13758" y="134"/>
                    <a:pt x="13625" y="1"/>
                    <a:pt x="13461" y="1"/>
                  </a:cubicBezTo>
                  <a:lnTo>
                    <a:pt x="9698" y="1"/>
                  </a:lnTo>
                  <a:lnTo>
                    <a:pt x="9698" y="606"/>
                  </a:lnTo>
                  <a:lnTo>
                    <a:pt x="13153" y="606"/>
                  </a:lnTo>
                  <a:lnTo>
                    <a:pt x="13153" y="8079"/>
                  </a:lnTo>
                  <a:lnTo>
                    <a:pt x="8591" y="8079"/>
                  </a:lnTo>
                  <a:cubicBezTo>
                    <a:pt x="8079" y="8079"/>
                    <a:pt x="7566" y="8243"/>
                    <a:pt x="7136" y="8551"/>
                  </a:cubicBezTo>
                  <a:lnTo>
                    <a:pt x="7136" y="3374"/>
                  </a:lnTo>
                  <a:lnTo>
                    <a:pt x="6582" y="3374"/>
                  </a:lnTo>
                  <a:lnTo>
                    <a:pt x="6582" y="8551"/>
                  </a:lnTo>
                  <a:cubicBezTo>
                    <a:pt x="6151" y="8243"/>
                    <a:pt x="5639" y="8079"/>
                    <a:pt x="5085" y="8079"/>
                  </a:cubicBezTo>
                  <a:lnTo>
                    <a:pt x="554" y="8079"/>
                  </a:lnTo>
                  <a:lnTo>
                    <a:pt x="554" y="606"/>
                  </a:lnTo>
                  <a:lnTo>
                    <a:pt x="4019" y="606"/>
                  </a:lnTo>
                  <a:lnTo>
                    <a:pt x="4019" y="1"/>
                  </a:ln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45"/>
            <p:cNvSpPr/>
            <p:nvPr/>
          </p:nvSpPr>
          <p:spPr>
            <a:xfrm>
              <a:off x="2744938" y="2658050"/>
              <a:ext cx="65100" cy="14875"/>
            </a:xfrm>
            <a:custGeom>
              <a:rect b="b" l="l" r="r" t="t"/>
              <a:pathLst>
                <a:path extrusionOk="0" h="595" w="2604">
                  <a:moveTo>
                    <a:pt x="297" y="0"/>
                  </a:moveTo>
                  <a:cubicBezTo>
                    <a:pt x="123" y="0"/>
                    <a:pt x="0" y="123"/>
                    <a:pt x="0" y="338"/>
                  </a:cubicBezTo>
                  <a:cubicBezTo>
                    <a:pt x="41" y="472"/>
                    <a:pt x="164" y="595"/>
                    <a:pt x="297" y="595"/>
                  </a:cubicBezTo>
                  <a:lnTo>
                    <a:pt x="2266" y="595"/>
                  </a:lnTo>
                  <a:cubicBezTo>
                    <a:pt x="2471" y="595"/>
                    <a:pt x="2604" y="431"/>
                    <a:pt x="2563" y="256"/>
                  </a:cubicBezTo>
                  <a:cubicBezTo>
                    <a:pt x="2563" y="82"/>
                    <a:pt x="2430" y="0"/>
                    <a:pt x="2266"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45"/>
            <p:cNvSpPr/>
            <p:nvPr/>
          </p:nvSpPr>
          <p:spPr>
            <a:xfrm>
              <a:off x="2553738" y="2658050"/>
              <a:ext cx="65125" cy="14875"/>
            </a:xfrm>
            <a:custGeom>
              <a:rect b="b" l="l" r="r" t="t"/>
              <a:pathLst>
                <a:path extrusionOk="0" h="595" w="2605">
                  <a:moveTo>
                    <a:pt x="298" y="0"/>
                  </a:moveTo>
                  <a:cubicBezTo>
                    <a:pt x="124" y="0"/>
                    <a:pt x="1" y="123"/>
                    <a:pt x="1" y="338"/>
                  </a:cubicBezTo>
                  <a:cubicBezTo>
                    <a:pt x="42" y="472"/>
                    <a:pt x="175" y="595"/>
                    <a:pt x="298" y="595"/>
                  </a:cubicBezTo>
                  <a:lnTo>
                    <a:pt x="2266" y="595"/>
                  </a:lnTo>
                  <a:cubicBezTo>
                    <a:pt x="2430" y="595"/>
                    <a:pt x="2604" y="431"/>
                    <a:pt x="2563" y="256"/>
                  </a:cubicBezTo>
                  <a:cubicBezTo>
                    <a:pt x="2522" y="82"/>
                    <a:pt x="2389" y="0"/>
                    <a:pt x="2266"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45"/>
            <p:cNvSpPr/>
            <p:nvPr/>
          </p:nvSpPr>
          <p:spPr>
            <a:xfrm>
              <a:off x="2553738" y="2707250"/>
              <a:ext cx="91775" cy="14900"/>
            </a:xfrm>
            <a:custGeom>
              <a:rect b="b" l="l" r="r" t="t"/>
              <a:pathLst>
                <a:path extrusionOk="0" h="596" w="3671">
                  <a:moveTo>
                    <a:pt x="298" y="0"/>
                  </a:moveTo>
                  <a:cubicBezTo>
                    <a:pt x="124" y="0"/>
                    <a:pt x="1" y="165"/>
                    <a:pt x="1" y="339"/>
                  </a:cubicBezTo>
                  <a:cubicBezTo>
                    <a:pt x="42" y="513"/>
                    <a:pt x="175" y="595"/>
                    <a:pt x="298" y="595"/>
                  </a:cubicBezTo>
                  <a:lnTo>
                    <a:pt x="3373" y="595"/>
                  </a:lnTo>
                  <a:cubicBezTo>
                    <a:pt x="3548" y="595"/>
                    <a:pt x="3671" y="421"/>
                    <a:pt x="3671" y="257"/>
                  </a:cubicBezTo>
                  <a:cubicBezTo>
                    <a:pt x="3630" y="123"/>
                    <a:pt x="3507" y="0"/>
                    <a:pt x="337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45"/>
            <p:cNvSpPr/>
            <p:nvPr/>
          </p:nvSpPr>
          <p:spPr>
            <a:xfrm>
              <a:off x="2564513" y="2756200"/>
              <a:ext cx="81000" cy="15150"/>
            </a:xfrm>
            <a:custGeom>
              <a:rect b="b" l="l" r="r" t="t"/>
              <a:pathLst>
                <a:path extrusionOk="0" h="606" w="3240">
                  <a:moveTo>
                    <a:pt x="297" y="1"/>
                  </a:moveTo>
                  <a:cubicBezTo>
                    <a:pt x="123" y="1"/>
                    <a:pt x="0" y="175"/>
                    <a:pt x="0" y="349"/>
                  </a:cubicBezTo>
                  <a:cubicBezTo>
                    <a:pt x="41" y="513"/>
                    <a:pt x="164" y="605"/>
                    <a:pt x="338" y="605"/>
                  </a:cubicBezTo>
                  <a:lnTo>
                    <a:pt x="2942" y="605"/>
                  </a:lnTo>
                  <a:cubicBezTo>
                    <a:pt x="3117" y="605"/>
                    <a:pt x="3240" y="431"/>
                    <a:pt x="3240" y="257"/>
                  </a:cubicBezTo>
                  <a:cubicBezTo>
                    <a:pt x="3199" y="134"/>
                    <a:pt x="3076" y="1"/>
                    <a:pt x="2942"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45"/>
            <p:cNvSpPr/>
            <p:nvPr/>
          </p:nvSpPr>
          <p:spPr>
            <a:xfrm>
              <a:off x="2716988" y="2707250"/>
              <a:ext cx="93050" cy="14900"/>
            </a:xfrm>
            <a:custGeom>
              <a:rect b="b" l="l" r="r" t="t"/>
              <a:pathLst>
                <a:path extrusionOk="0" h="596" w="3722">
                  <a:moveTo>
                    <a:pt x="349" y="0"/>
                  </a:moveTo>
                  <a:cubicBezTo>
                    <a:pt x="134" y="0"/>
                    <a:pt x="1" y="165"/>
                    <a:pt x="52" y="339"/>
                  </a:cubicBezTo>
                  <a:cubicBezTo>
                    <a:pt x="52" y="513"/>
                    <a:pt x="175" y="595"/>
                    <a:pt x="349" y="595"/>
                  </a:cubicBezTo>
                  <a:lnTo>
                    <a:pt x="3384" y="595"/>
                  </a:lnTo>
                  <a:cubicBezTo>
                    <a:pt x="3589" y="595"/>
                    <a:pt x="3722" y="421"/>
                    <a:pt x="3681" y="257"/>
                  </a:cubicBezTo>
                  <a:cubicBezTo>
                    <a:pt x="3681" y="123"/>
                    <a:pt x="3548" y="0"/>
                    <a:pt x="3384"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45"/>
            <p:cNvSpPr/>
            <p:nvPr/>
          </p:nvSpPr>
          <p:spPr>
            <a:xfrm>
              <a:off x="2716988" y="2756200"/>
              <a:ext cx="82300" cy="15150"/>
            </a:xfrm>
            <a:custGeom>
              <a:rect b="b" l="l" r="r" t="t"/>
              <a:pathLst>
                <a:path extrusionOk="0" h="606" w="3292">
                  <a:moveTo>
                    <a:pt x="349" y="1"/>
                  </a:moveTo>
                  <a:cubicBezTo>
                    <a:pt x="134" y="1"/>
                    <a:pt x="1" y="175"/>
                    <a:pt x="52" y="349"/>
                  </a:cubicBezTo>
                  <a:cubicBezTo>
                    <a:pt x="52" y="513"/>
                    <a:pt x="175" y="605"/>
                    <a:pt x="349" y="605"/>
                  </a:cubicBezTo>
                  <a:lnTo>
                    <a:pt x="2953" y="605"/>
                  </a:lnTo>
                  <a:cubicBezTo>
                    <a:pt x="3127" y="605"/>
                    <a:pt x="3291" y="431"/>
                    <a:pt x="3250" y="257"/>
                  </a:cubicBezTo>
                  <a:cubicBezTo>
                    <a:pt x="3209" y="134"/>
                    <a:pt x="3076" y="1"/>
                    <a:pt x="295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45"/>
            <p:cNvSpPr/>
            <p:nvPr/>
          </p:nvSpPr>
          <p:spPr>
            <a:xfrm>
              <a:off x="2548363" y="2520475"/>
              <a:ext cx="267075" cy="179100"/>
            </a:xfrm>
            <a:custGeom>
              <a:rect b="b" l="l" r="r" t="t"/>
              <a:pathLst>
                <a:path extrusionOk="0" h="7164" w="10683">
                  <a:moveTo>
                    <a:pt x="5341" y="634"/>
                  </a:moveTo>
                  <a:lnTo>
                    <a:pt x="9483" y="2089"/>
                  </a:lnTo>
                  <a:lnTo>
                    <a:pt x="5341" y="3494"/>
                  </a:lnTo>
                  <a:lnTo>
                    <a:pt x="1200" y="2089"/>
                  </a:lnTo>
                  <a:lnTo>
                    <a:pt x="5341" y="634"/>
                  </a:lnTo>
                  <a:close/>
                  <a:moveTo>
                    <a:pt x="7863" y="3279"/>
                  </a:moveTo>
                  <a:lnTo>
                    <a:pt x="7863" y="5585"/>
                  </a:lnTo>
                  <a:lnTo>
                    <a:pt x="5341" y="6569"/>
                  </a:lnTo>
                  <a:lnTo>
                    <a:pt x="2778" y="5585"/>
                  </a:lnTo>
                  <a:lnTo>
                    <a:pt x="2778" y="3279"/>
                  </a:lnTo>
                  <a:lnTo>
                    <a:pt x="5208" y="4089"/>
                  </a:lnTo>
                  <a:cubicBezTo>
                    <a:pt x="5259" y="4140"/>
                    <a:pt x="5300" y="4140"/>
                    <a:pt x="5341" y="4140"/>
                  </a:cubicBezTo>
                  <a:cubicBezTo>
                    <a:pt x="5382" y="4140"/>
                    <a:pt x="5382" y="4140"/>
                    <a:pt x="5423" y="4089"/>
                  </a:cubicBezTo>
                  <a:lnTo>
                    <a:pt x="7863" y="3279"/>
                  </a:lnTo>
                  <a:close/>
                  <a:moveTo>
                    <a:pt x="5335" y="1"/>
                  </a:moveTo>
                  <a:cubicBezTo>
                    <a:pt x="5298" y="1"/>
                    <a:pt x="5254" y="14"/>
                    <a:pt x="5208" y="39"/>
                  </a:cubicBezTo>
                  <a:lnTo>
                    <a:pt x="216" y="1782"/>
                  </a:lnTo>
                  <a:cubicBezTo>
                    <a:pt x="82" y="1874"/>
                    <a:pt x="0" y="1997"/>
                    <a:pt x="0" y="2171"/>
                  </a:cubicBezTo>
                  <a:cubicBezTo>
                    <a:pt x="41" y="2253"/>
                    <a:pt x="133" y="2346"/>
                    <a:pt x="216" y="2387"/>
                  </a:cubicBezTo>
                  <a:lnTo>
                    <a:pt x="2184" y="3063"/>
                  </a:lnTo>
                  <a:lnTo>
                    <a:pt x="2184" y="5800"/>
                  </a:lnTo>
                  <a:cubicBezTo>
                    <a:pt x="2184" y="5934"/>
                    <a:pt x="2266" y="6016"/>
                    <a:pt x="2389" y="6057"/>
                  </a:cubicBezTo>
                  <a:lnTo>
                    <a:pt x="5208" y="7164"/>
                  </a:lnTo>
                  <a:lnTo>
                    <a:pt x="5423" y="7164"/>
                  </a:lnTo>
                  <a:lnTo>
                    <a:pt x="8283" y="6057"/>
                  </a:lnTo>
                  <a:cubicBezTo>
                    <a:pt x="8376" y="6016"/>
                    <a:pt x="8458" y="5934"/>
                    <a:pt x="8458" y="5800"/>
                  </a:cubicBezTo>
                  <a:lnTo>
                    <a:pt x="8458" y="3063"/>
                  </a:lnTo>
                  <a:lnTo>
                    <a:pt x="10426" y="2387"/>
                  </a:lnTo>
                  <a:cubicBezTo>
                    <a:pt x="10549" y="2346"/>
                    <a:pt x="10590" y="2253"/>
                    <a:pt x="10641" y="2171"/>
                  </a:cubicBezTo>
                  <a:cubicBezTo>
                    <a:pt x="10682" y="1997"/>
                    <a:pt x="10590" y="1874"/>
                    <a:pt x="10467" y="1782"/>
                  </a:cubicBezTo>
                  <a:lnTo>
                    <a:pt x="5423" y="39"/>
                  </a:lnTo>
                  <a:cubicBezTo>
                    <a:pt x="5403" y="14"/>
                    <a:pt x="5372" y="1"/>
                    <a:pt x="5335"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 name="Google Shape;488;p45"/>
          <p:cNvGrpSpPr/>
          <p:nvPr/>
        </p:nvGrpSpPr>
        <p:grpSpPr>
          <a:xfrm>
            <a:off x="2680038" y="3640513"/>
            <a:ext cx="343950" cy="288325"/>
            <a:chOff x="7796863" y="2004525"/>
            <a:chExt cx="343950" cy="288325"/>
          </a:xfrm>
        </p:grpSpPr>
        <p:sp>
          <p:nvSpPr>
            <p:cNvPr id="489" name="Google Shape;489;p45"/>
            <p:cNvSpPr/>
            <p:nvPr/>
          </p:nvSpPr>
          <p:spPr>
            <a:xfrm>
              <a:off x="7796863" y="2004525"/>
              <a:ext cx="343950" cy="288325"/>
            </a:xfrm>
            <a:custGeom>
              <a:rect b="b" l="l" r="r" t="t"/>
              <a:pathLst>
                <a:path extrusionOk="0" h="11533" w="13758">
                  <a:moveTo>
                    <a:pt x="6582" y="595"/>
                  </a:moveTo>
                  <a:lnTo>
                    <a:pt x="6582" y="8755"/>
                  </a:lnTo>
                  <a:lnTo>
                    <a:pt x="1026" y="8755"/>
                  </a:lnTo>
                  <a:lnTo>
                    <a:pt x="1026" y="1107"/>
                  </a:lnTo>
                  <a:cubicBezTo>
                    <a:pt x="1026" y="851"/>
                    <a:pt x="1282" y="595"/>
                    <a:pt x="1579" y="595"/>
                  </a:cubicBezTo>
                  <a:close/>
                  <a:moveTo>
                    <a:pt x="12179" y="595"/>
                  </a:moveTo>
                  <a:cubicBezTo>
                    <a:pt x="12477" y="595"/>
                    <a:pt x="12733" y="810"/>
                    <a:pt x="12733" y="1107"/>
                  </a:cubicBezTo>
                  <a:lnTo>
                    <a:pt x="12733" y="8755"/>
                  </a:lnTo>
                  <a:lnTo>
                    <a:pt x="7177" y="8755"/>
                  </a:lnTo>
                  <a:lnTo>
                    <a:pt x="7177" y="595"/>
                  </a:lnTo>
                  <a:close/>
                  <a:moveTo>
                    <a:pt x="13163" y="9349"/>
                  </a:moveTo>
                  <a:lnTo>
                    <a:pt x="13163" y="9995"/>
                  </a:lnTo>
                  <a:cubicBezTo>
                    <a:pt x="13163" y="10508"/>
                    <a:pt x="12774" y="10938"/>
                    <a:pt x="12261" y="10938"/>
                  </a:cubicBezTo>
                  <a:lnTo>
                    <a:pt x="1497" y="10938"/>
                  </a:lnTo>
                  <a:cubicBezTo>
                    <a:pt x="985" y="10938"/>
                    <a:pt x="605" y="10508"/>
                    <a:pt x="605" y="9995"/>
                  </a:cubicBezTo>
                  <a:lnTo>
                    <a:pt x="605" y="9349"/>
                  </a:lnTo>
                  <a:close/>
                  <a:moveTo>
                    <a:pt x="1579" y="0"/>
                  </a:moveTo>
                  <a:cubicBezTo>
                    <a:pt x="985" y="0"/>
                    <a:pt x="472" y="513"/>
                    <a:pt x="472" y="1107"/>
                  </a:cubicBezTo>
                  <a:lnTo>
                    <a:pt x="472" y="8755"/>
                  </a:lnTo>
                  <a:lnTo>
                    <a:pt x="298" y="8755"/>
                  </a:lnTo>
                  <a:cubicBezTo>
                    <a:pt x="134" y="8755"/>
                    <a:pt x="0" y="8888"/>
                    <a:pt x="0" y="9052"/>
                  </a:cubicBezTo>
                  <a:lnTo>
                    <a:pt x="0" y="9995"/>
                  </a:lnTo>
                  <a:cubicBezTo>
                    <a:pt x="0" y="10846"/>
                    <a:pt x="687" y="11533"/>
                    <a:pt x="1497" y="11533"/>
                  </a:cubicBezTo>
                  <a:lnTo>
                    <a:pt x="12261" y="11533"/>
                  </a:lnTo>
                  <a:cubicBezTo>
                    <a:pt x="13071" y="11533"/>
                    <a:pt x="13758" y="10846"/>
                    <a:pt x="13758" y="9995"/>
                  </a:cubicBezTo>
                  <a:lnTo>
                    <a:pt x="13758" y="9052"/>
                  </a:lnTo>
                  <a:cubicBezTo>
                    <a:pt x="13758" y="8888"/>
                    <a:pt x="13625" y="8755"/>
                    <a:pt x="13461" y="8755"/>
                  </a:cubicBezTo>
                  <a:lnTo>
                    <a:pt x="13286" y="8755"/>
                  </a:lnTo>
                  <a:lnTo>
                    <a:pt x="13286" y="1107"/>
                  </a:lnTo>
                  <a:cubicBezTo>
                    <a:pt x="13286" y="513"/>
                    <a:pt x="12815" y="0"/>
                    <a:pt x="12179"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45"/>
            <p:cNvSpPr/>
            <p:nvPr/>
          </p:nvSpPr>
          <p:spPr>
            <a:xfrm>
              <a:off x="7851463" y="2048350"/>
              <a:ext cx="48975" cy="58700"/>
            </a:xfrm>
            <a:custGeom>
              <a:rect b="b" l="l" r="r" t="t"/>
              <a:pathLst>
                <a:path extrusionOk="0" h="2348" w="1959">
                  <a:moveTo>
                    <a:pt x="338" y="0"/>
                  </a:moveTo>
                  <a:cubicBezTo>
                    <a:pt x="164" y="0"/>
                    <a:pt x="41" y="82"/>
                    <a:pt x="41" y="256"/>
                  </a:cubicBezTo>
                  <a:cubicBezTo>
                    <a:pt x="0" y="420"/>
                    <a:pt x="164" y="595"/>
                    <a:pt x="338" y="595"/>
                  </a:cubicBezTo>
                  <a:lnTo>
                    <a:pt x="677" y="595"/>
                  </a:lnTo>
                  <a:lnTo>
                    <a:pt x="677" y="2050"/>
                  </a:lnTo>
                  <a:cubicBezTo>
                    <a:pt x="677" y="2173"/>
                    <a:pt x="810" y="2307"/>
                    <a:pt x="933" y="2348"/>
                  </a:cubicBezTo>
                  <a:cubicBezTo>
                    <a:pt x="1107" y="2348"/>
                    <a:pt x="1281" y="2214"/>
                    <a:pt x="1281" y="2050"/>
                  </a:cubicBezTo>
                  <a:lnTo>
                    <a:pt x="1281" y="595"/>
                  </a:lnTo>
                  <a:lnTo>
                    <a:pt x="1620" y="595"/>
                  </a:lnTo>
                  <a:cubicBezTo>
                    <a:pt x="1794" y="595"/>
                    <a:pt x="1917" y="513"/>
                    <a:pt x="1917" y="338"/>
                  </a:cubicBezTo>
                  <a:cubicBezTo>
                    <a:pt x="1958" y="164"/>
                    <a:pt x="1835" y="0"/>
                    <a:pt x="1620"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45"/>
            <p:cNvSpPr/>
            <p:nvPr/>
          </p:nvSpPr>
          <p:spPr>
            <a:xfrm>
              <a:off x="7905788" y="2092175"/>
              <a:ext cx="27950" cy="14875"/>
            </a:xfrm>
            <a:custGeom>
              <a:rect b="b" l="l" r="r" t="t"/>
              <a:pathLst>
                <a:path extrusionOk="0" h="595" w="1118">
                  <a:moveTo>
                    <a:pt x="349" y="0"/>
                  </a:moveTo>
                  <a:cubicBezTo>
                    <a:pt x="175" y="0"/>
                    <a:pt x="0" y="164"/>
                    <a:pt x="41" y="338"/>
                  </a:cubicBezTo>
                  <a:cubicBezTo>
                    <a:pt x="41" y="461"/>
                    <a:pt x="216" y="595"/>
                    <a:pt x="349" y="595"/>
                  </a:cubicBezTo>
                  <a:lnTo>
                    <a:pt x="769" y="595"/>
                  </a:lnTo>
                  <a:cubicBezTo>
                    <a:pt x="943" y="595"/>
                    <a:pt x="1118" y="420"/>
                    <a:pt x="1067" y="256"/>
                  </a:cubicBezTo>
                  <a:cubicBezTo>
                    <a:pt x="1026" y="82"/>
                    <a:pt x="902" y="0"/>
                    <a:pt x="769"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45"/>
            <p:cNvSpPr/>
            <p:nvPr/>
          </p:nvSpPr>
          <p:spPr>
            <a:xfrm>
              <a:off x="7851463" y="2135725"/>
              <a:ext cx="82275" cy="15150"/>
            </a:xfrm>
            <a:custGeom>
              <a:rect b="b" l="l" r="r" t="t"/>
              <a:pathLst>
                <a:path extrusionOk="0" h="606" w="3291">
                  <a:moveTo>
                    <a:pt x="338" y="1"/>
                  </a:moveTo>
                  <a:cubicBezTo>
                    <a:pt x="123" y="1"/>
                    <a:pt x="0" y="175"/>
                    <a:pt x="41" y="349"/>
                  </a:cubicBezTo>
                  <a:cubicBezTo>
                    <a:pt x="41" y="472"/>
                    <a:pt x="164" y="606"/>
                    <a:pt x="338" y="606"/>
                  </a:cubicBezTo>
                  <a:lnTo>
                    <a:pt x="2942" y="606"/>
                  </a:lnTo>
                  <a:cubicBezTo>
                    <a:pt x="3116" y="606"/>
                    <a:pt x="3291" y="431"/>
                    <a:pt x="3240" y="257"/>
                  </a:cubicBezTo>
                  <a:cubicBezTo>
                    <a:pt x="3199" y="93"/>
                    <a:pt x="3075" y="1"/>
                    <a:pt x="2942"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45"/>
            <p:cNvSpPr/>
            <p:nvPr/>
          </p:nvSpPr>
          <p:spPr>
            <a:xfrm>
              <a:off x="8004188" y="2048350"/>
              <a:ext cx="82050" cy="14875"/>
            </a:xfrm>
            <a:custGeom>
              <a:rect b="b" l="l" r="r" t="t"/>
              <a:pathLst>
                <a:path extrusionOk="0" h="595" w="3282">
                  <a:moveTo>
                    <a:pt x="339" y="0"/>
                  </a:moveTo>
                  <a:cubicBezTo>
                    <a:pt x="165" y="0"/>
                    <a:pt x="1" y="164"/>
                    <a:pt x="42" y="338"/>
                  </a:cubicBezTo>
                  <a:cubicBezTo>
                    <a:pt x="83" y="513"/>
                    <a:pt x="206" y="595"/>
                    <a:pt x="339" y="595"/>
                  </a:cubicBezTo>
                  <a:lnTo>
                    <a:pt x="2943" y="595"/>
                  </a:lnTo>
                  <a:cubicBezTo>
                    <a:pt x="3158" y="595"/>
                    <a:pt x="3281" y="420"/>
                    <a:pt x="3240" y="256"/>
                  </a:cubicBezTo>
                  <a:cubicBezTo>
                    <a:pt x="3240" y="82"/>
                    <a:pt x="3117" y="0"/>
                    <a:pt x="2943"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45"/>
            <p:cNvSpPr/>
            <p:nvPr/>
          </p:nvSpPr>
          <p:spPr>
            <a:xfrm>
              <a:off x="8004188" y="2092175"/>
              <a:ext cx="82050" cy="14875"/>
            </a:xfrm>
            <a:custGeom>
              <a:rect b="b" l="l" r="r" t="t"/>
              <a:pathLst>
                <a:path extrusionOk="0" h="595" w="3282">
                  <a:moveTo>
                    <a:pt x="339" y="0"/>
                  </a:moveTo>
                  <a:cubicBezTo>
                    <a:pt x="165" y="0"/>
                    <a:pt x="1" y="164"/>
                    <a:pt x="42" y="338"/>
                  </a:cubicBezTo>
                  <a:cubicBezTo>
                    <a:pt x="83" y="461"/>
                    <a:pt x="206" y="595"/>
                    <a:pt x="339" y="595"/>
                  </a:cubicBezTo>
                  <a:lnTo>
                    <a:pt x="2943" y="595"/>
                  </a:lnTo>
                  <a:cubicBezTo>
                    <a:pt x="3158" y="595"/>
                    <a:pt x="3281" y="420"/>
                    <a:pt x="3240" y="256"/>
                  </a:cubicBezTo>
                  <a:cubicBezTo>
                    <a:pt x="3240" y="82"/>
                    <a:pt x="3117" y="0"/>
                    <a:pt x="294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45"/>
            <p:cNvSpPr/>
            <p:nvPr/>
          </p:nvSpPr>
          <p:spPr>
            <a:xfrm>
              <a:off x="8004188" y="2135725"/>
              <a:ext cx="82050" cy="15150"/>
            </a:xfrm>
            <a:custGeom>
              <a:rect b="b" l="l" r="r" t="t"/>
              <a:pathLst>
                <a:path extrusionOk="0" h="606" w="3282">
                  <a:moveTo>
                    <a:pt x="339" y="1"/>
                  </a:moveTo>
                  <a:cubicBezTo>
                    <a:pt x="165" y="1"/>
                    <a:pt x="1" y="175"/>
                    <a:pt x="42" y="349"/>
                  </a:cubicBezTo>
                  <a:cubicBezTo>
                    <a:pt x="83" y="472"/>
                    <a:pt x="206" y="606"/>
                    <a:pt x="339" y="606"/>
                  </a:cubicBezTo>
                  <a:lnTo>
                    <a:pt x="2943" y="606"/>
                  </a:lnTo>
                  <a:cubicBezTo>
                    <a:pt x="3158" y="606"/>
                    <a:pt x="3281" y="431"/>
                    <a:pt x="3240" y="257"/>
                  </a:cubicBezTo>
                  <a:cubicBezTo>
                    <a:pt x="3240" y="93"/>
                    <a:pt x="3117" y="1"/>
                    <a:pt x="2943"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45"/>
            <p:cNvSpPr/>
            <p:nvPr/>
          </p:nvSpPr>
          <p:spPr>
            <a:xfrm>
              <a:off x="8004188" y="2179550"/>
              <a:ext cx="82050" cy="15150"/>
            </a:xfrm>
            <a:custGeom>
              <a:rect b="b" l="l" r="r" t="t"/>
              <a:pathLst>
                <a:path extrusionOk="0" h="606" w="3282">
                  <a:moveTo>
                    <a:pt x="339" y="1"/>
                  </a:moveTo>
                  <a:cubicBezTo>
                    <a:pt x="165" y="1"/>
                    <a:pt x="1" y="175"/>
                    <a:pt x="42" y="349"/>
                  </a:cubicBezTo>
                  <a:cubicBezTo>
                    <a:pt x="83" y="472"/>
                    <a:pt x="206" y="606"/>
                    <a:pt x="339" y="606"/>
                  </a:cubicBezTo>
                  <a:lnTo>
                    <a:pt x="2943" y="606"/>
                  </a:lnTo>
                  <a:cubicBezTo>
                    <a:pt x="3158" y="606"/>
                    <a:pt x="3281" y="431"/>
                    <a:pt x="3240" y="257"/>
                  </a:cubicBezTo>
                  <a:cubicBezTo>
                    <a:pt x="3240" y="93"/>
                    <a:pt x="3117" y="1"/>
                    <a:pt x="294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45"/>
            <p:cNvSpPr/>
            <p:nvPr/>
          </p:nvSpPr>
          <p:spPr>
            <a:xfrm>
              <a:off x="7851463" y="2179550"/>
              <a:ext cx="82275" cy="15150"/>
            </a:xfrm>
            <a:custGeom>
              <a:rect b="b" l="l" r="r" t="t"/>
              <a:pathLst>
                <a:path extrusionOk="0" h="606" w="3291">
                  <a:moveTo>
                    <a:pt x="338" y="1"/>
                  </a:moveTo>
                  <a:cubicBezTo>
                    <a:pt x="123" y="1"/>
                    <a:pt x="0" y="175"/>
                    <a:pt x="41" y="349"/>
                  </a:cubicBezTo>
                  <a:cubicBezTo>
                    <a:pt x="41" y="472"/>
                    <a:pt x="164" y="606"/>
                    <a:pt x="338" y="606"/>
                  </a:cubicBezTo>
                  <a:lnTo>
                    <a:pt x="2942" y="606"/>
                  </a:lnTo>
                  <a:cubicBezTo>
                    <a:pt x="3116" y="606"/>
                    <a:pt x="3291" y="431"/>
                    <a:pt x="3240" y="257"/>
                  </a:cubicBezTo>
                  <a:cubicBezTo>
                    <a:pt x="3199" y="93"/>
                    <a:pt x="3075" y="1"/>
                    <a:pt x="2942"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498" name="Google Shape;498;p45"/>
          <p:cNvCxnSpPr>
            <a:stCxn id="464" idx="2"/>
          </p:cNvCxnSpPr>
          <p:nvPr/>
        </p:nvCxnSpPr>
        <p:spPr>
          <a:xfrm>
            <a:off x="1632825" y="1725525"/>
            <a:ext cx="0" cy="3441900"/>
          </a:xfrm>
          <a:prstGeom prst="straightConnector1">
            <a:avLst/>
          </a:prstGeom>
          <a:noFill/>
          <a:ln cap="flat" cmpd="sng" w="19050">
            <a:solidFill>
              <a:schemeClr val="dk1"/>
            </a:solidFill>
            <a:prstDash val="solid"/>
            <a:round/>
            <a:headEnd len="med" w="med" type="none"/>
            <a:tailEnd len="med" w="med" type="none"/>
          </a:ln>
        </p:spPr>
      </p:cxnSp>
      <p:cxnSp>
        <p:nvCxnSpPr>
          <p:cNvPr id="499" name="Google Shape;499;p45"/>
          <p:cNvCxnSpPr>
            <a:stCxn id="463" idx="2"/>
          </p:cNvCxnSpPr>
          <p:nvPr/>
        </p:nvCxnSpPr>
        <p:spPr>
          <a:xfrm>
            <a:off x="2242425" y="2898275"/>
            <a:ext cx="0" cy="2295600"/>
          </a:xfrm>
          <a:prstGeom prst="straightConnector1">
            <a:avLst/>
          </a:prstGeom>
          <a:noFill/>
          <a:ln cap="flat" cmpd="sng" w="19050">
            <a:solidFill>
              <a:schemeClr val="dk1"/>
            </a:solidFill>
            <a:prstDash val="solid"/>
            <a:round/>
            <a:headEnd len="med" w="med" type="none"/>
            <a:tailEnd len="med" w="med" type="none"/>
          </a:ln>
        </p:spPr>
      </p:cxnSp>
      <p:cxnSp>
        <p:nvCxnSpPr>
          <p:cNvPr id="500" name="Google Shape;500;p45"/>
          <p:cNvCxnSpPr>
            <a:stCxn id="462" idx="2"/>
          </p:cNvCxnSpPr>
          <p:nvPr/>
        </p:nvCxnSpPr>
        <p:spPr>
          <a:xfrm>
            <a:off x="2852025" y="4042838"/>
            <a:ext cx="0" cy="1184100"/>
          </a:xfrm>
          <a:prstGeom prst="straightConnector1">
            <a:avLst/>
          </a:prstGeom>
          <a:noFill/>
          <a:ln cap="flat" cmpd="sng" w="19050">
            <a:solidFill>
              <a:schemeClr val="dk1"/>
            </a:solidFill>
            <a:prstDash val="solid"/>
            <a:round/>
            <a:headEnd len="med" w="med" type="none"/>
            <a:tailEnd len="med" w="med" type="non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4" name="Shape 504"/>
        <p:cNvGrpSpPr/>
        <p:nvPr/>
      </p:nvGrpSpPr>
      <p:grpSpPr>
        <a:xfrm>
          <a:off x="0" y="0"/>
          <a:ext cx="0" cy="0"/>
          <a:chOff x="0" y="0"/>
          <a:chExt cx="0" cy="0"/>
        </a:xfrm>
      </p:grpSpPr>
      <p:sp>
        <p:nvSpPr>
          <p:cNvPr id="505" name="Google Shape;505;p4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a:t>
            </a:r>
            <a:r>
              <a:rPr lang="en"/>
              <a:t>tudy objectives</a:t>
            </a:r>
            <a:endParaRPr/>
          </a:p>
        </p:txBody>
      </p:sp>
      <p:sp>
        <p:nvSpPr>
          <p:cNvPr id="506" name="Google Shape;506;p46"/>
          <p:cNvSpPr txBox="1"/>
          <p:nvPr>
            <p:ph idx="1" type="subTitle"/>
          </p:nvPr>
        </p:nvSpPr>
        <p:spPr>
          <a:xfrm>
            <a:off x="977801" y="2514225"/>
            <a:ext cx="2242500" cy="99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a:t>
            </a:r>
            <a:r>
              <a:rPr lang="en"/>
              <a:t>the closest planet to the Sun and the smallest of them all</a:t>
            </a:r>
            <a:endParaRPr/>
          </a:p>
        </p:txBody>
      </p:sp>
      <p:sp>
        <p:nvSpPr>
          <p:cNvPr id="507" name="Google Shape;507;p46"/>
          <p:cNvSpPr txBox="1"/>
          <p:nvPr>
            <p:ph idx="2" type="subTitle"/>
          </p:nvPr>
        </p:nvSpPr>
        <p:spPr>
          <a:xfrm>
            <a:off x="3450748" y="2514225"/>
            <a:ext cx="2242500" cy="99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a:t>
            </a:r>
            <a:r>
              <a:rPr lang="en"/>
              <a:t> </a:t>
            </a:r>
            <a:r>
              <a:rPr lang="en"/>
              <a:t>planet from the Sun</a:t>
            </a:r>
            <a:endParaRPr/>
          </a:p>
        </p:txBody>
      </p:sp>
      <p:sp>
        <p:nvSpPr>
          <p:cNvPr id="508" name="Google Shape;508;p46"/>
          <p:cNvSpPr txBox="1"/>
          <p:nvPr>
            <p:ph idx="3" type="subTitle"/>
          </p:nvPr>
        </p:nvSpPr>
        <p:spPr>
          <a:xfrm>
            <a:off x="5923698" y="2514225"/>
            <a:ext cx="2242500" cy="99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509" name="Google Shape;509;p46"/>
          <p:cNvSpPr txBox="1"/>
          <p:nvPr>
            <p:ph idx="4" type="subTitle"/>
          </p:nvPr>
        </p:nvSpPr>
        <p:spPr>
          <a:xfrm>
            <a:off x="977801" y="2285625"/>
            <a:ext cx="2242500" cy="36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510" name="Google Shape;510;p46"/>
          <p:cNvSpPr txBox="1"/>
          <p:nvPr>
            <p:ph idx="5" type="subTitle"/>
          </p:nvPr>
        </p:nvSpPr>
        <p:spPr>
          <a:xfrm>
            <a:off x="3450748" y="2285625"/>
            <a:ext cx="2242500" cy="36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511" name="Google Shape;511;p46"/>
          <p:cNvSpPr txBox="1"/>
          <p:nvPr>
            <p:ph idx="6" type="subTitle"/>
          </p:nvPr>
        </p:nvSpPr>
        <p:spPr>
          <a:xfrm>
            <a:off x="5923697" y="2285625"/>
            <a:ext cx="2242500" cy="36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grpSp>
        <p:nvGrpSpPr>
          <p:cNvPr id="512" name="Google Shape;512;p46"/>
          <p:cNvGrpSpPr/>
          <p:nvPr/>
        </p:nvGrpSpPr>
        <p:grpSpPr>
          <a:xfrm>
            <a:off x="1987939" y="1746050"/>
            <a:ext cx="222225" cy="345000"/>
            <a:chOff x="1063938" y="3093725"/>
            <a:chExt cx="222225" cy="345000"/>
          </a:xfrm>
        </p:grpSpPr>
        <p:sp>
          <p:nvSpPr>
            <p:cNvPr id="513" name="Google Shape;513;p46"/>
            <p:cNvSpPr/>
            <p:nvPr/>
          </p:nvSpPr>
          <p:spPr>
            <a:xfrm>
              <a:off x="1063938" y="3093725"/>
              <a:ext cx="222225" cy="345000"/>
            </a:xfrm>
            <a:custGeom>
              <a:rect b="b" l="l" r="r" t="t"/>
              <a:pathLst>
                <a:path extrusionOk="0" h="13800" w="8889">
                  <a:moveTo>
                    <a:pt x="6326" y="595"/>
                  </a:moveTo>
                  <a:lnTo>
                    <a:pt x="6326" y="1282"/>
                  </a:lnTo>
                  <a:cubicBezTo>
                    <a:pt x="6326" y="1538"/>
                    <a:pt x="6110" y="1795"/>
                    <a:pt x="5813" y="1795"/>
                  </a:cubicBezTo>
                  <a:lnTo>
                    <a:pt x="3076" y="1795"/>
                  </a:lnTo>
                  <a:cubicBezTo>
                    <a:pt x="2779" y="1795"/>
                    <a:pt x="2563" y="1538"/>
                    <a:pt x="2563" y="1282"/>
                  </a:cubicBezTo>
                  <a:lnTo>
                    <a:pt x="2563" y="595"/>
                  </a:lnTo>
                  <a:close/>
                  <a:moveTo>
                    <a:pt x="7607" y="595"/>
                  </a:moveTo>
                  <a:cubicBezTo>
                    <a:pt x="7997" y="595"/>
                    <a:pt x="8294" y="893"/>
                    <a:pt x="8294" y="1282"/>
                  </a:cubicBezTo>
                  <a:lnTo>
                    <a:pt x="8294" y="11872"/>
                  </a:lnTo>
                  <a:cubicBezTo>
                    <a:pt x="8294" y="12600"/>
                    <a:pt x="7740" y="13194"/>
                    <a:pt x="7013" y="13194"/>
                  </a:cubicBezTo>
                  <a:lnTo>
                    <a:pt x="1928" y="13194"/>
                  </a:lnTo>
                  <a:cubicBezTo>
                    <a:pt x="1159" y="13194"/>
                    <a:pt x="605" y="12600"/>
                    <a:pt x="605" y="11872"/>
                  </a:cubicBezTo>
                  <a:lnTo>
                    <a:pt x="605" y="1661"/>
                  </a:lnTo>
                  <a:cubicBezTo>
                    <a:pt x="605" y="1067"/>
                    <a:pt x="1077" y="595"/>
                    <a:pt x="1631" y="595"/>
                  </a:cubicBezTo>
                  <a:lnTo>
                    <a:pt x="1969" y="595"/>
                  </a:lnTo>
                  <a:lnTo>
                    <a:pt x="1969" y="1497"/>
                  </a:lnTo>
                  <a:cubicBezTo>
                    <a:pt x="1969" y="1969"/>
                    <a:pt x="2358" y="2389"/>
                    <a:pt x="2871" y="2389"/>
                  </a:cubicBezTo>
                  <a:lnTo>
                    <a:pt x="6367" y="2389"/>
                  </a:lnTo>
                  <a:cubicBezTo>
                    <a:pt x="6664" y="2389"/>
                    <a:pt x="6920" y="2133"/>
                    <a:pt x="6920" y="1795"/>
                  </a:cubicBezTo>
                  <a:lnTo>
                    <a:pt x="6920" y="595"/>
                  </a:lnTo>
                  <a:close/>
                  <a:moveTo>
                    <a:pt x="1928" y="1"/>
                  </a:moveTo>
                  <a:cubicBezTo>
                    <a:pt x="862" y="1"/>
                    <a:pt x="1" y="852"/>
                    <a:pt x="1" y="1918"/>
                  </a:cubicBezTo>
                  <a:lnTo>
                    <a:pt x="1" y="11872"/>
                  </a:lnTo>
                  <a:cubicBezTo>
                    <a:pt x="1" y="12938"/>
                    <a:pt x="862" y="13799"/>
                    <a:pt x="1928" y="13799"/>
                  </a:cubicBezTo>
                  <a:lnTo>
                    <a:pt x="7013" y="13799"/>
                  </a:lnTo>
                  <a:cubicBezTo>
                    <a:pt x="8038" y="13799"/>
                    <a:pt x="8889" y="12938"/>
                    <a:pt x="8889" y="11872"/>
                  </a:cubicBezTo>
                  <a:lnTo>
                    <a:pt x="8889" y="1918"/>
                  </a:lnTo>
                  <a:cubicBezTo>
                    <a:pt x="8889" y="852"/>
                    <a:pt x="8038" y="1"/>
                    <a:pt x="701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46"/>
            <p:cNvSpPr/>
            <p:nvPr/>
          </p:nvSpPr>
          <p:spPr>
            <a:xfrm>
              <a:off x="1106738" y="3182400"/>
              <a:ext cx="59750" cy="58725"/>
            </a:xfrm>
            <a:custGeom>
              <a:rect b="b" l="l" r="r" t="t"/>
              <a:pathLst>
                <a:path extrusionOk="0" h="2349" w="2390">
                  <a:moveTo>
                    <a:pt x="339" y="1"/>
                  </a:moveTo>
                  <a:cubicBezTo>
                    <a:pt x="175" y="1"/>
                    <a:pt x="42" y="83"/>
                    <a:pt x="1" y="257"/>
                  </a:cubicBezTo>
                  <a:cubicBezTo>
                    <a:pt x="1" y="421"/>
                    <a:pt x="134" y="595"/>
                    <a:pt x="298" y="595"/>
                  </a:cubicBezTo>
                  <a:lnTo>
                    <a:pt x="903" y="595"/>
                  </a:lnTo>
                  <a:lnTo>
                    <a:pt x="903" y="2051"/>
                  </a:lnTo>
                  <a:cubicBezTo>
                    <a:pt x="903" y="2174"/>
                    <a:pt x="985" y="2307"/>
                    <a:pt x="1159" y="2348"/>
                  </a:cubicBezTo>
                  <a:cubicBezTo>
                    <a:pt x="1323" y="2348"/>
                    <a:pt x="1497" y="2215"/>
                    <a:pt x="1497" y="2051"/>
                  </a:cubicBezTo>
                  <a:lnTo>
                    <a:pt x="1497" y="595"/>
                  </a:lnTo>
                  <a:lnTo>
                    <a:pt x="2051" y="595"/>
                  </a:lnTo>
                  <a:cubicBezTo>
                    <a:pt x="2225" y="595"/>
                    <a:pt x="2348" y="472"/>
                    <a:pt x="2348" y="339"/>
                  </a:cubicBezTo>
                  <a:cubicBezTo>
                    <a:pt x="2389" y="165"/>
                    <a:pt x="2225" y="1"/>
                    <a:pt x="2051"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46"/>
            <p:cNvSpPr/>
            <p:nvPr/>
          </p:nvSpPr>
          <p:spPr>
            <a:xfrm>
              <a:off x="1194388" y="3182400"/>
              <a:ext cx="48975" cy="14900"/>
            </a:xfrm>
            <a:custGeom>
              <a:rect b="b" l="l" r="r" t="t"/>
              <a:pathLst>
                <a:path extrusionOk="0" h="596" w="1959">
                  <a:moveTo>
                    <a:pt x="339" y="1"/>
                  </a:moveTo>
                  <a:cubicBezTo>
                    <a:pt x="124" y="1"/>
                    <a:pt x="1" y="165"/>
                    <a:pt x="42" y="339"/>
                  </a:cubicBezTo>
                  <a:cubicBezTo>
                    <a:pt x="42" y="472"/>
                    <a:pt x="165" y="595"/>
                    <a:pt x="339" y="595"/>
                  </a:cubicBezTo>
                  <a:lnTo>
                    <a:pt x="1620" y="595"/>
                  </a:lnTo>
                  <a:cubicBezTo>
                    <a:pt x="1795" y="595"/>
                    <a:pt x="1959" y="421"/>
                    <a:pt x="1918" y="257"/>
                  </a:cubicBezTo>
                  <a:cubicBezTo>
                    <a:pt x="1918" y="83"/>
                    <a:pt x="1754" y="1"/>
                    <a:pt x="162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46"/>
            <p:cNvSpPr/>
            <p:nvPr/>
          </p:nvSpPr>
          <p:spPr>
            <a:xfrm>
              <a:off x="1194388" y="3226225"/>
              <a:ext cx="48975" cy="14900"/>
            </a:xfrm>
            <a:custGeom>
              <a:rect b="b" l="l" r="r" t="t"/>
              <a:pathLst>
                <a:path extrusionOk="0" h="596" w="1959">
                  <a:moveTo>
                    <a:pt x="339" y="1"/>
                  </a:moveTo>
                  <a:cubicBezTo>
                    <a:pt x="124" y="1"/>
                    <a:pt x="1" y="165"/>
                    <a:pt x="42" y="339"/>
                  </a:cubicBezTo>
                  <a:cubicBezTo>
                    <a:pt x="42" y="513"/>
                    <a:pt x="165" y="595"/>
                    <a:pt x="339" y="595"/>
                  </a:cubicBezTo>
                  <a:lnTo>
                    <a:pt x="1620" y="595"/>
                  </a:lnTo>
                  <a:cubicBezTo>
                    <a:pt x="1795" y="595"/>
                    <a:pt x="1959" y="462"/>
                    <a:pt x="1918" y="257"/>
                  </a:cubicBezTo>
                  <a:cubicBezTo>
                    <a:pt x="1918" y="124"/>
                    <a:pt x="1754" y="1"/>
                    <a:pt x="162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46"/>
            <p:cNvSpPr/>
            <p:nvPr/>
          </p:nvSpPr>
          <p:spPr>
            <a:xfrm>
              <a:off x="1106738" y="3269800"/>
              <a:ext cx="136625" cy="15150"/>
            </a:xfrm>
            <a:custGeom>
              <a:rect b="b" l="l" r="r" t="t"/>
              <a:pathLst>
                <a:path extrusionOk="0" h="606" w="5465">
                  <a:moveTo>
                    <a:pt x="339" y="0"/>
                  </a:moveTo>
                  <a:cubicBezTo>
                    <a:pt x="134" y="0"/>
                    <a:pt x="1" y="175"/>
                    <a:pt x="42" y="349"/>
                  </a:cubicBezTo>
                  <a:cubicBezTo>
                    <a:pt x="42" y="513"/>
                    <a:pt x="175" y="605"/>
                    <a:pt x="339" y="605"/>
                  </a:cubicBezTo>
                  <a:lnTo>
                    <a:pt x="5126" y="605"/>
                  </a:lnTo>
                  <a:cubicBezTo>
                    <a:pt x="5301" y="605"/>
                    <a:pt x="5465" y="431"/>
                    <a:pt x="5424" y="257"/>
                  </a:cubicBezTo>
                  <a:cubicBezTo>
                    <a:pt x="5424" y="134"/>
                    <a:pt x="5260" y="0"/>
                    <a:pt x="5126"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46"/>
            <p:cNvSpPr/>
            <p:nvPr/>
          </p:nvSpPr>
          <p:spPr>
            <a:xfrm>
              <a:off x="1106738" y="3313625"/>
              <a:ext cx="136625" cy="15150"/>
            </a:xfrm>
            <a:custGeom>
              <a:rect b="b" l="l" r="r" t="t"/>
              <a:pathLst>
                <a:path extrusionOk="0" h="606" w="5465">
                  <a:moveTo>
                    <a:pt x="339" y="0"/>
                  </a:moveTo>
                  <a:cubicBezTo>
                    <a:pt x="134" y="0"/>
                    <a:pt x="1" y="175"/>
                    <a:pt x="42" y="349"/>
                  </a:cubicBezTo>
                  <a:cubicBezTo>
                    <a:pt x="42" y="513"/>
                    <a:pt x="175" y="605"/>
                    <a:pt x="339" y="605"/>
                  </a:cubicBezTo>
                  <a:lnTo>
                    <a:pt x="5126" y="605"/>
                  </a:lnTo>
                  <a:cubicBezTo>
                    <a:pt x="5301" y="605"/>
                    <a:pt x="5465" y="431"/>
                    <a:pt x="5424" y="257"/>
                  </a:cubicBezTo>
                  <a:cubicBezTo>
                    <a:pt x="5424" y="134"/>
                    <a:pt x="5260" y="0"/>
                    <a:pt x="5126"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46"/>
            <p:cNvSpPr/>
            <p:nvPr/>
          </p:nvSpPr>
          <p:spPr>
            <a:xfrm>
              <a:off x="1106738" y="3357450"/>
              <a:ext cx="136625" cy="14875"/>
            </a:xfrm>
            <a:custGeom>
              <a:rect b="b" l="l" r="r" t="t"/>
              <a:pathLst>
                <a:path extrusionOk="0" h="595" w="5465">
                  <a:moveTo>
                    <a:pt x="339" y="0"/>
                  </a:moveTo>
                  <a:cubicBezTo>
                    <a:pt x="134" y="0"/>
                    <a:pt x="1" y="175"/>
                    <a:pt x="42" y="339"/>
                  </a:cubicBezTo>
                  <a:cubicBezTo>
                    <a:pt x="42" y="513"/>
                    <a:pt x="175" y="595"/>
                    <a:pt x="339" y="595"/>
                  </a:cubicBezTo>
                  <a:lnTo>
                    <a:pt x="5126" y="595"/>
                  </a:lnTo>
                  <a:cubicBezTo>
                    <a:pt x="5301" y="595"/>
                    <a:pt x="5465" y="431"/>
                    <a:pt x="5424" y="257"/>
                  </a:cubicBezTo>
                  <a:cubicBezTo>
                    <a:pt x="5424" y="134"/>
                    <a:pt x="5260" y="0"/>
                    <a:pt x="5126"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 name="Google Shape;520;p46"/>
          <p:cNvGrpSpPr/>
          <p:nvPr/>
        </p:nvGrpSpPr>
        <p:grpSpPr>
          <a:xfrm>
            <a:off x="4399498" y="1746563"/>
            <a:ext cx="345000" cy="343975"/>
            <a:chOff x="1799738" y="3074500"/>
            <a:chExt cx="345000" cy="343975"/>
          </a:xfrm>
        </p:grpSpPr>
        <p:sp>
          <p:nvSpPr>
            <p:cNvPr id="521" name="Google Shape;521;p46"/>
            <p:cNvSpPr/>
            <p:nvPr/>
          </p:nvSpPr>
          <p:spPr>
            <a:xfrm>
              <a:off x="1799738" y="3272100"/>
              <a:ext cx="345000" cy="146375"/>
            </a:xfrm>
            <a:custGeom>
              <a:rect b="b" l="l" r="r" t="t"/>
              <a:pathLst>
                <a:path extrusionOk="0" h="5855" w="13800">
                  <a:moveTo>
                    <a:pt x="5424" y="595"/>
                  </a:moveTo>
                  <a:cubicBezTo>
                    <a:pt x="6070" y="595"/>
                    <a:pt x="6582" y="1149"/>
                    <a:pt x="6582" y="1795"/>
                  </a:cubicBezTo>
                  <a:lnTo>
                    <a:pt x="6582" y="2779"/>
                  </a:lnTo>
                  <a:cubicBezTo>
                    <a:pt x="6193" y="2523"/>
                    <a:pt x="5772" y="2389"/>
                    <a:pt x="5301" y="2389"/>
                  </a:cubicBezTo>
                  <a:lnTo>
                    <a:pt x="1067" y="2389"/>
                  </a:lnTo>
                  <a:lnTo>
                    <a:pt x="1067" y="1795"/>
                  </a:lnTo>
                  <a:cubicBezTo>
                    <a:pt x="1067" y="1497"/>
                    <a:pt x="1282" y="1241"/>
                    <a:pt x="1579" y="1241"/>
                  </a:cubicBezTo>
                  <a:cubicBezTo>
                    <a:pt x="2656" y="1241"/>
                    <a:pt x="3763" y="1067"/>
                    <a:pt x="4788" y="729"/>
                  </a:cubicBezTo>
                  <a:lnTo>
                    <a:pt x="4870" y="729"/>
                  </a:lnTo>
                  <a:cubicBezTo>
                    <a:pt x="5085" y="636"/>
                    <a:pt x="5219" y="595"/>
                    <a:pt x="5424" y="595"/>
                  </a:cubicBezTo>
                  <a:close/>
                  <a:moveTo>
                    <a:pt x="8417" y="595"/>
                  </a:moveTo>
                  <a:cubicBezTo>
                    <a:pt x="8591" y="595"/>
                    <a:pt x="8714" y="636"/>
                    <a:pt x="8930" y="729"/>
                  </a:cubicBezTo>
                  <a:lnTo>
                    <a:pt x="9012" y="729"/>
                  </a:lnTo>
                  <a:cubicBezTo>
                    <a:pt x="10037" y="1067"/>
                    <a:pt x="11113" y="1241"/>
                    <a:pt x="12220" y="1241"/>
                  </a:cubicBezTo>
                  <a:cubicBezTo>
                    <a:pt x="12518" y="1241"/>
                    <a:pt x="12733" y="1497"/>
                    <a:pt x="12733" y="1579"/>
                  </a:cubicBezTo>
                  <a:lnTo>
                    <a:pt x="12733" y="2389"/>
                  </a:lnTo>
                  <a:lnTo>
                    <a:pt x="8458" y="2389"/>
                  </a:lnTo>
                  <a:cubicBezTo>
                    <a:pt x="8038" y="2389"/>
                    <a:pt x="7566" y="2523"/>
                    <a:pt x="7177" y="2779"/>
                  </a:cubicBezTo>
                  <a:lnTo>
                    <a:pt x="7177" y="1795"/>
                  </a:lnTo>
                  <a:cubicBezTo>
                    <a:pt x="7177" y="1149"/>
                    <a:pt x="7730" y="595"/>
                    <a:pt x="8417" y="595"/>
                  </a:cubicBezTo>
                  <a:close/>
                  <a:moveTo>
                    <a:pt x="13205" y="2984"/>
                  </a:moveTo>
                  <a:lnTo>
                    <a:pt x="13205" y="4142"/>
                  </a:lnTo>
                  <a:lnTo>
                    <a:pt x="8243" y="4142"/>
                  </a:lnTo>
                  <a:cubicBezTo>
                    <a:pt x="7946" y="4142"/>
                    <a:pt x="7689" y="4358"/>
                    <a:pt x="7648" y="4655"/>
                  </a:cubicBezTo>
                  <a:cubicBezTo>
                    <a:pt x="7566" y="4993"/>
                    <a:pt x="7269" y="5290"/>
                    <a:pt x="6879" y="5290"/>
                  </a:cubicBezTo>
                  <a:cubicBezTo>
                    <a:pt x="6541" y="5290"/>
                    <a:pt x="6193" y="4993"/>
                    <a:pt x="6152" y="4655"/>
                  </a:cubicBezTo>
                  <a:cubicBezTo>
                    <a:pt x="6070" y="4358"/>
                    <a:pt x="5813" y="4142"/>
                    <a:pt x="5516" y="4142"/>
                  </a:cubicBezTo>
                  <a:lnTo>
                    <a:pt x="605" y="4142"/>
                  </a:lnTo>
                  <a:lnTo>
                    <a:pt x="605" y="2984"/>
                  </a:lnTo>
                  <a:lnTo>
                    <a:pt x="5301" y="2984"/>
                  </a:lnTo>
                  <a:cubicBezTo>
                    <a:pt x="5813" y="2984"/>
                    <a:pt x="6326" y="3199"/>
                    <a:pt x="6664" y="3548"/>
                  </a:cubicBezTo>
                  <a:cubicBezTo>
                    <a:pt x="6731" y="3609"/>
                    <a:pt x="6818" y="3640"/>
                    <a:pt x="6899" y="3640"/>
                  </a:cubicBezTo>
                  <a:cubicBezTo>
                    <a:pt x="6979" y="3640"/>
                    <a:pt x="7054" y="3609"/>
                    <a:pt x="7095" y="3548"/>
                  </a:cubicBezTo>
                  <a:cubicBezTo>
                    <a:pt x="7474" y="3199"/>
                    <a:pt x="7987" y="2984"/>
                    <a:pt x="8499" y="2984"/>
                  </a:cubicBezTo>
                  <a:close/>
                  <a:moveTo>
                    <a:pt x="5383" y="1"/>
                  </a:moveTo>
                  <a:cubicBezTo>
                    <a:pt x="5085" y="1"/>
                    <a:pt x="4870" y="83"/>
                    <a:pt x="4655" y="124"/>
                  </a:cubicBezTo>
                  <a:cubicBezTo>
                    <a:pt x="4614" y="165"/>
                    <a:pt x="4614" y="165"/>
                    <a:pt x="4573" y="165"/>
                  </a:cubicBezTo>
                  <a:cubicBezTo>
                    <a:pt x="3589" y="513"/>
                    <a:pt x="2605" y="636"/>
                    <a:pt x="1579" y="636"/>
                  </a:cubicBezTo>
                  <a:cubicBezTo>
                    <a:pt x="985" y="636"/>
                    <a:pt x="472" y="1149"/>
                    <a:pt x="472" y="1795"/>
                  </a:cubicBezTo>
                  <a:lnTo>
                    <a:pt x="472" y="2389"/>
                  </a:lnTo>
                  <a:lnTo>
                    <a:pt x="298" y="2389"/>
                  </a:lnTo>
                  <a:cubicBezTo>
                    <a:pt x="134" y="2389"/>
                    <a:pt x="1" y="2564"/>
                    <a:pt x="1" y="2687"/>
                  </a:cubicBezTo>
                  <a:lnTo>
                    <a:pt x="1" y="4440"/>
                  </a:lnTo>
                  <a:cubicBezTo>
                    <a:pt x="1" y="4614"/>
                    <a:pt x="134" y="4737"/>
                    <a:pt x="298" y="4737"/>
                  </a:cubicBezTo>
                  <a:lnTo>
                    <a:pt x="5516" y="4737"/>
                  </a:lnTo>
                  <a:cubicBezTo>
                    <a:pt x="5557" y="4737"/>
                    <a:pt x="5557" y="4737"/>
                    <a:pt x="5557" y="4778"/>
                  </a:cubicBezTo>
                  <a:cubicBezTo>
                    <a:pt x="5680" y="5424"/>
                    <a:pt x="6244" y="5854"/>
                    <a:pt x="6879" y="5854"/>
                  </a:cubicBezTo>
                  <a:cubicBezTo>
                    <a:pt x="7566" y="5854"/>
                    <a:pt x="8120" y="5424"/>
                    <a:pt x="8243" y="4778"/>
                  </a:cubicBezTo>
                  <a:lnTo>
                    <a:pt x="8243" y="4737"/>
                  </a:lnTo>
                  <a:lnTo>
                    <a:pt x="13502" y="4737"/>
                  </a:lnTo>
                  <a:cubicBezTo>
                    <a:pt x="13625" y="4737"/>
                    <a:pt x="13799" y="4614"/>
                    <a:pt x="13799" y="4440"/>
                  </a:cubicBezTo>
                  <a:lnTo>
                    <a:pt x="13799" y="2687"/>
                  </a:lnTo>
                  <a:cubicBezTo>
                    <a:pt x="13799" y="2564"/>
                    <a:pt x="13625" y="2389"/>
                    <a:pt x="13502" y="2389"/>
                  </a:cubicBezTo>
                  <a:lnTo>
                    <a:pt x="13287" y="2389"/>
                  </a:lnTo>
                  <a:lnTo>
                    <a:pt x="13287" y="1579"/>
                  </a:lnTo>
                  <a:cubicBezTo>
                    <a:pt x="13287" y="1364"/>
                    <a:pt x="13205" y="1190"/>
                    <a:pt x="13030" y="1026"/>
                  </a:cubicBezTo>
                  <a:cubicBezTo>
                    <a:pt x="12815" y="811"/>
                    <a:pt x="12477" y="636"/>
                    <a:pt x="12179" y="636"/>
                  </a:cubicBezTo>
                  <a:cubicBezTo>
                    <a:pt x="11154" y="636"/>
                    <a:pt x="10170" y="513"/>
                    <a:pt x="9186" y="165"/>
                  </a:cubicBezTo>
                  <a:cubicBezTo>
                    <a:pt x="9145" y="165"/>
                    <a:pt x="9145" y="165"/>
                    <a:pt x="9104" y="124"/>
                  </a:cubicBezTo>
                  <a:cubicBezTo>
                    <a:pt x="8889" y="83"/>
                    <a:pt x="8673" y="1"/>
                    <a:pt x="8376" y="1"/>
                  </a:cubicBezTo>
                  <a:cubicBezTo>
                    <a:pt x="7782" y="1"/>
                    <a:pt x="7218" y="339"/>
                    <a:pt x="6879" y="811"/>
                  </a:cubicBezTo>
                  <a:cubicBezTo>
                    <a:pt x="6582" y="339"/>
                    <a:pt x="6028" y="1"/>
                    <a:pt x="538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46"/>
            <p:cNvSpPr/>
            <p:nvPr/>
          </p:nvSpPr>
          <p:spPr>
            <a:xfrm>
              <a:off x="2062438" y="3124750"/>
              <a:ext cx="37450" cy="14875"/>
            </a:xfrm>
            <a:custGeom>
              <a:rect b="b" l="l" r="r" t="t"/>
              <a:pathLst>
                <a:path extrusionOk="0" h="595" w="1498">
                  <a:moveTo>
                    <a:pt x="349" y="0"/>
                  </a:moveTo>
                  <a:cubicBezTo>
                    <a:pt x="134" y="0"/>
                    <a:pt x="0" y="164"/>
                    <a:pt x="41" y="338"/>
                  </a:cubicBezTo>
                  <a:cubicBezTo>
                    <a:pt x="41" y="472"/>
                    <a:pt x="175" y="595"/>
                    <a:pt x="349" y="595"/>
                  </a:cubicBezTo>
                  <a:lnTo>
                    <a:pt x="1200" y="595"/>
                  </a:lnTo>
                  <a:cubicBezTo>
                    <a:pt x="1374" y="595"/>
                    <a:pt x="1497" y="420"/>
                    <a:pt x="1497" y="256"/>
                  </a:cubicBezTo>
                  <a:cubicBezTo>
                    <a:pt x="1497" y="123"/>
                    <a:pt x="1323" y="0"/>
                    <a:pt x="120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46"/>
            <p:cNvSpPr/>
            <p:nvPr/>
          </p:nvSpPr>
          <p:spPr>
            <a:xfrm>
              <a:off x="2050638" y="3074725"/>
              <a:ext cx="39750" cy="26450"/>
            </a:xfrm>
            <a:custGeom>
              <a:rect b="b" l="l" r="r" t="t"/>
              <a:pathLst>
                <a:path extrusionOk="0" h="1058" w="1590">
                  <a:moveTo>
                    <a:pt x="1229" y="0"/>
                  </a:moveTo>
                  <a:cubicBezTo>
                    <a:pt x="1190" y="0"/>
                    <a:pt x="1152" y="10"/>
                    <a:pt x="1118" y="33"/>
                  </a:cubicBezTo>
                  <a:lnTo>
                    <a:pt x="216" y="504"/>
                  </a:lnTo>
                  <a:cubicBezTo>
                    <a:pt x="93" y="586"/>
                    <a:pt x="1" y="761"/>
                    <a:pt x="93" y="884"/>
                  </a:cubicBezTo>
                  <a:cubicBezTo>
                    <a:pt x="134" y="1017"/>
                    <a:pt x="257" y="1058"/>
                    <a:pt x="349" y="1058"/>
                  </a:cubicBezTo>
                  <a:cubicBezTo>
                    <a:pt x="390" y="1058"/>
                    <a:pt x="431" y="1058"/>
                    <a:pt x="513" y="1017"/>
                  </a:cubicBezTo>
                  <a:lnTo>
                    <a:pt x="1375" y="545"/>
                  </a:lnTo>
                  <a:cubicBezTo>
                    <a:pt x="1498" y="504"/>
                    <a:pt x="1590" y="289"/>
                    <a:pt x="1498" y="166"/>
                  </a:cubicBezTo>
                  <a:cubicBezTo>
                    <a:pt x="1438" y="70"/>
                    <a:pt x="1331" y="0"/>
                    <a:pt x="1229"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46"/>
            <p:cNvSpPr/>
            <p:nvPr/>
          </p:nvSpPr>
          <p:spPr>
            <a:xfrm>
              <a:off x="2050638" y="3163175"/>
              <a:ext cx="39750" cy="25650"/>
            </a:xfrm>
            <a:custGeom>
              <a:rect b="b" l="l" r="r" t="t"/>
              <a:pathLst>
                <a:path extrusionOk="0" h="1026" w="1590">
                  <a:moveTo>
                    <a:pt x="338" y="1"/>
                  </a:moveTo>
                  <a:cubicBezTo>
                    <a:pt x="243" y="1"/>
                    <a:pt x="148" y="55"/>
                    <a:pt x="93" y="165"/>
                  </a:cubicBezTo>
                  <a:cubicBezTo>
                    <a:pt x="1" y="298"/>
                    <a:pt x="93" y="472"/>
                    <a:pt x="216" y="554"/>
                  </a:cubicBezTo>
                  <a:lnTo>
                    <a:pt x="1118" y="985"/>
                  </a:lnTo>
                  <a:cubicBezTo>
                    <a:pt x="1159" y="1026"/>
                    <a:pt x="1200" y="1026"/>
                    <a:pt x="1241" y="1026"/>
                  </a:cubicBezTo>
                  <a:cubicBezTo>
                    <a:pt x="1334" y="1026"/>
                    <a:pt x="1457" y="985"/>
                    <a:pt x="1498" y="852"/>
                  </a:cubicBezTo>
                  <a:cubicBezTo>
                    <a:pt x="1590" y="729"/>
                    <a:pt x="1498" y="554"/>
                    <a:pt x="1375" y="472"/>
                  </a:cubicBezTo>
                  <a:lnTo>
                    <a:pt x="472" y="42"/>
                  </a:lnTo>
                  <a:cubicBezTo>
                    <a:pt x="431" y="14"/>
                    <a:pt x="385" y="1"/>
                    <a:pt x="338"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46"/>
            <p:cNvSpPr/>
            <p:nvPr/>
          </p:nvSpPr>
          <p:spPr>
            <a:xfrm>
              <a:off x="1843563" y="3124750"/>
              <a:ext cx="37450" cy="14875"/>
            </a:xfrm>
            <a:custGeom>
              <a:rect b="b" l="l" r="r" t="t"/>
              <a:pathLst>
                <a:path extrusionOk="0" h="595" w="1498">
                  <a:moveTo>
                    <a:pt x="339" y="0"/>
                  </a:moveTo>
                  <a:cubicBezTo>
                    <a:pt x="134" y="0"/>
                    <a:pt x="1" y="164"/>
                    <a:pt x="42" y="338"/>
                  </a:cubicBezTo>
                  <a:cubicBezTo>
                    <a:pt x="42" y="472"/>
                    <a:pt x="175" y="595"/>
                    <a:pt x="339" y="595"/>
                  </a:cubicBezTo>
                  <a:lnTo>
                    <a:pt x="1200" y="595"/>
                  </a:lnTo>
                  <a:cubicBezTo>
                    <a:pt x="1364" y="595"/>
                    <a:pt x="1497" y="420"/>
                    <a:pt x="1497" y="256"/>
                  </a:cubicBezTo>
                  <a:cubicBezTo>
                    <a:pt x="1497" y="123"/>
                    <a:pt x="1364" y="0"/>
                    <a:pt x="120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46"/>
            <p:cNvSpPr/>
            <p:nvPr/>
          </p:nvSpPr>
          <p:spPr>
            <a:xfrm>
              <a:off x="1854338" y="3074725"/>
              <a:ext cx="38450" cy="26450"/>
            </a:xfrm>
            <a:custGeom>
              <a:rect b="b" l="l" r="r" t="t"/>
              <a:pathLst>
                <a:path extrusionOk="0" h="1058" w="1538">
                  <a:moveTo>
                    <a:pt x="355" y="0"/>
                  </a:moveTo>
                  <a:cubicBezTo>
                    <a:pt x="249" y="0"/>
                    <a:pt x="142" y="70"/>
                    <a:pt x="82" y="166"/>
                  </a:cubicBezTo>
                  <a:cubicBezTo>
                    <a:pt x="0" y="289"/>
                    <a:pt x="41" y="504"/>
                    <a:pt x="215" y="545"/>
                  </a:cubicBezTo>
                  <a:lnTo>
                    <a:pt x="1066" y="1017"/>
                  </a:lnTo>
                  <a:cubicBezTo>
                    <a:pt x="1107" y="1058"/>
                    <a:pt x="1148" y="1058"/>
                    <a:pt x="1189" y="1058"/>
                  </a:cubicBezTo>
                  <a:cubicBezTo>
                    <a:pt x="1323" y="1058"/>
                    <a:pt x="1405" y="1017"/>
                    <a:pt x="1497" y="884"/>
                  </a:cubicBezTo>
                  <a:cubicBezTo>
                    <a:pt x="1538" y="761"/>
                    <a:pt x="1497" y="586"/>
                    <a:pt x="1364" y="504"/>
                  </a:cubicBezTo>
                  <a:lnTo>
                    <a:pt x="472" y="33"/>
                  </a:lnTo>
                  <a:cubicBezTo>
                    <a:pt x="435" y="10"/>
                    <a:pt x="395" y="0"/>
                    <a:pt x="355"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46"/>
            <p:cNvSpPr/>
            <p:nvPr/>
          </p:nvSpPr>
          <p:spPr>
            <a:xfrm>
              <a:off x="1854338" y="3163175"/>
              <a:ext cx="38450" cy="25650"/>
            </a:xfrm>
            <a:custGeom>
              <a:rect b="b" l="l" r="r" t="t"/>
              <a:pathLst>
                <a:path extrusionOk="0" h="1026" w="1538">
                  <a:moveTo>
                    <a:pt x="1235" y="1"/>
                  </a:moveTo>
                  <a:cubicBezTo>
                    <a:pt x="1181" y="1"/>
                    <a:pt x="1124" y="14"/>
                    <a:pt x="1066" y="42"/>
                  </a:cubicBezTo>
                  <a:lnTo>
                    <a:pt x="215" y="472"/>
                  </a:lnTo>
                  <a:cubicBezTo>
                    <a:pt x="41" y="554"/>
                    <a:pt x="0" y="729"/>
                    <a:pt x="82" y="852"/>
                  </a:cubicBezTo>
                  <a:cubicBezTo>
                    <a:pt x="123" y="985"/>
                    <a:pt x="215" y="1026"/>
                    <a:pt x="338" y="1026"/>
                  </a:cubicBezTo>
                  <a:cubicBezTo>
                    <a:pt x="379" y="1026"/>
                    <a:pt x="421" y="1026"/>
                    <a:pt x="472" y="985"/>
                  </a:cubicBezTo>
                  <a:lnTo>
                    <a:pt x="1364" y="554"/>
                  </a:lnTo>
                  <a:cubicBezTo>
                    <a:pt x="1497" y="472"/>
                    <a:pt x="1538" y="298"/>
                    <a:pt x="1497" y="165"/>
                  </a:cubicBezTo>
                  <a:cubicBezTo>
                    <a:pt x="1435" y="55"/>
                    <a:pt x="1342" y="1"/>
                    <a:pt x="1235"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46"/>
            <p:cNvSpPr/>
            <p:nvPr/>
          </p:nvSpPr>
          <p:spPr>
            <a:xfrm>
              <a:off x="1916088" y="3074500"/>
              <a:ext cx="113300" cy="174100"/>
            </a:xfrm>
            <a:custGeom>
              <a:rect b="b" l="l" r="r" t="t"/>
              <a:pathLst>
                <a:path extrusionOk="0" h="6964" w="4532">
                  <a:moveTo>
                    <a:pt x="2225" y="595"/>
                  </a:moveTo>
                  <a:cubicBezTo>
                    <a:pt x="3169" y="595"/>
                    <a:pt x="3937" y="1364"/>
                    <a:pt x="3937" y="2307"/>
                  </a:cubicBezTo>
                  <a:cubicBezTo>
                    <a:pt x="3937" y="2687"/>
                    <a:pt x="3804" y="3035"/>
                    <a:pt x="3548" y="3333"/>
                  </a:cubicBezTo>
                  <a:cubicBezTo>
                    <a:pt x="3210" y="3763"/>
                    <a:pt x="2994" y="4276"/>
                    <a:pt x="2871" y="4870"/>
                  </a:cubicBezTo>
                  <a:lnTo>
                    <a:pt x="1631" y="4870"/>
                  </a:lnTo>
                  <a:cubicBezTo>
                    <a:pt x="1498" y="4317"/>
                    <a:pt x="1282" y="3804"/>
                    <a:pt x="903" y="3333"/>
                  </a:cubicBezTo>
                  <a:cubicBezTo>
                    <a:pt x="688" y="3035"/>
                    <a:pt x="565" y="2687"/>
                    <a:pt x="565" y="2307"/>
                  </a:cubicBezTo>
                  <a:cubicBezTo>
                    <a:pt x="565" y="1364"/>
                    <a:pt x="1333" y="595"/>
                    <a:pt x="2225" y="595"/>
                  </a:cubicBezTo>
                  <a:close/>
                  <a:moveTo>
                    <a:pt x="2820" y="5424"/>
                  </a:moveTo>
                  <a:lnTo>
                    <a:pt x="2820" y="5813"/>
                  </a:lnTo>
                  <a:cubicBezTo>
                    <a:pt x="2820" y="6111"/>
                    <a:pt x="2564" y="6367"/>
                    <a:pt x="2266" y="6367"/>
                  </a:cubicBezTo>
                  <a:cubicBezTo>
                    <a:pt x="1928" y="6367"/>
                    <a:pt x="1672" y="6111"/>
                    <a:pt x="1672" y="5813"/>
                  </a:cubicBezTo>
                  <a:lnTo>
                    <a:pt x="1672" y="5424"/>
                  </a:lnTo>
                  <a:close/>
                  <a:moveTo>
                    <a:pt x="2225" y="1"/>
                  </a:moveTo>
                  <a:cubicBezTo>
                    <a:pt x="1631" y="1"/>
                    <a:pt x="1077" y="257"/>
                    <a:pt x="647" y="688"/>
                  </a:cubicBezTo>
                  <a:cubicBezTo>
                    <a:pt x="216" y="1108"/>
                    <a:pt x="1" y="1713"/>
                    <a:pt x="1" y="2307"/>
                  </a:cubicBezTo>
                  <a:cubicBezTo>
                    <a:pt x="1" y="2820"/>
                    <a:pt x="134" y="3292"/>
                    <a:pt x="472" y="3671"/>
                  </a:cubicBezTo>
                  <a:cubicBezTo>
                    <a:pt x="770" y="4101"/>
                    <a:pt x="985" y="4614"/>
                    <a:pt x="1077" y="5086"/>
                  </a:cubicBezTo>
                  <a:lnTo>
                    <a:pt x="1077" y="5168"/>
                  </a:lnTo>
                  <a:lnTo>
                    <a:pt x="1077" y="5762"/>
                  </a:lnTo>
                  <a:cubicBezTo>
                    <a:pt x="1077" y="6425"/>
                    <a:pt x="1593" y="6964"/>
                    <a:pt x="2237" y="6964"/>
                  </a:cubicBezTo>
                  <a:cubicBezTo>
                    <a:pt x="2260" y="6964"/>
                    <a:pt x="2284" y="6963"/>
                    <a:pt x="2307" y="6962"/>
                  </a:cubicBezTo>
                  <a:cubicBezTo>
                    <a:pt x="2953" y="6921"/>
                    <a:pt x="3425" y="6408"/>
                    <a:pt x="3425" y="5813"/>
                  </a:cubicBezTo>
                  <a:lnTo>
                    <a:pt x="3425" y="5168"/>
                  </a:lnTo>
                  <a:lnTo>
                    <a:pt x="3425" y="5127"/>
                  </a:lnTo>
                  <a:cubicBezTo>
                    <a:pt x="3507" y="4614"/>
                    <a:pt x="3722" y="4101"/>
                    <a:pt x="4019" y="3712"/>
                  </a:cubicBezTo>
                  <a:cubicBezTo>
                    <a:pt x="4358" y="3292"/>
                    <a:pt x="4532" y="2820"/>
                    <a:pt x="4532" y="2307"/>
                  </a:cubicBezTo>
                  <a:cubicBezTo>
                    <a:pt x="4532" y="1713"/>
                    <a:pt x="4276" y="1108"/>
                    <a:pt x="3845" y="688"/>
                  </a:cubicBezTo>
                  <a:cubicBezTo>
                    <a:pt x="3425" y="257"/>
                    <a:pt x="2871" y="1"/>
                    <a:pt x="2266"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 name="Google Shape;529;p46"/>
          <p:cNvGrpSpPr/>
          <p:nvPr/>
        </p:nvGrpSpPr>
        <p:grpSpPr>
          <a:xfrm>
            <a:off x="6872438" y="1746038"/>
            <a:ext cx="345000" cy="345050"/>
            <a:chOff x="6980063" y="2520150"/>
            <a:chExt cx="345000" cy="345050"/>
          </a:xfrm>
        </p:grpSpPr>
        <p:sp>
          <p:nvSpPr>
            <p:cNvPr id="530" name="Google Shape;530;p46"/>
            <p:cNvSpPr/>
            <p:nvPr/>
          </p:nvSpPr>
          <p:spPr>
            <a:xfrm>
              <a:off x="7043113" y="2565000"/>
              <a:ext cx="218900" cy="36625"/>
            </a:xfrm>
            <a:custGeom>
              <a:rect b="b" l="l" r="r" t="t"/>
              <a:pathLst>
                <a:path extrusionOk="0" h="1465" w="8756">
                  <a:moveTo>
                    <a:pt x="1" y="1"/>
                  </a:moveTo>
                  <a:lnTo>
                    <a:pt x="1" y="606"/>
                  </a:lnTo>
                  <a:lnTo>
                    <a:pt x="1918" y="606"/>
                  </a:lnTo>
                  <a:lnTo>
                    <a:pt x="1918" y="1159"/>
                  </a:lnTo>
                  <a:cubicBezTo>
                    <a:pt x="1918" y="1334"/>
                    <a:pt x="2000" y="1457"/>
                    <a:pt x="2133" y="1457"/>
                  </a:cubicBezTo>
                  <a:cubicBezTo>
                    <a:pt x="2161" y="1462"/>
                    <a:pt x="2187" y="1464"/>
                    <a:pt x="2212" y="1464"/>
                  </a:cubicBezTo>
                  <a:cubicBezTo>
                    <a:pt x="2378" y="1464"/>
                    <a:pt x="2471" y="1347"/>
                    <a:pt x="2471" y="1159"/>
                  </a:cubicBezTo>
                  <a:lnTo>
                    <a:pt x="2471" y="606"/>
                  </a:lnTo>
                  <a:lnTo>
                    <a:pt x="8756" y="606"/>
                  </a:lnTo>
                  <a:lnTo>
                    <a:pt x="8756"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46"/>
            <p:cNvSpPr/>
            <p:nvPr/>
          </p:nvSpPr>
          <p:spPr>
            <a:xfrm>
              <a:off x="7043113" y="2696325"/>
              <a:ext cx="217875" cy="36575"/>
            </a:xfrm>
            <a:custGeom>
              <a:rect b="b" l="l" r="r" t="t"/>
              <a:pathLst>
                <a:path extrusionOk="0" h="1463" w="8715">
                  <a:moveTo>
                    <a:pt x="2194" y="1"/>
                  </a:moveTo>
                  <a:cubicBezTo>
                    <a:pt x="2025" y="1"/>
                    <a:pt x="1918" y="148"/>
                    <a:pt x="1918" y="304"/>
                  </a:cubicBezTo>
                  <a:lnTo>
                    <a:pt x="1918" y="858"/>
                  </a:lnTo>
                  <a:lnTo>
                    <a:pt x="1" y="858"/>
                  </a:lnTo>
                  <a:lnTo>
                    <a:pt x="1" y="1463"/>
                  </a:lnTo>
                  <a:lnTo>
                    <a:pt x="8715" y="1463"/>
                  </a:lnTo>
                  <a:lnTo>
                    <a:pt x="8715" y="858"/>
                  </a:lnTo>
                  <a:lnTo>
                    <a:pt x="2471" y="858"/>
                  </a:lnTo>
                  <a:lnTo>
                    <a:pt x="2471" y="304"/>
                  </a:lnTo>
                  <a:cubicBezTo>
                    <a:pt x="2471" y="181"/>
                    <a:pt x="2389" y="48"/>
                    <a:pt x="2256" y="7"/>
                  </a:cubicBezTo>
                  <a:cubicBezTo>
                    <a:pt x="2235" y="3"/>
                    <a:pt x="2214" y="1"/>
                    <a:pt x="2194"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46"/>
            <p:cNvSpPr/>
            <p:nvPr/>
          </p:nvSpPr>
          <p:spPr>
            <a:xfrm>
              <a:off x="6980063" y="2520150"/>
              <a:ext cx="345000" cy="345050"/>
            </a:xfrm>
            <a:custGeom>
              <a:rect b="b" l="l" r="r" t="t"/>
              <a:pathLst>
                <a:path extrusionOk="0" h="13802" w="13800">
                  <a:moveTo>
                    <a:pt x="6623" y="606"/>
                  </a:moveTo>
                  <a:lnTo>
                    <a:pt x="6623" y="9658"/>
                  </a:lnTo>
                  <a:lnTo>
                    <a:pt x="2820" y="9658"/>
                  </a:lnTo>
                  <a:lnTo>
                    <a:pt x="2820" y="606"/>
                  </a:lnTo>
                  <a:close/>
                  <a:moveTo>
                    <a:pt x="10980" y="606"/>
                  </a:moveTo>
                  <a:lnTo>
                    <a:pt x="10980" y="9658"/>
                  </a:lnTo>
                  <a:lnTo>
                    <a:pt x="7177" y="9658"/>
                  </a:lnTo>
                  <a:lnTo>
                    <a:pt x="7177" y="606"/>
                  </a:lnTo>
                  <a:close/>
                  <a:moveTo>
                    <a:pt x="13195" y="10252"/>
                  </a:moveTo>
                  <a:lnTo>
                    <a:pt x="13195" y="11411"/>
                  </a:lnTo>
                  <a:lnTo>
                    <a:pt x="596" y="11411"/>
                  </a:lnTo>
                  <a:lnTo>
                    <a:pt x="596" y="10252"/>
                  </a:lnTo>
                  <a:close/>
                  <a:moveTo>
                    <a:pt x="3117" y="12005"/>
                  </a:moveTo>
                  <a:lnTo>
                    <a:pt x="3117" y="12610"/>
                  </a:lnTo>
                  <a:cubicBezTo>
                    <a:pt x="3117" y="12927"/>
                    <a:pt x="2856" y="13209"/>
                    <a:pt x="2536" y="13209"/>
                  </a:cubicBezTo>
                  <a:cubicBezTo>
                    <a:pt x="2515" y="13209"/>
                    <a:pt x="2493" y="13207"/>
                    <a:pt x="2472" y="13205"/>
                  </a:cubicBezTo>
                  <a:cubicBezTo>
                    <a:pt x="2174" y="13164"/>
                    <a:pt x="1959" y="12907"/>
                    <a:pt x="1959" y="12610"/>
                  </a:cubicBezTo>
                  <a:lnTo>
                    <a:pt x="1959" y="12005"/>
                  </a:lnTo>
                  <a:close/>
                  <a:moveTo>
                    <a:pt x="11831" y="12005"/>
                  </a:moveTo>
                  <a:lnTo>
                    <a:pt x="11831" y="12610"/>
                  </a:lnTo>
                  <a:cubicBezTo>
                    <a:pt x="11831" y="12927"/>
                    <a:pt x="11606" y="13209"/>
                    <a:pt x="11299" y="13209"/>
                  </a:cubicBezTo>
                  <a:cubicBezTo>
                    <a:pt x="11278" y="13209"/>
                    <a:pt x="11258" y="13207"/>
                    <a:pt x="11237" y="13205"/>
                  </a:cubicBezTo>
                  <a:cubicBezTo>
                    <a:pt x="10888" y="13164"/>
                    <a:pt x="10673" y="12907"/>
                    <a:pt x="10673" y="12610"/>
                  </a:cubicBezTo>
                  <a:lnTo>
                    <a:pt x="10673" y="12005"/>
                  </a:lnTo>
                  <a:close/>
                  <a:moveTo>
                    <a:pt x="2523" y="1"/>
                  </a:moveTo>
                  <a:cubicBezTo>
                    <a:pt x="2390" y="1"/>
                    <a:pt x="2267" y="134"/>
                    <a:pt x="2267" y="308"/>
                  </a:cubicBezTo>
                  <a:lnTo>
                    <a:pt x="2267" y="9658"/>
                  </a:lnTo>
                  <a:lnTo>
                    <a:pt x="298" y="9658"/>
                  </a:lnTo>
                  <a:cubicBezTo>
                    <a:pt x="124" y="9658"/>
                    <a:pt x="1" y="9832"/>
                    <a:pt x="1" y="9955"/>
                  </a:cubicBezTo>
                  <a:lnTo>
                    <a:pt x="1" y="11708"/>
                  </a:lnTo>
                  <a:cubicBezTo>
                    <a:pt x="1" y="11882"/>
                    <a:pt x="124" y="12005"/>
                    <a:pt x="298" y="12005"/>
                  </a:cubicBezTo>
                  <a:lnTo>
                    <a:pt x="1364" y="12005"/>
                  </a:lnTo>
                  <a:lnTo>
                    <a:pt x="1364" y="12610"/>
                  </a:lnTo>
                  <a:cubicBezTo>
                    <a:pt x="1364" y="13263"/>
                    <a:pt x="1880" y="13802"/>
                    <a:pt x="2533" y="13802"/>
                  </a:cubicBezTo>
                  <a:cubicBezTo>
                    <a:pt x="2557" y="13802"/>
                    <a:pt x="2581" y="13801"/>
                    <a:pt x="2605" y="13799"/>
                  </a:cubicBezTo>
                  <a:cubicBezTo>
                    <a:pt x="3199" y="13758"/>
                    <a:pt x="3712" y="13246"/>
                    <a:pt x="3712" y="12610"/>
                  </a:cubicBezTo>
                  <a:lnTo>
                    <a:pt x="3712" y="12005"/>
                  </a:lnTo>
                  <a:lnTo>
                    <a:pt x="10078" y="12005"/>
                  </a:lnTo>
                  <a:lnTo>
                    <a:pt x="10078" y="12610"/>
                  </a:lnTo>
                  <a:cubicBezTo>
                    <a:pt x="10078" y="13263"/>
                    <a:pt x="10594" y="13802"/>
                    <a:pt x="11247" y="13802"/>
                  </a:cubicBezTo>
                  <a:cubicBezTo>
                    <a:pt x="11271" y="13802"/>
                    <a:pt x="11295" y="13801"/>
                    <a:pt x="11319" y="13799"/>
                  </a:cubicBezTo>
                  <a:cubicBezTo>
                    <a:pt x="11954" y="13758"/>
                    <a:pt x="12426" y="13246"/>
                    <a:pt x="12426" y="12610"/>
                  </a:cubicBezTo>
                  <a:lnTo>
                    <a:pt x="12426" y="12005"/>
                  </a:lnTo>
                  <a:lnTo>
                    <a:pt x="13492" y="12005"/>
                  </a:lnTo>
                  <a:cubicBezTo>
                    <a:pt x="13666" y="12005"/>
                    <a:pt x="13799" y="11882"/>
                    <a:pt x="13799" y="11708"/>
                  </a:cubicBezTo>
                  <a:lnTo>
                    <a:pt x="13799" y="9955"/>
                  </a:lnTo>
                  <a:cubicBezTo>
                    <a:pt x="13799" y="9832"/>
                    <a:pt x="13666" y="9658"/>
                    <a:pt x="13492" y="9658"/>
                  </a:cubicBezTo>
                  <a:lnTo>
                    <a:pt x="11575" y="9658"/>
                  </a:lnTo>
                  <a:lnTo>
                    <a:pt x="11575" y="308"/>
                  </a:lnTo>
                  <a:cubicBezTo>
                    <a:pt x="11575" y="134"/>
                    <a:pt x="11442" y="1"/>
                    <a:pt x="11278"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46"/>
            <p:cNvSpPr/>
            <p:nvPr/>
          </p:nvSpPr>
          <p:spPr>
            <a:xfrm>
              <a:off x="7078238" y="2641900"/>
              <a:ext cx="38475" cy="15150"/>
            </a:xfrm>
            <a:custGeom>
              <a:rect b="b" l="l" r="r" t="t"/>
              <a:pathLst>
                <a:path extrusionOk="0" h="606" w="1539">
                  <a:moveTo>
                    <a:pt x="339" y="0"/>
                  </a:moveTo>
                  <a:cubicBezTo>
                    <a:pt x="175" y="0"/>
                    <a:pt x="0" y="134"/>
                    <a:pt x="41" y="349"/>
                  </a:cubicBezTo>
                  <a:cubicBezTo>
                    <a:pt x="82" y="472"/>
                    <a:pt x="216" y="605"/>
                    <a:pt x="339" y="605"/>
                  </a:cubicBezTo>
                  <a:lnTo>
                    <a:pt x="1200" y="605"/>
                  </a:lnTo>
                  <a:cubicBezTo>
                    <a:pt x="1415" y="605"/>
                    <a:pt x="1538" y="431"/>
                    <a:pt x="1497" y="216"/>
                  </a:cubicBezTo>
                  <a:cubicBezTo>
                    <a:pt x="1497" y="93"/>
                    <a:pt x="1364" y="0"/>
                    <a:pt x="120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46"/>
            <p:cNvSpPr/>
            <p:nvPr/>
          </p:nvSpPr>
          <p:spPr>
            <a:xfrm>
              <a:off x="7188188" y="2663425"/>
              <a:ext cx="37425" cy="14900"/>
            </a:xfrm>
            <a:custGeom>
              <a:rect b="b" l="l" r="r" t="t"/>
              <a:pathLst>
                <a:path extrusionOk="0" h="596" w="1497">
                  <a:moveTo>
                    <a:pt x="297" y="0"/>
                  </a:moveTo>
                  <a:cubicBezTo>
                    <a:pt x="133" y="0"/>
                    <a:pt x="0" y="165"/>
                    <a:pt x="41" y="380"/>
                  </a:cubicBezTo>
                  <a:cubicBezTo>
                    <a:pt x="41" y="513"/>
                    <a:pt x="174" y="595"/>
                    <a:pt x="349" y="595"/>
                  </a:cubicBezTo>
                  <a:lnTo>
                    <a:pt x="1200" y="595"/>
                  </a:lnTo>
                  <a:cubicBezTo>
                    <a:pt x="1374" y="595"/>
                    <a:pt x="1497" y="472"/>
                    <a:pt x="1497" y="257"/>
                  </a:cubicBezTo>
                  <a:cubicBezTo>
                    <a:pt x="1456" y="123"/>
                    <a:pt x="1323" y="0"/>
                    <a:pt x="120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46"/>
            <p:cNvSpPr/>
            <p:nvPr/>
          </p:nvSpPr>
          <p:spPr>
            <a:xfrm>
              <a:off x="7188188" y="2620625"/>
              <a:ext cx="37425" cy="13875"/>
            </a:xfrm>
            <a:custGeom>
              <a:rect b="b" l="l" r="r" t="t"/>
              <a:pathLst>
                <a:path extrusionOk="0" h="555" w="1497">
                  <a:moveTo>
                    <a:pt x="297" y="0"/>
                  </a:moveTo>
                  <a:cubicBezTo>
                    <a:pt x="133" y="0"/>
                    <a:pt x="0" y="134"/>
                    <a:pt x="41" y="339"/>
                  </a:cubicBezTo>
                  <a:cubicBezTo>
                    <a:pt x="41" y="472"/>
                    <a:pt x="174" y="554"/>
                    <a:pt x="349" y="554"/>
                  </a:cubicBezTo>
                  <a:lnTo>
                    <a:pt x="1200" y="554"/>
                  </a:lnTo>
                  <a:cubicBezTo>
                    <a:pt x="1374" y="554"/>
                    <a:pt x="1497" y="431"/>
                    <a:pt x="1497" y="216"/>
                  </a:cubicBezTo>
                  <a:cubicBezTo>
                    <a:pt x="1456" y="83"/>
                    <a:pt x="1323" y="0"/>
                    <a:pt x="120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536" name="Google Shape;536;p46"/>
          <p:cNvCxnSpPr/>
          <p:nvPr/>
        </p:nvCxnSpPr>
        <p:spPr>
          <a:xfrm>
            <a:off x="7044950" y="3509025"/>
            <a:ext cx="0" cy="1694400"/>
          </a:xfrm>
          <a:prstGeom prst="straightConnector1">
            <a:avLst/>
          </a:prstGeom>
          <a:noFill/>
          <a:ln cap="flat" cmpd="sng" w="19050">
            <a:solidFill>
              <a:schemeClr val="dk1"/>
            </a:solidFill>
            <a:prstDash val="solid"/>
            <a:round/>
            <a:headEnd len="med" w="med" type="none"/>
            <a:tailEnd len="med" w="med" type="none"/>
          </a:ln>
        </p:spPr>
      </p:cxnSp>
      <p:cxnSp>
        <p:nvCxnSpPr>
          <p:cNvPr id="537" name="Google Shape;537;p46"/>
          <p:cNvCxnSpPr>
            <a:stCxn id="507" idx="2"/>
          </p:cNvCxnSpPr>
          <p:nvPr/>
        </p:nvCxnSpPr>
        <p:spPr>
          <a:xfrm>
            <a:off x="4571998" y="3509025"/>
            <a:ext cx="0" cy="1694400"/>
          </a:xfrm>
          <a:prstGeom prst="straightConnector1">
            <a:avLst/>
          </a:prstGeom>
          <a:noFill/>
          <a:ln cap="flat" cmpd="sng" w="19050">
            <a:solidFill>
              <a:schemeClr val="dk1"/>
            </a:solidFill>
            <a:prstDash val="solid"/>
            <a:round/>
            <a:headEnd len="med" w="med" type="none"/>
            <a:tailEnd len="med" w="med" type="none"/>
          </a:ln>
        </p:spPr>
      </p:cxnSp>
      <p:cxnSp>
        <p:nvCxnSpPr>
          <p:cNvPr id="538" name="Google Shape;538;p46"/>
          <p:cNvCxnSpPr>
            <a:stCxn id="506" idx="2"/>
          </p:cNvCxnSpPr>
          <p:nvPr/>
        </p:nvCxnSpPr>
        <p:spPr>
          <a:xfrm>
            <a:off x="2099051" y="3509025"/>
            <a:ext cx="0" cy="1694400"/>
          </a:xfrm>
          <a:prstGeom prst="straightConnector1">
            <a:avLst/>
          </a:prstGeom>
          <a:noFill/>
          <a:ln cap="flat" cmpd="sng" w="19050">
            <a:solidFill>
              <a:schemeClr val="dk1"/>
            </a:solidFill>
            <a:prstDash val="solid"/>
            <a:round/>
            <a:headEnd len="med" w="med" type="none"/>
            <a:tailEnd len="med" w="med" type="non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2" name="Shape 542"/>
        <p:cNvGrpSpPr/>
        <p:nvPr/>
      </p:nvGrpSpPr>
      <p:grpSpPr>
        <a:xfrm>
          <a:off x="0" y="0"/>
          <a:ext cx="0" cy="0"/>
          <a:chOff x="0" y="0"/>
          <a:chExt cx="0" cy="0"/>
        </a:xfrm>
      </p:grpSpPr>
      <p:sp>
        <p:nvSpPr>
          <p:cNvPr id="543" name="Google Shape;543;p4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Reviewing concepts is a good idea</a:t>
            </a:r>
            <a:endParaRPr/>
          </a:p>
        </p:txBody>
      </p:sp>
      <p:sp>
        <p:nvSpPr>
          <p:cNvPr id="544" name="Google Shape;544;p47"/>
          <p:cNvSpPr txBox="1"/>
          <p:nvPr>
            <p:ph idx="1" type="subTitle"/>
          </p:nvPr>
        </p:nvSpPr>
        <p:spPr>
          <a:xfrm>
            <a:off x="874134" y="2145979"/>
            <a:ext cx="21996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actually a very cold place</a:t>
            </a:r>
            <a:endParaRPr/>
          </a:p>
        </p:txBody>
      </p:sp>
      <p:sp>
        <p:nvSpPr>
          <p:cNvPr id="545" name="Google Shape;545;p47"/>
          <p:cNvSpPr txBox="1"/>
          <p:nvPr>
            <p:ph idx="2" type="subTitle"/>
          </p:nvPr>
        </p:nvSpPr>
        <p:spPr>
          <a:xfrm>
            <a:off x="3319800" y="2145979"/>
            <a:ext cx="21996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extremely</a:t>
            </a:r>
            <a:endParaRPr/>
          </a:p>
          <a:p>
            <a:pPr indent="0" lvl="0" marL="0" rtl="0" algn="ctr">
              <a:spcBef>
                <a:spcPts val="0"/>
              </a:spcBef>
              <a:spcAft>
                <a:spcPts val="0"/>
              </a:spcAft>
              <a:buNone/>
            </a:pPr>
            <a:r>
              <a:rPr lang="en"/>
              <a:t>high temperatures</a:t>
            </a:r>
            <a:endParaRPr/>
          </a:p>
        </p:txBody>
      </p:sp>
      <p:sp>
        <p:nvSpPr>
          <p:cNvPr id="546" name="Google Shape;546;p47"/>
          <p:cNvSpPr txBox="1"/>
          <p:nvPr>
            <p:ph idx="13" type="subTitle"/>
          </p:nvPr>
        </p:nvSpPr>
        <p:spPr>
          <a:xfrm>
            <a:off x="872334" y="3258926"/>
            <a:ext cx="22032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547" name="Google Shape;547;p47"/>
          <p:cNvSpPr txBox="1"/>
          <p:nvPr>
            <p:ph idx="8" type="subTitle"/>
          </p:nvPr>
        </p:nvSpPr>
        <p:spPr>
          <a:xfrm>
            <a:off x="3318000" y="1769325"/>
            <a:ext cx="22032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548" name="Google Shape;548;p47"/>
          <p:cNvSpPr txBox="1"/>
          <p:nvPr>
            <p:ph idx="7" type="subTitle"/>
          </p:nvPr>
        </p:nvSpPr>
        <p:spPr>
          <a:xfrm>
            <a:off x="872334" y="1769325"/>
            <a:ext cx="22032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549" name="Google Shape;549;p47"/>
          <p:cNvSpPr txBox="1"/>
          <p:nvPr>
            <p:ph idx="3" type="subTitle"/>
          </p:nvPr>
        </p:nvSpPr>
        <p:spPr>
          <a:xfrm>
            <a:off x="874134" y="3635775"/>
            <a:ext cx="21996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a:t>
            </a:r>
            <a:endParaRPr/>
          </a:p>
        </p:txBody>
      </p:sp>
      <p:sp>
        <p:nvSpPr>
          <p:cNvPr id="550" name="Google Shape;550;p47"/>
          <p:cNvSpPr txBox="1"/>
          <p:nvPr>
            <p:ph idx="4" type="subTitle"/>
          </p:nvPr>
        </p:nvSpPr>
        <p:spPr>
          <a:xfrm>
            <a:off x="3319800" y="3635775"/>
            <a:ext cx="21996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with several rings</a:t>
            </a:r>
            <a:endParaRPr/>
          </a:p>
        </p:txBody>
      </p:sp>
      <p:sp>
        <p:nvSpPr>
          <p:cNvPr id="551" name="Google Shape;551;p47"/>
          <p:cNvSpPr txBox="1"/>
          <p:nvPr>
            <p:ph idx="5" type="subTitle"/>
          </p:nvPr>
        </p:nvSpPr>
        <p:spPr>
          <a:xfrm>
            <a:off x="5765466" y="2145979"/>
            <a:ext cx="21996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 farthest planet from the Sun</a:t>
            </a:r>
            <a:endParaRPr/>
          </a:p>
        </p:txBody>
      </p:sp>
      <p:sp>
        <p:nvSpPr>
          <p:cNvPr id="552" name="Google Shape;552;p47"/>
          <p:cNvSpPr txBox="1"/>
          <p:nvPr>
            <p:ph idx="6" type="subTitle"/>
          </p:nvPr>
        </p:nvSpPr>
        <p:spPr>
          <a:xfrm>
            <a:off x="5765466" y="3635775"/>
            <a:ext cx="21996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553" name="Google Shape;553;p47"/>
          <p:cNvSpPr txBox="1"/>
          <p:nvPr>
            <p:ph idx="9" type="subTitle"/>
          </p:nvPr>
        </p:nvSpPr>
        <p:spPr>
          <a:xfrm>
            <a:off x="5763666" y="1769325"/>
            <a:ext cx="22032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554" name="Google Shape;554;p47"/>
          <p:cNvSpPr txBox="1"/>
          <p:nvPr>
            <p:ph idx="14" type="subTitle"/>
          </p:nvPr>
        </p:nvSpPr>
        <p:spPr>
          <a:xfrm>
            <a:off x="3318000" y="3258926"/>
            <a:ext cx="22032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555" name="Google Shape;555;p47"/>
          <p:cNvSpPr txBox="1"/>
          <p:nvPr>
            <p:ph idx="15" type="subTitle"/>
          </p:nvPr>
        </p:nvSpPr>
        <p:spPr>
          <a:xfrm>
            <a:off x="5763666" y="3258926"/>
            <a:ext cx="22032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grpSp>
        <p:nvGrpSpPr>
          <p:cNvPr id="556" name="Google Shape;556;p47"/>
          <p:cNvGrpSpPr/>
          <p:nvPr/>
        </p:nvGrpSpPr>
        <p:grpSpPr>
          <a:xfrm>
            <a:off x="6692903" y="2955775"/>
            <a:ext cx="344725" cy="321400"/>
            <a:chOff x="4006113" y="3669350"/>
            <a:chExt cx="344725" cy="321400"/>
          </a:xfrm>
        </p:grpSpPr>
        <p:sp>
          <p:nvSpPr>
            <p:cNvPr id="557" name="Google Shape;557;p47"/>
            <p:cNvSpPr/>
            <p:nvPr/>
          </p:nvSpPr>
          <p:spPr>
            <a:xfrm>
              <a:off x="4023038" y="3669350"/>
              <a:ext cx="309875" cy="199675"/>
            </a:xfrm>
            <a:custGeom>
              <a:rect b="b" l="l" r="r" t="t"/>
              <a:pathLst>
                <a:path extrusionOk="0" h="7987" w="12395">
                  <a:moveTo>
                    <a:pt x="6192" y="0"/>
                  </a:moveTo>
                  <a:cubicBezTo>
                    <a:pt x="6069" y="0"/>
                    <a:pt x="5936" y="82"/>
                    <a:pt x="5895" y="216"/>
                  </a:cubicBezTo>
                  <a:cubicBezTo>
                    <a:pt x="5598" y="1323"/>
                    <a:pt x="4572" y="2092"/>
                    <a:pt x="3424" y="2092"/>
                  </a:cubicBezTo>
                  <a:cubicBezTo>
                    <a:pt x="2778" y="2092"/>
                    <a:pt x="2348" y="1876"/>
                    <a:pt x="2225" y="1794"/>
                  </a:cubicBezTo>
                  <a:cubicBezTo>
                    <a:pt x="2143" y="1753"/>
                    <a:pt x="2092" y="1753"/>
                    <a:pt x="2010" y="1753"/>
                  </a:cubicBezTo>
                  <a:cubicBezTo>
                    <a:pt x="1887" y="1753"/>
                    <a:pt x="1712" y="1876"/>
                    <a:pt x="1712" y="2051"/>
                  </a:cubicBezTo>
                  <a:cubicBezTo>
                    <a:pt x="1712" y="2092"/>
                    <a:pt x="1753" y="2133"/>
                    <a:pt x="1753" y="2174"/>
                  </a:cubicBezTo>
                  <a:cubicBezTo>
                    <a:pt x="2143" y="2861"/>
                    <a:pt x="2184" y="3670"/>
                    <a:pt x="1887" y="4398"/>
                  </a:cubicBezTo>
                  <a:cubicBezTo>
                    <a:pt x="1579" y="5167"/>
                    <a:pt x="984" y="5680"/>
                    <a:pt x="216" y="5936"/>
                  </a:cubicBezTo>
                  <a:cubicBezTo>
                    <a:pt x="93" y="5977"/>
                    <a:pt x="0" y="6059"/>
                    <a:pt x="0" y="6192"/>
                  </a:cubicBezTo>
                  <a:cubicBezTo>
                    <a:pt x="0" y="6315"/>
                    <a:pt x="93" y="6449"/>
                    <a:pt x="216" y="6490"/>
                  </a:cubicBezTo>
                  <a:cubicBezTo>
                    <a:pt x="984" y="6705"/>
                    <a:pt x="1579" y="7258"/>
                    <a:pt x="1887" y="7986"/>
                  </a:cubicBezTo>
                  <a:lnTo>
                    <a:pt x="2440" y="7771"/>
                  </a:lnTo>
                  <a:cubicBezTo>
                    <a:pt x="2143" y="7084"/>
                    <a:pt x="1671" y="6531"/>
                    <a:pt x="1066" y="6192"/>
                  </a:cubicBezTo>
                  <a:cubicBezTo>
                    <a:pt x="1671" y="5854"/>
                    <a:pt x="2143" y="5290"/>
                    <a:pt x="2440" y="4655"/>
                  </a:cubicBezTo>
                  <a:cubicBezTo>
                    <a:pt x="2696" y="3968"/>
                    <a:pt x="2737" y="3240"/>
                    <a:pt x="2563" y="2563"/>
                  </a:cubicBezTo>
                  <a:lnTo>
                    <a:pt x="2563" y="2563"/>
                  </a:lnTo>
                  <a:cubicBezTo>
                    <a:pt x="2819" y="2645"/>
                    <a:pt x="3117" y="2686"/>
                    <a:pt x="3424" y="2686"/>
                  </a:cubicBezTo>
                  <a:cubicBezTo>
                    <a:pt x="4101" y="2686"/>
                    <a:pt x="4747" y="2471"/>
                    <a:pt x="5300" y="2051"/>
                  </a:cubicBezTo>
                  <a:cubicBezTo>
                    <a:pt x="5680" y="1794"/>
                    <a:pt x="5987" y="1446"/>
                    <a:pt x="6192" y="1067"/>
                  </a:cubicBezTo>
                  <a:cubicBezTo>
                    <a:pt x="6541" y="1661"/>
                    <a:pt x="7094" y="2133"/>
                    <a:pt x="7781" y="2430"/>
                  </a:cubicBezTo>
                  <a:cubicBezTo>
                    <a:pt x="8165" y="2585"/>
                    <a:pt x="8583" y="2661"/>
                    <a:pt x="9004" y="2661"/>
                  </a:cubicBezTo>
                  <a:cubicBezTo>
                    <a:pt x="9281" y="2661"/>
                    <a:pt x="9559" y="2628"/>
                    <a:pt x="9831" y="2563"/>
                  </a:cubicBezTo>
                  <a:lnTo>
                    <a:pt x="9831" y="2563"/>
                  </a:lnTo>
                  <a:cubicBezTo>
                    <a:pt x="9657" y="3240"/>
                    <a:pt x="9698" y="3968"/>
                    <a:pt x="9954" y="4655"/>
                  </a:cubicBezTo>
                  <a:cubicBezTo>
                    <a:pt x="10252" y="5290"/>
                    <a:pt x="10723" y="5854"/>
                    <a:pt x="11369" y="6192"/>
                  </a:cubicBezTo>
                  <a:cubicBezTo>
                    <a:pt x="10723" y="6531"/>
                    <a:pt x="10252" y="7084"/>
                    <a:pt x="9954" y="7771"/>
                  </a:cubicBezTo>
                  <a:lnTo>
                    <a:pt x="10508" y="7986"/>
                  </a:lnTo>
                  <a:cubicBezTo>
                    <a:pt x="10805" y="7258"/>
                    <a:pt x="11451" y="6705"/>
                    <a:pt x="12179" y="6490"/>
                  </a:cubicBezTo>
                  <a:cubicBezTo>
                    <a:pt x="12302" y="6449"/>
                    <a:pt x="12394" y="6315"/>
                    <a:pt x="12394" y="6192"/>
                  </a:cubicBezTo>
                  <a:cubicBezTo>
                    <a:pt x="12394" y="6059"/>
                    <a:pt x="12302" y="5977"/>
                    <a:pt x="12179" y="5936"/>
                  </a:cubicBezTo>
                  <a:cubicBezTo>
                    <a:pt x="11451" y="5680"/>
                    <a:pt x="10805" y="5167"/>
                    <a:pt x="10508" y="4398"/>
                  </a:cubicBezTo>
                  <a:cubicBezTo>
                    <a:pt x="10211" y="3670"/>
                    <a:pt x="10252" y="2861"/>
                    <a:pt x="10641" y="2174"/>
                  </a:cubicBezTo>
                  <a:cubicBezTo>
                    <a:pt x="10682" y="2133"/>
                    <a:pt x="10682" y="2092"/>
                    <a:pt x="10682" y="2051"/>
                  </a:cubicBezTo>
                  <a:cubicBezTo>
                    <a:pt x="10682" y="1876"/>
                    <a:pt x="10549" y="1753"/>
                    <a:pt x="10385" y="1753"/>
                  </a:cubicBezTo>
                  <a:lnTo>
                    <a:pt x="10252" y="1753"/>
                  </a:lnTo>
                  <a:cubicBezTo>
                    <a:pt x="9844" y="1966"/>
                    <a:pt x="9410" y="2072"/>
                    <a:pt x="8979" y="2072"/>
                  </a:cubicBezTo>
                  <a:cubicBezTo>
                    <a:pt x="8642" y="2072"/>
                    <a:pt x="8306" y="2007"/>
                    <a:pt x="7986" y="1876"/>
                  </a:cubicBezTo>
                  <a:cubicBezTo>
                    <a:pt x="7269" y="1579"/>
                    <a:pt x="6705" y="985"/>
                    <a:pt x="6500" y="216"/>
                  </a:cubicBezTo>
                  <a:cubicBezTo>
                    <a:pt x="6448" y="82"/>
                    <a:pt x="6325" y="0"/>
                    <a:pt x="6192"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47"/>
            <p:cNvSpPr/>
            <p:nvPr/>
          </p:nvSpPr>
          <p:spPr>
            <a:xfrm>
              <a:off x="4006113" y="3751625"/>
              <a:ext cx="344725" cy="239125"/>
            </a:xfrm>
            <a:custGeom>
              <a:rect b="b" l="l" r="r" t="t"/>
              <a:pathLst>
                <a:path extrusionOk="0" h="9565" w="13789">
                  <a:moveTo>
                    <a:pt x="6869" y="595"/>
                  </a:moveTo>
                  <a:cubicBezTo>
                    <a:pt x="8151" y="595"/>
                    <a:pt x="9227" y="1620"/>
                    <a:pt x="9227" y="2901"/>
                  </a:cubicBezTo>
                  <a:cubicBezTo>
                    <a:pt x="9227" y="3240"/>
                    <a:pt x="9135" y="3537"/>
                    <a:pt x="9012" y="3844"/>
                  </a:cubicBezTo>
                  <a:cubicBezTo>
                    <a:pt x="8837" y="3752"/>
                    <a:pt x="8663" y="3711"/>
                    <a:pt x="8366" y="3711"/>
                  </a:cubicBezTo>
                  <a:cubicBezTo>
                    <a:pt x="7771" y="3711"/>
                    <a:pt x="7218" y="4049"/>
                    <a:pt x="6869" y="4521"/>
                  </a:cubicBezTo>
                  <a:cubicBezTo>
                    <a:pt x="6572" y="4049"/>
                    <a:pt x="6018" y="3711"/>
                    <a:pt x="5383" y="3711"/>
                  </a:cubicBezTo>
                  <a:cubicBezTo>
                    <a:pt x="5126" y="3711"/>
                    <a:pt x="4911" y="3752"/>
                    <a:pt x="4737" y="3844"/>
                  </a:cubicBezTo>
                  <a:cubicBezTo>
                    <a:pt x="4614" y="3537"/>
                    <a:pt x="4563" y="3240"/>
                    <a:pt x="4563" y="2901"/>
                  </a:cubicBezTo>
                  <a:cubicBezTo>
                    <a:pt x="4563" y="1620"/>
                    <a:pt x="5588" y="595"/>
                    <a:pt x="6869" y="595"/>
                  </a:cubicBezTo>
                  <a:close/>
                  <a:moveTo>
                    <a:pt x="5424" y="4306"/>
                  </a:moveTo>
                  <a:cubicBezTo>
                    <a:pt x="6059" y="4306"/>
                    <a:pt x="6572" y="4870"/>
                    <a:pt x="6572" y="5505"/>
                  </a:cubicBezTo>
                  <a:lnTo>
                    <a:pt x="6572" y="6489"/>
                  </a:lnTo>
                  <a:cubicBezTo>
                    <a:pt x="6193" y="6233"/>
                    <a:pt x="5762" y="6100"/>
                    <a:pt x="5290" y="6100"/>
                  </a:cubicBezTo>
                  <a:lnTo>
                    <a:pt x="1067" y="6100"/>
                  </a:lnTo>
                  <a:lnTo>
                    <a:pt x="1067" y="5505"/>
                  </a:lnTo>
                  <a:cubicBezTo>
                    <a:pt x="1067" y="5208"/>
                    <a:pt x="1282" y="4952"/>
                    <a:pt x="1579" y="4952"/>
                  </a:cubicBezTo>
                  <a:cubicBezTo>
                    <a:pt x="2646" y="4952"/>
                    <a:pt x="3753" y="4777"/>
                    <a:pt x="4778" y="4439"/>
                  </a:cubicBezTo>
                  <a:lnTo>
                    <a:pt x="4870" y="4439"/>
                  </a:lnTo>
                  <a:cubicBezTo>
                    <a:pt x="5075" y="4357"/>
                    <a:pt x="5208" y="4306"/>
                    <a:pt x="5424" y="4306"/>
                  </a:cubicBezTo>
                  <a:close/>
                  <a:moveTo>
                    <a:pt x="8325" y="4306"/>
                  </a:moveTo>
                  <a:cubicBezTo>
                    <a:pt x="8540" y="4306"/>
                    <a:pt x="8663" y="4357"/>
                    <a:pt x="8878" y="4439"/>
                  </a:cubicBezTo>
                  <a:lnTo>
                    <a:pt x="8971" y="4439"/>
                  </a:lnTo>
                  <a:cubicBezTo>
                    <a:pt x="10037" y="4777"/>
                    <a:pt x="11103" y="4952"/>
                    <a:pt x="12169" y="4952"/>
                  </a:cubicBezTo>
                  <a:cubicBezTo>
                    <a:pt x="12467" y="4952"/>
                    <a:pt x="12682" y="5208"/>
                    <a:pt x="12682" y="5505"/>
                  </a:cubicBezTo>
                  <a:lnTo>
                    <a:pt x="12682" y="6100"/>
                  </a:lnTo>
                  <a:lnTo>
                    <a:pt x="8458" y="6100"/>
                  </a:lnTo>
                  <a:cubicBezTo>
                    <a:pt x="7987" y="6100"/>
                    <a:pt x="7556" y="6233"/>
                    <a:pt x="7177" y="6489"/>
                  </a:cubicBezTo>
                  <a:lnTo>
                    <a:pt x="7177" y="5505"/>
                  </a:lnTo>
                  <a:cubicBezTo>
                    <a:pt x="7177" y="4870"/>
                    <a:pt x="7689" y="4306"/>
                    <a:pt x="8325" y="4306"/>
                  </a:cubicBezTo>
                  <a:close/>
                  <a:moveTo>
                    <a:pt x="13194" y="6705"/>
                  </a:moveTo>
                  <a:lnTo>
                    <a:pt x="13194" y="7853"/>
                  </a:lnTo>
                  <a:lnTo>
                    <a:pt x="8243" y="7853"/>
                  </a:lnTo>
                  <a:cubicBezTo>
                    <a:pt x="7946" y="7853"/>
                    <a:pt x="7689" y="8068"/>
                    <a:pt x="7638" y="8324"/>
                  </a:cubicBezTo>
                  <a:cubicBezTo>
                    <a:pt x="7556" y="8714"/>
                    <a:pt x="7259" y="8970"/>
                    <a:pt x="6869" y="8970"/>
                  </a:cubicBezTo>
                  <a:cubicBezTo>
                    <a:pt x="6531" y="8970"/>
                    <a:pt x="6193" y="8714"/>
                    <a:pt x="6152" y="8324"/>
                  </a:cubicBezTo>
                  <a:cubicBezTo>
                    <a:pt x="6059" y="8068"/>
                    <a:pt x="5844" y="7853"/>
                    <a:pt x="5547" y="7853"/>
                  </a:cubicBezTo>
                  <a:lnTo>
                    <a:pt x="595" y="7853"/>
                  </a:lnTo>
                  <a:lnTo>
                    <a:pt x="595" y="6705"/>
                  </a:lnTo>
                  <a:lnTo>
                    <a:pt x="5290" y="6705"/>
                  </a:lnTo>
                  <a:cubicBezTo>
                    <a:pt x="5803" y="6705"/>
                    <a:pt x="6316" y="6920"/>
                    <a:pt x="6664" y="7299"/>
                  </a:cubicBezTo>
                  <a:cubicBezTo>
                    <a:pt x="6746" y="7340"/>
                    <a:pt x="6828" y="7381"/>
                    <a:pt x="6869" y="7381"/>
                  </a:cubicBezTo>
                  <a:cubicBezTo>
                    <a:pt x="6961" y="7381"/>
                    <a:pt x="7043" y="7340"/>
                    <a:pt x="7084" y="7299"/>
                  </a:cubicBezTo>
                  <a:cubicBezTo>
                    <a:pt x="7474" y="6920"/>
                    <a:pt x="7946" y="6705"/>
                    <a:pt x="8458" y="6705"/>
                  </a:cubicBezTo>
                  <a:close/>
                  <a:moveTo>
                    <a:pt x="6869" y="0"/>
                  </a:moveTo>
                  <a:cubicBezTo>
                    <a:pt x="5249" y="0"/>
                    <a:pt x="3968" y="1323"/>
                    <a:pt x="3968" y="2901"/>
                  </a:cubicBezTo>
                  <a:cubicBezTo>
                    <a:pt x="3968" y="3281"/>
                    <a:pt x="4009" y="3670"/>
                    <a:pt x="4183" y="4008"/>
                  </a:cubicBezTo>
                  <a:cubicBezTo>
                    <a:pt x="3434" y="4234"/>
                    <a:pt x="2677" y="4364"/>
                    <a:pt x="1899" y="4364"/>
                  </a:cubicBezTo>
                  <a:cubicBezTo>
                    <a:pt x="1793" y="4364"/>
                    <a:pt x="1686" y="4362"/>
                    <a:pt x="1579" y="4357"/>
                  </a:cubicBezTo>
                  <a:cubicBezTo>
                    <a:pt x="975" y="4357"/>
                    <a:pt x="462" y="4870"/>
                    <a:pt x="462" y="5505"/>
                  </a:cubicBezTo>
                  <a:lnTo>
                    <a:pt x="462" y="6100"/>
                  </a:lnTo>
                  <a:lnTo>
                    <a:pt x="298" y="6100"/>
                  </a:lnTo>
                  <a:cubicBezTo>
                    <a:pt x="124" y="6100"/>
                    <a:pt x="1" y="6274"/>
                    <a:pt x="1" y="6407"/>
                  </a:cubicBezTo>
                  <a:lnTo>
                    <a:pt x="1" y="8150"/>
                  </a:lnTo>
                  <a:cubicBezTo>
                    <a:pt x="1" y="8324"/>
                    <a:pt x="124" y="8458"/>
                    <a:pt x="298" y="8458"/>
                  </a:cubicBezTo>
                  <a:lnTo>
                    <a:pt x="5547" y="8458"/>
                  </a:lnTo>
                  <a:cubicBezTo>
                    <a:pt x="5680" y="9093"/>
                    <a:pt x="6234" y="9565"/>
                    <a:pt x="6869" y="9565"/>
                  </a:cubicBezTo>
                  <a:cubicBezTo>
                    <a:pt x="7556" y="9565"/>
                    <a:pt x="8110" y="9093"/>
                    <a:pt x="8243" y="8458"/>
                  </a:cubicBezTo>
                  <a:lnTo>
                    <a:pt x="13492" y="8458"/>
                  </a:lnTo>
                  <a:cubicBezTo>
                    <a:pt x="13625" y="8458"/>
                    <a:pt x="13789" y="8324"/>
                    <a:pt x="13789" y="8150"/>
                  </a:cubicBezTo>
                  <a:lnTo>
                    <a:pt x="13789" y="6407"/>
                  </a:lnTo>
                  <a:cubicBezTo>
                    <a:pt x="13789" y="6274"/>
                    <a:pt x="13625" y="6100"/>
                    <a:pt x="13492" y="6100"/>
                  </a:cubicBezTo>
                  <a:lnTo>
                    <a:pt x="13276" y="6100"/>
                  </a:lnTo>
                  <a:lnTo>
                    <a:pt x="13276" y="5505"/>
                  </a:lnTo>
                  <a:cubicBezTo>
                    <a:pt x="13276" y="4870"/>
                    <a:pt x="12815" y="4357"/>
                    <a:pt x="12169" y="4357"/>
                  </a:cubicBezTo>
                  <a:cubicBezTo>
                    <a:pt x="12067" y="4362"/>
                    <a:pt x="11965" y="4364"/>
                    <a:pt x="11861" y="4364"/>
                  </a:cubicBezTo>
                  <a:cubicBezTo>
                    <a:pt x="11103" y="4364"/>
                    <a:pt x="10314" y="4234"/>
                    <a:pt x="9565" y="4008"/>
                  </a:cubicBezTo>
                  <a:cubicBezTo>
                    <a:pt x="9740" y="3670"/>
                    <a:pt x="9781" y="3281"/>
                    <a:pt x="9781" y="2901"/>
                  </a:cubicBezTo>
                  <a:cubicBezTo>
                    <a:pt x="9781" y="1323"/>
                    <a:pt x="8499" y="0"/>
                    <a:pt x="6869"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9" name="Google Shape;559;p47"/>
          <p:cNvGrpSpPr/>
          <p:nvPr/>
        </p:nvGrpSpPr>
        <p:grpSpPr>
          <a:xfrm>
            <a:off x="6693291" y="1464575"/>
            <a:ext cx="343950" cy="299375"/>
            <a:chOff x="5522313" y="3680625"/>
            <a:chExt cx="343950" cy="299375"/>
          </a:xfrm>
        </p:grpSpPr>
        <p:sp>
          <p:nvSpPr>
            <p:cNvPr id="560" name="Google Shape;560;p47"/>
            <p:cNvSpPr/>
            <p:nvPr/>
          </p:nvSpPr>
          <p:spPr>
            <a:xfrm>
              <a:off x="5538463" y="3680625"/>
              <a:ext cx="313975" cy="75125"/>
            </a:xfrm>
            <a:custGeom>
              <a:rect b="b" l="l" r="r" t="t"/>
              <a:pathLst>
                <a:path extrusionOk="0" h="3005" w="12559">
                  <a:moveTo>
                    <a:pt x="1216" y="0"/>
                  </a:moveTo>
                  <a:cubicBezTo>
                    <a:pt x="1128" y="0"/>
                    <a:pt x="1055" y="44"/>
                    <a:pt x="1025" y="103"/>
                  </a:cubicBezTo>
                  <a:lnTo>
                    <a:pt x="0" y="1559"/>
                  </a:lnTo>
                  <a:lnTo>
                    <a:pt x="472" y="1897"/>
                  </a:lnTo>
                  <a:lnTo>
                    <a:pt x="1364" y="616"/>
                  </a:lnTo>
                  <a:lnTo>
                    <a:pt x="3752" y="1087"/>
                  </a:lnTo>
                  <a:cubicBezTo>
                    <a:pt x="4870" y="1302"/>
                    <a:pt x="5639" y="1897"/>
                    <a:pt x="5977" y="2789"/>
                  </a:cubicBezTo>
                  <a:cubicBezTo>
                    <a:pt x="6018" y="2922"/>
                    <a:pt x="6151" y="3004"/>
                    <a:pt x="6274" y="3004"/>
                  </a:cubicBezTo>
                  <a:cubicBezTo>
                    <a:pt x="6367" y="3004"/>
                    <a:pt x="6490" y="2922"/>
                    <a:pt x="6531" y="2789"/>
                  </a:cubicBezTo>
                  <a:cubicBezTo>
                    <a:pt x="6961" y="1682"/>
                    <a:pt x="8027" y="1251"/>
                    <a:pt x="8837" y="1087"/>
                  </a:cubicBezTo>
                  <a:lnTo>
                    <a:pt x="11185" y="616"/>
                  </a:lnTo>
                  <a:lnTo>
                    <a:pt x="12087" y="1897"/>
                  </a:lnTo>
                  <a:lnTo>
                    <a:pt x="12558" y="1507"/>
                  </a:lnTo>
                  <a:lnTo>
                    <a:pt x="11574" y="103"/>
                  </a:lnTo>
                  <a:cubicBezTo>
                    <a:pt x="11515" y="44"/>
                    <a:pt x="11429" y="0"/>
                    <a:pt x="11355" y="0"/>
                  </a:cubicBezTo>
                  <a:cubicBezTo>
                    <a:pt x="11326" y="0"/>
                    <a:pt x="11300" y="7"/>
                    <a:pt x="11277" y="21"/>
                  </a:cubicBezTo>
                  <a:lnTo>
                    <a:pt x="8714" y="482"/>
                  </a:lnTo>
                  <a:cubicBezTo>
                    <a:pt x="7597" y="739"/>
                    <a:pt x="6746" y="1251"/>
                    <a:pt x="6274" y="2020"/>
                  </a:cubicBezTo>
                  <a:cubicBezTo>
                    <a:pt x="5762" y="1251"/>
                    <a:pt x="4952" y="739"/>
                    <a:pt x="3845" y="482"/>
                  </a:cubicBezTo>
                  <a:lnTo>
                    <a:pt x="1323" y="21"/>
                  </a:lnTo>
                  <a:cubicBezTo>
                    <a:pt x="1286" y="7"/>
                    <a:pt x="1250" y="0"/>
                    <a:pt x="1216"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47"/>
            <p:cNvSpPr/>
            <p:nvPr/>
          </p:nvSpPr>
          <p:spPr>
            <a:xfrm>
              <a:off x="5522313" y="3713175"/>
              <a:ext cx="343950" cy="266825"/>
            </a:xfrm>
            <a:custGeom>
              <a:rect b="b" l="l" r="r" t="t"/>
              <a:pathLst>
                <a:path extrusionOk="0" h="10673" w="13758">
                  <a:moveTo>
                    <a:pt x="646" y="677"/>
                  </a:moveTo>
                  <a:lnTo>
                    <a:pt x="5301" y="1579"/>
                  </a:lnTo>
                  <a:lnTo>
                    <a:pt x="5301" y="9052"/>
                  </a:lnTo>
                  <a:lnTo>
                    <a:pt x="646" y="7515"/>
                  </a:lnTo>
                  <a:lnTo>
                    <a:pt x="646" y="677"/>
                  </a:lnTo>
                  <a:close/>
                  <a:moveTo>
                    <a:pt x="13204" y="677"/>
                  </a:moveTo>
                  <a:lnTo>
                    <a:pt x="13204" y="7515"/>
                  </a:lnTo>
                  <a:lnTo>
                    <a:pt x="8499" y="9052"/>
                  </a:lnTo>
                  <a:lnTo>
                    <a:pt x="8499" y="1620"/>
                  </a:lnTo>
                  <a:lnTo>
                    <a:pt x="13204" y="677"/>
                  </a:lnTo>
                  <a:close/>
                  <a:moveTo>
                    <a:pt x="5854" y="1661"/>
                  </a:moveTo>
                  <a:lnTo>
                    <a:pt x="6879" y="1876"/>
                  </a:lnTo>
                  <a:lnTo>
                    <a:pt x="6961" y="1876"/>
                  </a:lnTo>
                  <a:lnTo>
                    <a:pt x="7904" y="1702"/>
                  </a:lnTo>
                  <a:lnTo>
                    <a:pt x="7904" y="9432"/>
                  </a:lnTo>
                  <a:lnTo>
                    <a:pt x="7904" y="9483"/>
                  </a:lnTo>
                  <a:cubicBezTo>
                    <a:pt x="7689" y="9862"/>
                    <a:pt x="7310" y="10078"/>
                    <a:pt x="6879" y="10078"/>
                  </a:cubicBezTo>
                  <a:cubicBezTo>
                    <a:pt x="6449" y="10078"/>
                    <a:pt x="6069" y="9862"/>
                    <a:pt x="5895" y="9483"/>
                  </a:cubicBezTo>
                  <a:lnTo>
                    <a:pt x="5854" y="9432"/>
                  </a:lnTo>
                  <a:lnTo>
                    <a:pt x="5854" y="1661"/>
                  </a:lnTo>
                  <a:close/>
                  <a:moveTo>
                    <a:pt x="349" y="0"/>
                  </a:moveTo>
                  <a:cubicBezTo>
                    <a:pt x="216" y="0"/>
                    <a:pt x="93" y="41"/>
                    <a:pt x="42" y="164"/>
                  </a:cubicBezTo>
                  <a:cubicBezTo>
                    <a:pt x="1" y="205"/>
                    <a:pt x="1" y="257"/>
                    <a:pt x="1" y="298"/>
                  </a:cubicBezTo>
                  <a:lnTo>
                    <a:pt x="1" y="7730"/>
                  </a:lnTo>
                  <a:cubicBezTo>
                    <a:pt x="1" y="7853"/>
                    <a:pt x="93" y="7986"/>
                    <a:pt x="216" y="8027"/>
                  </a:cubicBezTo>
                  <a:lnTo>
                    <a:pt x="5383" y="9739"/>
                  </a:lnTo>
                  <a:cubicBezTo>
                    <a:pt x="5639" y="10293"/>
                    <a:pt x="6244" y="10672"/>
                    <a:pt x="6879" y="10672"/>
                  </a:cubicBezTo>
                  <a:cubicBezTo>
                    <a:pt x="7525" y="10672"/>
                    <a:pt x="8120" y="10293"/>
                    <a:pt x="8417" y="9739"/>
                  </a:cubicBezTo>
                  <a:lnTo>
                    <a:pt x="13584" y="8027"/>
                  </a:lnTo>
                  <a:cubicBezTo>
                    <a:pt x="13717" y="7986"/>
                    <a:pt x="13758" y="7853"/>
                    <a:pt x="13758" y="7730"/>
                  </a:cubicBezTo>
                  <a:lnTo>
                    <a:pt x="13758" y="298"/>
                  </a:lnTo>
                  <a:cubicBezTo>
                    <a:pt x="13758" y="205"/>
                    <a:pt x="13717" y="123"/>
                    <a:pt x="13676" y="82"/>
                  </a:cubicBezTo>
                  <a:cubicBezTo>
                    <a:pt x="13584" y="0"/>
                    <a:pt x="13502" y="0"/>
                    <a:pt x="13420" y="0"/>
                  </a:cubicBezTo>
                  <a:lnTo>
                    <a:pt x="6920" y="1323"/>
                  </a:lnTo>
                  <a:lnTo>
                    <a:pt x="349" y="0"/>
                  </a:ln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47"/>
            <p:cNvSpPr/>
            <p:nvPr/>
          </p:nvSpPr>
          <p:spPr>
            <a:xfrm>
              <a:off x="5763738" y="3811325"/>
              <a:ext cx="59725" cy="25650"/>
            </a:xfrm>
            <a:custGeom>
              <a:rect b="b" l="l" r="r" t="t"/>
              <a:pathLst>
                <a:path extrusionOk="0" h="1026" w="2389">
                  <a:moveTo>
                    <a:pt x="1969" y="1"/>
                  </a:moveTo>
                  <a:lnTo>
                    <a:pt x="257" y="472"/>
                  </a:lnTo>
                  <a:cubicBezTo>
                    <a:pt x="82" y="513"/>
                    <a:pt x="0" y="636"/>
                    <a:pt x="0" y="811"/>
                  </a:cubicBezTo>
                  <a:cubicBezTo>
                    <a:pt x="41" y="944"/>
                    <a:pt x="175" y="1026"/>
                    <a:pt x="298" y="1026"/>
                  </a:cubicBezTo>
                  <a:lnTo>
                    <a:pt x="380" y="1026"/>
                  </a:lnTo>
                  <a:lnTo>
                    <a:pt x="2133" y="595"/>
                  </a:lnTo>
                  <a:cubicBezTo>
                    <a:pt x="2307" y="554"/>
                    <a:pt x="2389" y="380"/>
                    <a:pt x="2348" y="257"/>
                  </a:cubicBezTo>
                  <a:cubicBezTo>
                    <a:pt x="2307" y="83"/>
                    <a:pt x="2133" y="1"/>
                    <a:pt x="1969"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47"/>
            <p:cNvSpPr/>
            <p:nvPr/>
          </p:nvSpPr>
          <p:spPr>
            <a:xfrm>
              <a:off x="5763738" y="3768275"/>
              <a:ext cx="59725" cy="24875"/>
            </a:xfrm>
            <a:custGeom>
              <a:rect b="b" l="l" r="r" t="t"/>
              <a:pathLst>
                <a:path extrusionOk="0" h="995" w="2389">
                  <a:moveTo>
                    <a:pt x="2053" y="0"/>
                  </a:moveTo>
                  <a:cubicBezTo>
                    <a:pt x="2025" y="0"/>
                    <a:pt x="1997" y="4"/>
                    <a:pt x="1969" y="11"/>
                  </a:cubicBezTo>
                  <a:lnTo>
                    <a:pt x="257" y="441"/>
                  </a:lnTo>
                  <a:cubicBezTo>
                    <a:pt x="82" y="482"/>
                    <a:pt x="0" y="616"/>
                    <a:pt x="0" y="780"/>
                  </a:cubicBezTo>
                  <a:cubicBezTo>
                    <a:pt x="41" y="913"/>
                    <a:pt x="175" y="995"/>
                    <a:pt x="298" y="995"/>
                  </a:cubicBezTo>
                  <a:lnTo>
                    <a:pt x="380" y="995"/>
                  </a:lnTo>
                  <a:lnTo>
                    <a:pt x="2133" y="564"/>
                  </a:lnTo>
                  <a:cubicBezTo>
                    <a:pt x="2307" y="523"/>
                    <a:pt x="2389" y="359"/>
                    <a:pt x="2348" y="226"/>
                  </a:cubicBezTo>
                  <a:cubicBezTo>
                    <a:pt x="2314" y="81"/>
                    <a:pt x="2188" y="0"/>
                    <a:pt x="205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 name="Google Shape;564;p47"/>
          <p:cNvGrpSpPr/>
          <p:nvPr/>
        </p:nvGrpSpPr>
        <p:grpSpPr>
          <a:xfrm>
            <a:off x="4280300" y="2943975"/>
            <a:ext cx="278600" cy="345000"/>
            <a:chOff x="2532463" y="3657550"/>
            <a:chExt cx="278600" cy="345000"/>
          </a:xfrm>
        </p:grpSpPr>
        <p:sp>
          <p:nvSpPr>
            <p:cNvPr id="565" name="Google Shape;565;p47"/>
            <p:cNvSpPr/>
            <p:nvPr/>
          </p:nvSpPr>
          <p:spPr>
            <a:xfrm>
              <a:off x="2752363" y="3666025"/>
              <a:ext cx="14875" cy="284225"/>
            </a:xfrm>
            <a:custGeom>
              <a:rect b="b" l="l" r="r" t="t"/>
              <a:pathLst>
                <a:path extrusionOk="0" h="11369" w="595">
                  <a:moveTo>
                    <a:pt x="0" y="0"/>
                  </a:moveTo>
                  <a:lnTo>
                    <a:pt x="0" y="11369"/>
                  </a:lnTo>
                  <a:lnTo>
                    <a:pt x="595" y="11369"/>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47"/>
            <p:cNvSpPr/>
            <p:nvPr/>
          </p:nvSpPr>
          <p:spPr>
            <a:xfrm>
              <a:off x="2708538" y="3666025"/>
              <a:ext cx="14875" cy="284225"/>
            </a:xfrm>
            <a:custGeom>
              <a:rect b="b" l="l" r="r" t="t"/>
              <a:pathLst>
                <a:path extrusionOk="0" h="11369" w="595">
                  <a:moveTo>
                    <a:pt x="0" y="0"/>
                  </a:moveTo>
                  <a:lnTo>
                    <a:pt x="0" y="11369"/>
                  </a:lnTo>
                  <a:lnTo>
                    <a:pt x="595" y="11369"/>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47"/>
            <p:cNvSpPr/>
            <p:nvPr/>
          </p:nvSpPr>
          <p:spPr>
            <a:xfrm>
              <a:off x="2598588" y="3950225"/>
              <a:ext cx="58725" cy="52325"/>
            </a:xfrm>
            <a:custGeom>
              <a:rect b="b" l="l" r="r" t="t"/>
              <a:pathLst>
                <a:path extrusionOk="0" h="2093" w="2349">
                  <a:moveTo>
                    <a:pt x="1" y="1"/>
                  </a:moveTo>
                  <a:lnTo>
                    <a:pt x="1" y="1795"/>
                  </a:lnTo>
                  <a:cubicBezTo>
                    <a:pt x="1" y="1918"/>
                    <a:pt x="83" y="2051"/>
                    <a:pt x="216" y="2051"/>
                  </a:cubicBezTo>
                  <a:cubicBezTo>
                    <a:pt x="257" y="2072"/>
                    <a:pt x="288" y="2082"/>
                    <a:pt x="313" y="2082"/>
                  </a:cubicBezTo>
                  <a:cubicBezTo>
                    <a:pt x="339" y="2082"/>
                    <a:pt x="359" y="2072"/>
                    <a:pt x="380" y="2051"/>
                  </a:cubicBezTo>
                  <a:lnTo>
                    <a:pt x="1200" y="1836"/>
                  </a:lnTo>
                  <a:lnTo>
                    <a:pt x="1969" y="2051"/>
                  </a:lnTo>
                  <a:cubicBezTo>
                    <a:pt x="2010" y="2092"/>
                    <a:pt x="2010" y="2092"/>
                    <a:pt x="2051" y="2092"/>
                  </a:cubicBezTo>
                  <a:cubicBezTo>
                    <a:pt x="2133" y="2092"/>
                    <a:pt x="2266" y="2051"/>
                    <a:pt x="2307" y="1918"/>
                  </a:cubicBezTo>
                  <a:cubicBezTo>
                    <a:pt x="2348" y="1877"/>
                    <a:pt x="2348" y="1836"/>
                    <a:pt x="2348" y="1795"/>
                  </a:cubicBezTo>
                  <a:lnTo>
                    <a:pt x="2348" y="1"/>
                  </a:lnTo>
                  <a:lnTo>
                    <a:pt x="1754" y="1"/>
                  </a:lnTo>
                  <a:lnTo>
                    <a:pt x="1754" y="1405"/>
                  </a:lnTo>
                  <a:lnTo>
                    <a:pt x="1241" y="1231"/>
                  </a:lnTo>
                  <a:lnTo>
                    <a:pt x="1108" y="1231"/>
                  </a:lnTo>
                  <a:lnTo>
                    <a:pt x="595" y="1405"/>
                  </a:lnTo>
                  <a:lnTo>
                    <a:pt x="595"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47"/>
            <p:cNvSpPr/>
            <p:nvPr/>
          </p:nvSpPr>
          <p:spPr>
            <a:xfrm>
              <a:off x="2532463" y="3657550"/>
              <a:ext cx="278600" cy="300150"/>
            </a:xfrm>
            <a:custGeom>
              <a:rect b="b" l="l" r="r" t="t"/>
              <a:pathLst>
                <a:path extrusionOk="0" h="12006" w="11144">
                  <a:moveTo>
                    <a:pt x="9606" y="595"/>
                  </a:moveTo>
                  <a:cubicBezTo>
                    <a:pt x="10119" y="595"/>
                    <a:pt x="10549" y="1026"/>
                    <a:pt x="10549" y="1539"/>
                  </a:cubicBezTo>
                  <a:lnTo>
                    <a:pt x="10549" y="10509"/>
                  </a:lnTo>
                  <a:cubicBezTo>
                    <a:pt x="10549" y="11021"/>
                    <a:pt x="10119" y="11400"/>
                    <a:pt x="9606" y="11400"/>
                  </a:cubicBezTo>
                  <a:lnTo>
                    <a:pt x="2000" y="11400"/>
                  </a:lnTo>
                  <a:cubicBezTo>
                    <a:pt x="1702" y="11400"/>
                    <a:pt x="1487" y="11195"/>
                    <a:pt x="1487" y="10888"/>
                  </a:cubicBezTo>
                  <a:lnTo>
                    <a:pt x="1487" y="10252"/>
                  </a:lnTo>
                  <a:lnTo>
                    <a:pt x="2051" y="10252"/>
                  </a:lnTo>
                  <a:cubicBezTo>
                    <a:pt x="2215" y="10252"/>
                    <a:pt x="2348" y="10170"/>
                    <a:pt x="2389" y="9996"/>
                  </a:cubicBezTo>
                  <a:cubicBezTo>
                    <a:pt x="2389" y="9822"/>
                    <a:pt x="2256" y="9658"/>
                    <a:pt x="2092" y="9658"/>
                  </a:cubicBezTo>
                  <a:lnTo>
                    <a:pt x="1487" y="9658"/>
                  </a:lnTo>
                  <a:lnTo>
                    <a:pt x="1487" y="7648"/>
                  </a:lnTo>
                  <a:lnTo>
                    <a:pt x="2051" y="7648"/>
                  </a:lnTo>
                  <a:cubicBezTo>
                    <a:pt x="2215" y="7648"/>
                    <a:pt x="2348" y="7556"/>
                    <a:pt x="2389" y="7392"/>
                  </a:cubicBezTo>
                  <a:cubicBezTo>
                    <a:pt x="2389" y="7218"/>
                    <a:pt x="2256" y="7044"/>
                    <a:pt x="2092" y="7044"/>
                  </a:cubicBezTo>
                  <a:lnTo>
                    <a:pt x="1487" y="7044"/>
                  </a:lnTo>
                  <a:lnTo>
                    <a:pt x="1487" y="4993"/>
                  </a:lnTo>
                  <a:lnTo>
                    <a:pt x="2051" y="4993"/>
                  </a:lnTo>
                  <a:cubicBezTo>
                    <a:pt x="2215" y="4993"/>
                    <a:pt x="2348" y="4911"/>
                    <a:pt x="2389" y="4788"/>
                  </a:cubicBezTo>
                  <a:cubicBezTo>
                    <a:pt x="2389" y="4573"/>
                    <a:pt x="2256" y="4440"/>
                    <a:pt x="2092" y="4440"/>
                  </a:cubicBezTo>
                  <a:lnTo>
                    <a:pt x="1487" y="4440"/>
                  </a:lnTo>
                  <a:lnTo>
                    <a:pt x="1487" y="2389"/>
                  </a:lnTo>
                  <a:lnTo>
                    <a:pt x="2051" y="2389"/>
                  </a:lnTo>
                  <a:cubicBezTo>
                    <a:pt x="2215" y="2389"/>
                    <a:pt x="2348" y="2307"/>
                    <a:pt x="2389" y="2133"/>
                  </a:cubicBezTo>
                  <a:cubicBezTo>
                    <a:pt x="2389" y="1969"/>
                    <a:pt x="2256" y="1795"/>
                    <a:pt x="2092" y="1795"/>
                  </a:cubicBezTo>
                  <a:lnTo>
                    <a:pt x="1487" y="1795"/>
                  </a:lnTo>
                  <a:lnTo>
                    <a:pt x="1487" y="1108"/>
                  </a:lnTo>
                  <a:cubicBezTo>
                    <a:pt x="1487" y="811"/>
                    <a:pt x="1702" y="595"/>
                    <a:pt x="2000" y="595"/>
                  </a:cubicBezTo>
                  <a:close/>
                  <a:moveTo>
                    <a:pt x="2000" y="1"/>
                  </a:moveTo>
                  <a:cubicBezTo>
                    <a:pt x="1405" y="1"/>
                    <a:pt x="893" y="513"/>
                    <a:pt x="893" y="1108"/>
                  </a:cubicBezTo>
                  <a:lnTo>
                    <a:pt x="893" y="1795"/>
                  </a:lnTo>
                  <a:lnTo>
                    <a:pt x="339" y="1795"/>
                  </a:lnTo>
                  <a:cubicBezTo>
                    <a:pt x="165" y="1795"/>
                    <a:pt x="42" y="1918"/>
                    <a:pt x="42" y="2051"/>
                  </a:cubicBezTo>
                  <a:cubicBezTo>
                    <a:pt x="1" y="2266"/>
                    <a:pt x="165" y="2389"/>
                    <a:pt x="339" y="2389"/>
                  </a:cubicBezTo>
                  <a:lnTo>
                    <a:pt x="893" y="2389"/>
                  </a:lnTo>
                  <a:lnTo>
                    <a:pt x="893" y="4440"/>
                  </a:lnTo>
                  <a:lnTo>
                    <a:pt x="339" y="4440"/>
                  </a:lnTo>
                  <a:cubicBezTo>
                    <a:pt x="165" y="4440"/>
                    <a:pt x="42" y="4532"/>
                    <a:pt x="42" y="4655"/>
                  </a:cubicBezTo>
                  <a:cubicBezTo>
                    <a:pt x="1" y="4870"/>
                    <a:pt x="165" y="4993"/>
                    <a:pt x="339" y="4993"/>
                  </a:cubicBezTo>
                  <a:lnTo>
                    <a:pt x="893" y="4993"/>
                  </a:lnTo>
                  <a:lnTo>
                    <a:pt x="893" y="7044"/>
                  </a:lnTo>
                  <a:lnTo>
                    <a:pt x="339" y="7044"/>
                  </a:lnTo>
                  <a:cubicBezTo>
                    <a:pt x="165" y="7044"/>
                    <a:pt x="42" y="7177"/>
                    <a:pt x="42" y="7300"/>
                  </a:cubicBezTo>
                  <a:cubicBezTo>
                    <a:pt x="1" y="7474"/>
                    <a:pt x="165" y="7648"/>
                    <a:pt x="339" y="7648"/>
                  </a:cubicBezTo>
                  <a:lnTo>
                    <a:pt x="893" y="7648"/>
                  </a:lnTo>
                  <a:lnTo>
                    <a:pt x="893" y="9658"/>
                  </a:lnTo>
                  <a:lnTo>
                    <a:pt x="339" y="9658"/>
                  </a:lnTo>
                  <a:cubicBezTo>
                    <a:pt x="165" y="9658"/>
                    <a:pt x="42" y="9781"/>
                    <a:pt x="42" y="9914"/>
                  </a:cubicBezTo>
                  <a:cubicBezTo>
                    <a:pt x="1" y="10078"/>
                    <a:pt x="165" y="10252"/>
                    <a:pt x="339" y="10252"/>
                  </a:cubicBezTo>
                  <a:lnTo>
                    <a:pt x="893" y="10252"/>
                  </a:lnTo>
                  <a:lnTo>
                    <a:pt x="893" y="10888"/>
                  </a:lnTo>
                  <a:cubicBezTo>
                    <a:pt x="893" y="11534"/>
                    <a:pt x="1405" y="12005"/>
                    <a:pt x="2000" y="12005"/>
                  </a:cubicBezTo>
                  <a:lnTo>
                    <a:pt x="9606" y="12005"/>
                  </a:lnTo>
                  <a:cubicBezTo>
                    <a:pt x="10457" y="12005"/>
                    <a:pt x="11144" y="11318"/>
                    <a:pt x="11144" y="10509"/>
                  </a:cubicBezTo>
                  <a:lnTo>
                    <a:pt x="11144" y="1539"/>
                  </a:lnTo>
                  <a:cubicBezTo>
                    <a:pt x="11144" y="688"/>
                    <a:pt x="10457" y="1"/>
                    <a:pt x="960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47"/>
            <p:cNvSpPr/>
            <p:nvPr/>
          </p:nvSpPr>
          <p:spPr>
            <a:xfrm>
              <a:off x="2619863" y="3702400"/>
              <a:ext cx="60000" cy="14900"/>
            </a:xfrm>
            <a:custGeom>
              <a:rect b="b" l="l" r="r" t="t"/>
              <a:pathLst>
                <a:path extrusionOk="0" h="596" w="2400">
                  <a:moveTo>
                    <a:pt x="349" y="1"/>
                  </a:moveTo>
                  <a:cubicBezTo>
                    <a:pt x="134" y="1"/>
                    <a:pt x="0" y="175"/>
                    <a:pt x="41" y="339"/>
                  </a:cubicBezTo>
                  <a:cubicBezTo>
                    <a:pt x="41" y="513"/>
                    <a:pt x="175" y="595"/>
                    <a:pt x="349" y="595"/>
                  </a:cubicBezTo>
                  <a:lnTo>
                    <a:pt x="2092" y="595"/>
                  </a:lnTo>
                  <a:cubicBezTo>
                    <a:pt x="2266" y="595"/>
                    <a:pt x="2399" y="472"/>
                    <a:pt x="2348" y="257"/>
                  </a:cubicBezTo>
                  <a:cubicBezTo>
                    <a:pt x="2348" y="124"/>
                    <a:pt x="2225" y="1"/>
                    <a:pt x="205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47"/>
            <p:cNvSpPr/>
            <p:nvPr/>
          </p:nvSpPr>
          <p:spPr>
            <a:xfrm>
              <a:off x="2619863" y="3746225"/>
              <a:ext cx="38475" cy="14900"/>
            </a:xfrm>
            <a:custGeom>
              <a:rect b="b" l="l" r="r" t="t"/>
              <a:pathLst>
                <a:path extrusionOk="0" h="596" w="1539">
                  <a:moveTo>
                    <a:pt x="349" y="1"/>
                  </a:moveTo>
                  <a:cubicBezTo>
                    <a:pt x="134" y="1"/>
                    <a:pt x="0" y="165"/>
                    <a:pt x="41" y="339"/>
                  </a:cubicBezTo>
                  <a:cubicBezTo>
                    <a:pt x="41" y="513"/>
                    <a:pt x="175" y="595"/>
                    <a:pt x="349" y="595"/>
                  </a:cubicBezTo>
                  <a:lnTo>
                    <a:pt x="1200" y="595"/>
                  </a:lnTo>
                  <a:cubicBezTo>
                    <a:pt x="1374" y="595"/>
                    <a:pt x="1538" y="421"/>
                    <a:pt x="1497" y="257"/>
                  </a:cubicBezTo>
                  <a:cubicBezTo>
                    <a:pt x="1456" y="124"/>
                    <a:pt x="1323" y="1"/>
                    <a:pt x="120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 name="Google Shape;571;p47"/>
          <p:cNvGrpSpPr/>
          <p:nvPr/>
        </p:nvGrpSpPr>
        <p:grpSpPr>
          <a:xfrm>
            <a:off x="1801434" y="2988825"/>
            <a:ext cx="345000" cy="255300"/>
            <a:chOff x="3247763" y="3702400"/>
            <a:chExt cx="345000" cy="255300"/>
          </a:xfrm>
        </p:grpSpPr>
        <p:sp>
          <p:nvSpPr>
            <p:cNvPr id="572" name="Google Shape;572;p47"/>
            <p:cNvSpPr/>
            <p:nvPr/>
          </p:nvSpPr>
          <p:spPr>
            <a:xfrm>
              <a:off x="3466638" y="3704450"/>
              <a:ext cx="47175" cy="212500"/>
            </a:xfrm>
            <a:custGeom>
              <a:rect b="b" l="l" r="r" t="t"/>
              <a:pathLst>
                <a:path extrusionOk="0" h="8500" w="1887">
                  <a:moveTo>
                    <a:pt x="564" y="1"/>
                  </a:moveTo>
                  <a:lnTo>
                    <a:pt x="134" y="431"/>
                  </a:lnTo>
                  <a:lnTo>
                    <a:pt x="984" y="1323"/>
                  </a:lnTo>
                  <a:lnTo>
                    <a:pt x="134" y="2184"/>
                  </a:lnTo>
                  <a:cubicBezTo>
                    <a:pt x="52" y="2266"/>
                    <a:pt x="52" y="2307"/>
                    <a:pt x="52" y="2400"/>
                  </a:cubicBezTo>
                  <a:cubicBezTo>
                    <a:pt x="52" y="2482"/>
                    <a:pt x="52" y="2564"/>
                    <a:pt x="134" y="2605"/>
                  </a:cubicBezTo>
                  <a:lnTo>
                    <a:pt x="984" y="3507"/>
                  </a:lnTo>
                  <a:lnTo>
                    <a:pt x="134" y="4399"/>
                  </a:lnTo>
                  <a:cubicBezTo>
                    <a:pt x="0" y="4491"/>
                    <a:pt x="0" y="4706"/>
                    <a:pt x="134" y="4788"/>
                  </a:cubicBezTo>
                  <a:lnTo>
                    <a:pt x="984" y="5680"/>
                  </a:lnTo>
                  <a:lnTo>
                    <a:pt x="134" y="6582"/>
                  </a:lnTo>
                  <a:cubicBezTo>
                    <a:pt x="0" y="6664"/>
                    <a:pt x="0" y="6839"/>
                    <a:pt x="93" y="6962"/>
                  </a:cubicBezTo>
                  <a:lnTo>
                    <a:pt x="1415" y="8499"/>
                  </a:lnTo>
                  <a:lnTo>
                    <a:pt x="1887" y="8120"/>
                  </a:lnTo>
                  <a:lnTo>
                    <a:pt x="728" y="6798"/>
                  </a:lnTo>
                  <a:lnTo>
                    <a:pt x="1630" y="5895"/>
                  </a:lnTo>
                  <a:cubicBezTo>
                    <a:pt x="1671" y="5854"/>
                    <a:pt x="1712" y="5772"/>
                    <a:pt x="1712" y="5680"/>
                  </a:cubicBezTo>
                  <a:cubicBezTo>
                    <a:pt x="1712" y="5598"/>
                    <a:pt x="1671" y="5516"/>
                    <a:pt x="1630" y="5475"/>
                  </a:cubicBezTo>
                  <a:lnTo>
                    <a:pt x="728" y="4573"/>
                  </a:lnTo>
                  <a:lnTo>
                    <a:pt x="1630" y="3722"/>
                  </a:lnTo>
                  <a:cubicBezTo>
                    <a:pt x="1671" y="3630"/>
                    <a:pt x="1712" y="3589"/>
                    <a:pt x="1712" y="3507"/>
                  </a:cubicBezTo>
                  <a:cubicBezTo>
                    <a:pt x="1712" y="3425"/>
                    <a:pt x="1671" y="3333"/>
                    <a:pt x="1630" y="3292"/>
                  </a:cubicBezTo>
                  <a:lnTo>
                    <a:pt x="728" y="2400"/>
                  </a:lnTo>
                  <a:lnTo>
                    <a:pt x="1630" y="1539"/>
                  </a:lnTo>
                  <a:cubicBezTo>
                    <a:pt x="1753" y="1416"/>
                    <a:pt x="1753" y="1200"/>
                    <a:pt x="1630" y="1118"/>
                  </a:cubicBezTo>
                  <a:lnTo>
                    <a:pt x="564"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47"/>
            <p:cNvSpPr/>
            <p:nvPr/>
          </p:nvSpPr>
          <p:spPr>
            <a:xfrm>
              <a:off x="3247763" y="3702400"/>
              <a:ext cx="345000" cy="255300"/>
            </a:xfrm>
            <a:custGeom>
              <a:rect b="b" l="l" r="r" t="t"/>
              <a:pathLst>
                <a:path extrusionOk="0" h="10212" w="13800">
                  <a:moveTo>
                    <a:pt x="5167" y="595"/>
                  </a:moveTo>
                  <a:cubicBezTo>
                    <a:pt x="5731" y="595"/>
                    <a:pt x="6244" y="852"/>
                    <a:pt x="6623" y="1282"/>
                  </a:cubicBezTo>
                  <a:lnTo>
                    <a:pt x="6623" y="2092"/>
                  </a:lnTo>
                  <a:lnTo>
                    <a:pt x="6623" y="8540"/>
                  </a:lnTo>
                  <a:cubicBezTo>
                    <a:pt x="6192" y="8243"/>
                    <a:pt x="5680" y="8069"/>
                    <a:pt x="5167" y="8069"/>
                  </a:cubicBezTo>
                  <a:lnTo>
                    <a:pt x="605" y="8069"/>
                  </a:lnTo>
                  <a:lnTo>
                    <a:pt x="605" y="595"/>
                  </a:lnTo>
                  <a:close/>
                  <a:moveTo>
                    <a:pt x="13204" y="595"/>
                  </a:moveTo>
                  <a:lnTo>
                    <a:pt x="13204" y="8069"/>
                  </a:lnTo>
                  <a:lnTo>
                    <a:pt x="8632" y="8069"/>
                  </a:lnTo>
                  <a:cubicBezTo>
                    <a:pt x="8120" y="8069"/>
                    <a:pt x="7607" y="8243"/>
                    <a:pt x="7177" y="8540"/>
                  </a:cubicBezTo>
                  <a:lnTo>
                    <a:pt x="7177" y="2092"/>
                  </a:lnTo>
                  <a:lnTo>
                    <a:pt x="7177" y="1282"/>
                  </a:lnTo>
                  <a:cubicBezTo>
                    <a:pt x="7566" y="852"/>
                    <a:pt x="8079" y="595"/>
                    <a:pt x="8632" y="595"/>
                  </a:cubicBezTo>
                  <a:close/>
                  <a:moveTo>
                    <a:pt x="5167" y="8674"/>
                  </a:moveTo>
                  <a:cubicBezTo>
                    <a:pt x="5598" y="8674"/>
                    <a:pt x="6028" y="8838"/>
                    <a:pt x="6367" y="9094"/>
                  </a:cubicBezTo>
                  <a:cubicBezTo>
                    <a:pt x="6151" y="9227"/>
                    <a:pt x="5936" y="9401"/>
                    <a:pt x="5854" y="9606"/>
                  </a:cubicBezTo>
                  <a:lnTo>
                    <a:pt x="605" y="9606"/>
                  </a:lnTo>
                  <a:lnTo>
                    <a:pt x="605" y="8674"/>
                  </a:lnTo>
                  <a:close/>
                  <a:moveTo>
                    <a:pt x="13204" y="8674"/>
                  </a:moveTo>
                  <a:lnTo>
                    <a:pt x="13204" y="9606"/>
                  </a:lnTo>
                  <a:lnTo>
                    <a:pt x="7945" y="9606"/>
                  </a:lnTo>
                  <a:cubicBezTo>
                    <a:pt x="7863" y="9401"/>
                    <a:pt x="7648" y="9227"/>
                    <a:pt x="7433" y="9094"/>
                  </a:cubicBezTo>
                  <a:cubicBezTo>
                    <a:pt x="7781" y="8838"/>
                    <a:pt x="8202" y="8674"/>
                    <a:pt x="8632" y="8674"/>
                  </a:cubicBezTo>
                  <a:close/>
                  <a:moveTo>
                    <a:pt x="298" y="1"/>
                  </a:moveTo>
                  <a:cubicBezTo>
                    <a:pt x="134" y="1"/>
                    <a:pt x="1" y="124"/>
                    <a:pt x="1" y="298"/>
                  </a:cubicBezTo>
                  <a:lnTo>
                    <a:pt x="1" y="8417"/>
                  </a:lnTo>
                  <a:lnTo>
                    <a:pt x="1" y="9914"/>
                  </a:lnTo>
                  <a:cubicBezTo>
                    <a:pt x="1" y="10078"/>
                    <a:pt x="134" y="10211"/>
                    <a:pt x="298" y="10211"/>
                  </a:cubicBezTo>
                  <a:lnTo>
                    <a:pt x="6028" y="10211"/>
                  </a:lnTo>
                  <a:cubicBezTo>
                    <a:pt x="6151" y="10211"/>
                    <a:pt x="6285" y="10119"/>
                    <a:pt x="6326" y="9996"/>
                  </a:cubicBezTo>
                  <a:cubicBezTo>
                    <a:pt x="6408" y="9740"/>
                    <a:pt x="6623" y="9565"/>
                    <a:pt x="6879" y="9565"/>
                  </a:cubicBezTo>
                  <a:lnTo>
                    <a:pt x="6920" y="9565"/>
                  </a:lnTo>
                  <a:cubicBezTo>
                    <a:pt x="7177" y="9565"/>
                    <a:pt x="7392" y="9740"/>
                    <a:pt x="7474" y="9996"/>
                  </a:cubicBezTo>
                  <a:cubicBezTo>
                    <a:pt x="7525" y="10119"/>
                    <a:pt x="7648" y="10211"/>
                    <a:pt x="7781" y="10211"/>
                  </a:cubicBezTo>
                  <a:lnTo>
                    <a:pt x="13502" y="10211"/>
                  </a:lnTo>
                  <a:cubicBezTo>
                    <a:pt x="13676" y="10211"/>
                    <a:pt x="13799" y="10078"/>
                    <a:pt x="13799" y="9914"/>
                  </a:cubicBezTo>
                  <a:lnTo>
                    <a:pt x="13799" y="8376"/>
                  </a:lnTo>
                  <a:lnTo>
                    <a:pt x="13799" y="298"/>
                  </a:lnTo>
                  <a:cubicBezTo>
                    <a:pt x="13799" y="124"/>
                    <a:pt x="13676" y="1"/>
                    <a:pt x="13502" y="1"/>
                  </a:cubicBezTo>
                  <a:lnTo>
                    <a:pt x="8632" y="1"/>
                  </a:lnTo>
                  <a:cubicBezTo>
                    <a:pt x="7986" y="1"/>
                    <a:pt x="7351" y="257"/>
                    <a:pt x="6879" y="729"/>
                  </a:cubicBezTo>
                  <a:cubicBezTo>
                    <a:pt x="6449" y="257"/>
                    <a:pt x="5813" y="1"/>
                    <a:pt x="5167"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47"/>
            <p:cNvSpPr/>
            <p:nvPr/>
          </p:nvSpPr>
          <p:spPr>
            <a:xfrm>
              <a:off x="3291588" y="3751625"/>
              <a:ext cx="93050" cy="14875"/>
            </a:xfrm>
            <a:custGeom>
              <a:rect b="b" l="l" r="r" t="t"/>
              <a:pathLst>
                <a:path extrusionOk="0" h="595" w="3722">
                  <a:moveTo>
                    <a:pt x="339" y="0"/>
                  </a:moveTo>
                  <a:cubicBezTo>
                    <a:pt x="175" y="0"/>
                    <a:pt x="1" y="164"/>
                    <a:pt x="42" y="338"/>
                  </a:cubicBezTo>
                  <a:cubicBezTo>
                    <a:pt x="83" y="513"/>
                    <a:pt x="216" y="595"/>
                    <a:pt x="339" y="595"/>
                  </a:cubicBezTo>
                  <a:lnTo>
                    <a:pt x="3373" y="595"/>
                  </a:lnTo>
                  <a:cubicBezTo>
                    <a:pt x="3589" y="595"/>
                    <a:pt x="3722" y="461"/>
                    <a:pt x="3671" y="256"/>
                  </a:cubicBezTo>
                  <a:cubicBezTo>
                    <a:pt x="3671" y="123"/>
                    <a:pt x="3548" y="0"/>
                    <a:pt x="3373"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47"/>
            <p:cNvSpPr/>
            <p:nvPr/>
          </p:nvSpPr>
          <p:spPr>
            <a:xfrm>
              <a:off x="3291588" y="3800575"/>
              <a:ext cx="93050" cy="15125"/>
            </a:xfrm>
            <a:custGeom>
              <a:rect b="b" l="l" r="r" t="t"/>
              <a:pathLst>
                <a:path extrusionOk="0" h="605" w="3722">
                  <a:moveTo>
                    <a:pt x="339" y="0"/>
                  </a:moveTo>
                  <a:cubicBezTo>
                    <a:pt x="175" y="0"/>
                    <a:pt x="1" y="174"/>
                    <a:pt x="42" y="349"/>
                  </a:cubicBezTo>
                  <a:cubicBezTo>
                    <a:pt x="83" y="513"/>
                    <a:pt x="216" y="605"/>
                    <a:pt x="339" y="605"/>
                  </a:cubicBezTo>
                  <a:lnTo>
                    <a:pt x="3373" y="605"/>
                  </a:lnTo>
                  <a:cubicBezTo>
                    <a:pt x="3589" y="605"/>
                    <a:pt x="3722" y="472"/>
                    <a:pt x="3671" y="256"/>
                  </a:cubicBezTo>
                  <a:cubicBezTo>
                    <a:pt x="3671" y="133"/>
                    <a:pt x="3548" y="0"/>
                    <a:pt x="337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47"/>
            <p:cNvSpPr/>
            <p:nvPr/>
          </p:nvSpPr>
          <p:spPr>
            <a:xfrm>
              <a:off x="3291588" y="3849775"/>
              <a:ext cx="82300" cy="14875"/>
            </a:xfrm>
            <a:custGeom>
              <a:rect b="b" l="l" r="r" t="t"/>
              <a:pathLst>
                <a:path extrusionOk="0" h="595" w="3292">
                  <a:moveTo>
                    <a:pt x="339" y="0"/>
                  </a:moveTo>
                  <a:cubicBezTo>
                    <a:pt x="175" y="0"/>
                    <a:pt x="1" y="175"/>
                    <a:pt x="42" y="339"/>
                  </a:cubicBezTo>
                  <a:cubicBezTo>
                    <a:pt x="83" y="513"/>
                    <a:pt x="216" y="595"/>
                    <a:pt x="339" y="595"/>
                  </a:cubicBezTo>
                  <a:lnTo>
                    <a:pt x="2953" y="595"/>
                  </a:lnTo>
                  <a:cubicBezTo>
                    <a:pt x="3117" y="595"/>
                    <a:pt x="3291" y="431"/>
                    <a:pt x="3250" y="257"/>
                  </a:cubicBezTo>
                  <a:cubicBezTo>
                    <a:pt x="3250" y="123"/>
                    <a:pt x="3076" y="0"/>
                    <a:pt x="2953"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 name="Google Shape;577;p47"/>
          <p:cNvGrpSpPr/>
          <p:nvPr/>
        </p:nvGrpSpPr>
        <p:grpSpPr>
          <a:xfrm>
            <a:off x="1801959" y="1475725"/>
            <a:ext cx="343950" cy="277075"/>
            <a:chOff x="4735263" y="2554500"/>
            <a:chExt cx="343950" cy="277075"/>
          </a:xfrm>
        </p:grpSpPr>
        <p:sp>
          <p:nvSpPr>
            <p:cNvPr id="578" name="Google Shape;578;p47"/>
            <p:cNvSpPr/>
            <p:nvPr/>
          </p:nvSpPr>
          <p:spPr>
            <a:xfrm>
              <a:off x="4942588" y="2603450"/>
              <a:ext cx="92800" cy="15150"/>
            </a:xfrm>
            <a:custGeom>
              <a:rect b="b" l="l" r="r" t="t"/>
              <a:pathLst>
                <a:path extrusionOk="0" h="606" w="3712">
                  <a:moveTo>
                    <a:pt x="339" y="1"/>
                  </a:moveTo>
                  <a:cubicBezTo>
                    <a:pt x="165" y="1"/>
                    <a:pt x="1" y="175"/>
                    <a:pt x="42" y="349"/>
                  </a:cubicBezTo>
                  <a:cubicBezTo>
                    <a:pt x="83" y="472"/>
                    <a:pt x="216" y="605"/>
                    <a:pt x="339" y="605"/>
                  </a:cubicBezTo>
                  <a:lnTo>
                    <a:pt x="3414" y="605"/>
                  </a:lnTo>
                  <a:cubicBezTo>
                    <a:pt x="3589" y="605"/>
                    <a:pt x="3712" y="431"/>
                    <a:pt x="3671" y="257"/>
                  </a:cubicBezTo>
                  <a:cubicBezTo>
                    <a:pt x="3671" y="93"/>
                    <a:pt x="3548" y="1"/>
                    <a:pt x="3373"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47"/>
            <p:cNvSpPr/>
            <p:nvPr/>
          </p:nvSpPr>
          <p:spPr>
            <a:xfrm>
              <a:off x="4833663" y="2652650"/>
              <a:ext cx="38475" cy="14900"/>
            </a:xfrm>
            <a:custGeom>
              <a:rect b="b" l="l" r="r" t="t"/>
              <a:pathLst>
                <a:path extrusionOk="0" h="596" w="1539">
                  <a:moveTo>
                    <a:pt x="339" y="1"/>
                  </a:moveTo>
                  <a:cubicBezTo>
                    <a:pt x="124" y="1"/>
                    <a:pt x="1" y="175"/>
                    <a:pt x="42" y="339"/>
                  </a:cubicBezTo>
                  <a:cubicBezTo>
                    <a:pt x="42" y="472"/>
                    <a:pt x="165" y="596"/>
                    <a:pt x="339" y="596"/>
                  </a:cubicBezTo>
                  <a:lnTo>
                    <a:pt x="1190" y="596"/>
                  </a:lnTo>
                  <a:cubicBezTo>
                    <a:pt x="1364" y="596"/>
                    <a:pt x="1538" y="431"/>
                    <a:pt x="1497" y="257"/>
                  </a:cubicBezTo>
                  <a:cubicBezTo>
                    <a:pt x="1446" y="83"/>
                    <a:pt x="1323" y="1"/>
                    <a:pt x="119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47"/>
            <p:cNvSpPr/>
            <p:nvPr/>
          </p:nvSpPr>
          <p:spPr>
            <a:xfrm>
              <a:off x="4942588" y="2652650"/>
              <a:ext cx="92800" cy="14900"/>
            </a:xfrm>
            <a:custGeom>
              <a:rect b="b" l="l" r="r" t="t"/>
              <a:pathLst>
                <a:path extrusionOk="0" h="596" w="3712">
                  <a:moveTo>
                    <a:pt x="339" y="1"/>
                  </a:moveTo>
                  <a:cubicBezTo>
                    <a:pt x="165" y="1"/>
                    <a:pt x="1" y="175"/>
                    <a:pt x="42" y="339"/>
                  </a:cubicBezTo>
                  <a:cubicBezTo>
                    <a:pt x="83" y="472"/>
                    <a:pt x="216" y="596"/>
                    <a:pt x="339" y="596"/>
                  </a:cubicBezTo>
                  <a:lnTo>
                    <a:pt x="3414" y="596"/>
                  </a:lnTo>
                  <a:cubicBezTo>
                    <a:pt x="3589" y="596"/>
                    <a:pt x="3712" y="431"/>
                    <a:pt x="3671" y="257"/>
                  </a:cubicBezTo>
                  <a:cubicBezTo>
                    <a:pt x="3671" y="83"/>
                    <a:pt x="3548" y="1"/>
                    <a:pt x="337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47"/>
            <p:cNvSpPr/>
            <p:nvPr/>
          </p:nvSpPr>
          <p:spPr>
            <a:xfrm>
              <a:off x="4942588" y="2701875"/>
              <a:ext cx="92800" cy="14875"/>
            </a:xfrm>
            <a:custGeom>
              <a:rect b="b" l="l" r="r" t="t"/>
              <a:pathLst>
                <a:path extrusionOk="0" h="595" w="3712">
                  <a:moveTo>
                    <a:pt x="339" y="0"/>
                  </a:moveTo>
                  <a:cubicBezTo>
                    <a:pt x="165" y="0"/>
                    <a:pt x="1" y="164"/>
                    <a:pt x="42" y="338"/>
                  </a:cubicBezTo>
                  <a:cubicBezTo>
                    <a:pt x="83" y="513"/>
                    <a:pt x="216" y="595"/>
                    <a:pt x="339" y="595"/>
                  </a:cubicBezTo>
                  <a:lnTo>
                    <a:pt x="3414" y="595"/>
                  </a:lnTo>
                  <a:cubicBezTo>
                    <a:pt x="3589" y="595"/>
                    <a:pt x="3712" y="472"/>
                    <a:pt x="3671" y="256"/>
                  </a:cubicBezTo>
                  <a:cubicBezTo>
                    <a:pt x="3671" y="123"/>
                    <a:pt x="3548" y="0"/>
                    <a:pt x="3373"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47"/>
            <p:cNvSpPr/>
            <p:nvPr/>
          </p:nvSpPr>
          <p:spPr>
            <a:xfrm>
              <a:off x="4735263" y="2554500"/>
              <a:ext cx="343950" cy="277075"/>
            </a:xfrm>
            <a:custGeom>
              <a:rect b="b" l="l" r="r" t="t"/>
              <a:pathLst>
                <a:path extrusionOk="0" h="11083" w="13758">
                  <a:moveTo>
                    <a:pt x="1753" y="595"/>
                  </a:moveTo>
                  <a:lnTo>
                    <a:pt x="1753" y="8069"/>
                  </a:lnTo>
                  <a:lnTo>
                    <a:pt x="605" y="8069"/>
                  </a:lnTo>
                  <a:lnTo>
                    <a:pt x="605" y="595"/>
                  </a:lnTo>
                  <a:close/>
                  <a:moveTo>
                    <a:pt x="5126" y="595"/>
                  </a:moveTo>
                  <a:cubicBezTo>
                    <a:pt x="5690" y="595"/>
                    <a:pt x="6243" y="851"/>
                    <a:pt x="6582" y="1282"/>
                  </a:cubicBezTo>
                  <a:lnTo>
                    <a:pt x="6582" y="8540"/>
                  </a:lnTo>
                  <a:cubicBezTo>
                    <a:pt x="6151" y="8243"/>
                    <a:pt x="5639" y="8069"/>
                    <a:pt x="5126" y="8069"/>
                  </a:cubicBezTo>
                  <a:lnTo>
                    <a:pt x="4101" y="8069"/>
                  </a:lnTo>
                  <a:lnTo>
                    <a:pt x="4101" y="6449"/>
                  </a:lnTo>
                  <a:cubicBezTo>
                    <a:pt x="4152" y="6490"/>
                    <a:pt x="4193" y="6490"/>
                    <a:pt x="4234" y="6490"/>
                  </a:cubicBezTo>
                  <a:lnTo>
                    <a:pt x="5126" y="6490"/>
                  </a:lnTo>
                  <a:cubicBezTo>
                    <a:pt x="5259" y="6490"/>
                    <a:pt x="5382" y="6408"/>
                    <a:pt x="5433" y="6233"/>
                  </a:cubicBezTo>
                  <a:cubicBezTo>
                    <a:pt x="5433" y="6059"/>
                    <a:pt x="5300" y="5895"/>
                    <a:pt x="5126" y="5895"/>
                  </a:cubicBezTo>
                  <a:lnTo>
                    <a:pt x="4234" y="5895"/>
                  </a:lnTo>
                  <a:cubicBezTo>
                    <a:pt x="4193" y="5895"/>
                    <a:pt x="4152" y="5936"/>
                    <a:pt x="4101" y="5936"/>
                  </a:cubicBezTo>
                  <a:lnTo>
                    <a:pt x="4101" y="2522"/>
                  </a:lnTo>
                  <a:cubicBezTo>
                    <a:pt x="4152" y="2522"/>
                    <a:pt x="4193" y="2563"/>
                    <a:pt x="4234" y="2563"/>
                  </a:cubicBezTo>
                  <a:lnTo>
                    <a:pt x="5126" y="2563"/>
                  </a:lnTo>
                  <a:cubicBezTo>
                    <a:pt x="5259" y="2563"/>
                    <a:pt x="5382" y="2430"/>
                    <a:pt x="5433" y="2307"/>
                  </a:cubicBezTo>
                  <a:cubicBezTo>
                    <a:pt x="5433" y="2133"/>
                    <a:pt x="5300" y="1959"/>
                    <a:pt x="5126" y="1959"/>
                  </a:cubicBezTo>
                  <a:lnTo>
                    <a:pt x="4234" y="1959"/>
                  </a:lnTo>
                  <a:cubicBezTo>
                    <a:pt x="4193" y="1959"/>
                    <a:pt x="4152" y="1959"/>
                    <a:pt x="4101" y="2010"/>
                  </a:cubicBezTo>
                  <a:lnTo>
                    <a:pt x="4101" y="595"/>
                  </a:lnTo>
                  <a:close/>
                  <a:moveTo>
                    <a:pt x="13163" y="595"/>
                  </a:moveTo>
                  <a:lnTo>
                    <a:pt x="13163" y="8069"/>
                  </a:lnTo>
                  <a:lnTo>
                    <a:pt x="8632" y="8069"/>
                  </a:lnTo>
                  <a:cubicBezTo>
                    <a:pt x="8119" y="8069"/>
                    <a:pt x="7607" y="8243"/>
                    <a:pt x="7176" y="8540"/>
                  </a:cubicBezTo>
                  <a:lnTo>
                    <a:pt x="7176" y="1282"/>
                  </a:lnTo>
                  <a:cubicBezTo>
                    <a:pt x="7525" y="851"/>
                    <a:pt x="8078" y="595"/>
                    <a:pt x="8632" y="595"/>
                  </a:cubicBezTo>
                  <a:close/>
                  <a:moveTo>
                    <a:pt x="1753" y="8673"/>
                  </a:moveTo>
                  <a:lnTo>
                    <a:pt x="1753" y="9606"/>
                  </a:lnTo>
                  <a:lnTo>
                    <a:pt x="605" y="9606"/>
                  </a:lnTo>
                  <a:lnTo>
                    <a:pt x="605" y="8673"/>
                  </a:lnTo>
                  <a:close/>
                  <a:moveTo>
                    <a:pt x="5126" y="8673"/>
                  </a:moveTo>
                  <a:cubicBezTo>
                    <a:pt x="5556" y="8673"/>
                    <a:pt x="5987" y="8837"/>
                    <a:pt x="6325" y="9094"/>
                  </a:cubicBezTo>
                  <a:cubicBezTo>
                    <a:pt x="6110" y="9227"/>
                    <a:pt x="5946" y="9391"/>
                    <a:pt x="5813" y="9606"/>
                  </a:cubicBezTo>
                  <a:lnTo>
                    <a:pt x="4101" y="9606"/>
                  </a:lnTo>
                  <a:lnTo>
                    <a:pt x="4101" y="8673"/>
                  </a:lnTo>
                  <a:close/>
                  <a:moveTo>
                    <a:pt x="13163" y="8673"/>
                  </a:moveTo>
                  <a:lnTo>
                    <a:pt x="13163" y="9606"/>
                  </a:lnTo>
                  <a:lnTo>
                    <a:pt x="7945" y="9606"/>
                  </a:lnTo>
                  <a:cubicBezTo>
                    <a:pt x="7822" y="9391"/>
                    <a:pt x="7648" y="9227"/>
                    <a:pt x="7433" y="9094"/>
                  </a:cubicBezTo>
                  <a:cubicBezTo>
                    <a:pt x="7781" y="8837"/>
                    <a:pt x="8201" y="8673"/>
                    <a:pt x="8632" y="8673"/>
                  </a:cubicBezTo>
                  <a:close/>
                  <a:moveTo>
                    <a:pt x="3506" y="595"/>
                  </a:moveTo>
                  <a:lnTo>
                    <a:pt x="3506" y="10211"/>
                  </a:lnTo>
                  <a:lnTo>
                    <a:pt x="3127" y="9904"/>
                  </a:lnTo>
                  <a:cubicBezTo>
                    <a:pt x="3076" y="9863"/>
                    <a:pt x="2994" y="9821"/>
                    <a:pt x="2953" y="9821"/>
                  </a:cubicBezTo>
                  <a:cubicBezTo>
                    <a:pt x="2871" y="9821"/>
                    <a:pt x="2819" y="9863"/>
                    <a:pt x="2778" y="9904"/>
                  </a:cubicBezTo>
                  <a:lnTo>
                    <a:pt x="2358" y="10211"/>
                  </a:lnTo>
                  <a:lnTo>
                    <a:pt x="2358" y="595"/>
                  </a:lnTo>
                  <a:close/>
                  <a:moveTo>
                    <a:pt x="308" y="1"/>
                  </a:moveTo>
                  <a:cubicBezTo>
                    <a:pt x="133" y="1"/>
                    <a:pt x="0" y="124"/>
                    <a:pt x="0" y="298"/>
                  </a:cubicBezTo>
                  <a:lnTo>
                    <a:pt x="0" y="8366"/>
                  </a:lnTo>
                  <a:lnTo>
                    <a:pt x="0" y="9904"/>
                  </a:lnTo>
                  <a:cubicBezTo>
                    <a:pt x="0" y="10078"/>
                    <a:pt x="133" y="10211"/>
                    <a:pt x="308" y="10211"/>
                  </a:cubicBezTo>
                  <a:lnTo>
                    <a:pt x="1753" y="10211"/>
                  </a:lnTo>
                  <a:lnTo>
                    <a:pt x="1753" y="10765"/>
                  </a:lnTo>
                  <a:cubicBezTo>
                    <a:pt x="1753" y="10847"/>
                    <a:pt x="1794" y="10929"/>
                    <a:pt x="1886" y="11021"/>
                  </a:cubicBezTo>
                  <a:cubicBezTo>
                    <a:pt x="1927" y="11062"/>
                    <a:pt x="1992" y="11082"/>
                    <a:pt x="2056" y="11082"/>
                  </a:cubicBezTo>
                  <a:cubicBezTo>
                    <a:pt x="2120" y="11082"/>
                    <a:pt x="2184" y="11062"/>
                    <a:pt x="2225" y="11021"/>
                  </a:cubicBezTo>
                  <a:lnTo>
                    <a:pt x="2953" y="10508"/>
                  </a:lnTo>
                  <a:lnTo>
                    <a:pt x="3639" y="11021"/>
                  </a:lnTo>
                  <a:cubicBezTo>
                    <a:pt x="3680" y="11062"/>
                    <a:pt x="3762" y="11062"/>
                    <a:pt x="3803" y="11062"/>
                  </a:cubicBezTo>
                  <a:cubicBezTo>
                    <a:pt x="3844" y="11062"/>
                    <a:pt x="3937" y="11062"/>
                    <a:pt x="3978" y="11021"/>
                  </a:cubicBezTo>
                  <a:cubicBezTo>
                    <a:pt x="4060" y="10980"/>
                    <a:pt x="4101" y="10888"/>
                    <a:pt x="4101" y="10765"/>
                  </a:cubicBezTo>
                  <a:lnTo>
                    <a:pt x="4101" y="10211"/>
                  </a:lnTo>
                  <a:lnTo>
                    <a:pt x="5987" y="10211"/>
                  </a:lnTo>
                  <a:cubicBezTo>
                    <a:pt x="6110" y="10211"/>
                    <a:pt x="6243" y="10119"/>
                    <a:pt x="6284" y="9996"/>
                  </a:cubicBezTo>
                  <a:cubicBezTo>
                    <a:pt x="6366" y="9739"/>
                    <a:pt x="6623" y="9565"/>
                    <a:pt x="6879" y="9565"/>
                  </a:cubicBezTo>
                  <a:cubicBezTo>
                    <a:pt x="7135" y="9565"/>
                    <a:pt x="7350" y="9698"/>
                    <a:pt x="7433" y="9955"/>
                  </a:cubicBezTo>
                  <a:lnTo>
                    <a:pt x="7484" y="9996"/>
                  </a:lnTo>
                  <a:cubicBezTo>
                    <a:pt x="7525" y="10119"/>
                    <a:pt x="7607" y="10211"/>
                    <a:pt x="7740" y="10211"/>
                  </a:cubicBezTo>
                  <a:lnTo>
                    <a:pt x="13460" y="10211"/>
                  </a:lnTo>
                  <a:cubicBezTo>
                    <a:pt x="13635" y="10211"/>
                    <a:pt x="13758" y="10078"/>
                    <a:pt x="13758" y="9904"/>
                  </a:cubicBezTo>
                  <a:lnTo>
                    <a:pt x="13758" y="8366"/>
                  </a:lnTo>
                  <a:lnTo>
                    <a:pt x="13758" y="8161"/>
                  </a:lnTo>
                  <a:lnTo>
                    <a:pt x="13758" y="298"/>
                  </a:lnTo>
                  <a:cubicBezTo>
                    <a:pt x="13758" y="124"/>
                    <a:pt x="13635" y="1"/>
                    <a:pt x="13460" y="1"/>
                  </a:cubicBezTo>
                  <a:lnTo>
                    <a:pt x="8632" y="1"/>
                  </a:lnTo>
                  <a:cubicBezTo>
                    <a:pt x="7996" y="1"/>
                    <a:pt x="7350" y="257"/>
                    <a:pt x="6879" y="728"/>
                  </a:cubicBezTo>
                  <a:cubicBezTo>
                    <a:pt x="6407" y="257"/>
                    <a:pt x="5772" y="1"/>
                    <a:pt x="512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 name="Google Shape;583;p47"/>
          <p:cNvGrpSpPr/>
          <p:nvPr/>
        </p:nvGrpSpPr>
        <p:grpSpPr>
          <a:xfrm>
            <a:off x="4247100" y="1442400"/>
            <a:ext cx="345000" cy="343725"/>
            <a:chOff x="2499138" y="1976825"/>
            <a:chExt cx="345000" cy="343725"/>
          </a:xfrm>
        </p:grpSpPr>
        <p:sp>
          <p:nvSpPr>
            <p:cNvPr id="584" name="Google Shape;584;p47"/>
            <p:cNvSpPr/>
            <p:nvPr/>
          </p:nvSpPr>
          <p:spPr>
            <a:xfrm>
              <a:off x="2499138" y="2174175"/>
              <a:ext cx="345000" cy="146375"/>
            </a:xfrm>
            <a:custGeom>
              <a:rect b="b" l="l" r="r" t="t"/>
              <a:pathLst>
                <a:path extrusionOk="0" h="5855" w="13800">
                  <a:moveTo>
                    <a:pt x="5276" y="589"/>
                  </a:moveTo>
                  <a:cubicBezTo>
                    <a:pt x="5325" y="589"/>
                    <a:pt x="5377" y="594"/>
                    <a:pt x="5434" y="605"/>
                  </a:cubicBezTo>
                  <a:cubicBezTo>
                    <a:pt x="6111" y="605"/>
                    <a:pt x="6623" y="1159"/>
                    <a:pt x="6623" y="1794"/>
                  </a:cubicBezTo>
                  <a:lnTo>
                    <a:pt x="6623" y="2738"/>
                  </a:lnTo>
                  <a:cubicBezTo>
                    <a:pt x="6244" y="2522"/>
                    <a:pt x="5773" y="2399"/>
                    <a:pt x="5342" y="2399"/>
                  </a:cubicBezTo>
                  <a:lnTo>
                    <a:pt x="1077" y="2399"/>
                  </a:lnTo>
                  <a:lnTo>
                    <a:pt x="1077" y="1753"/>
                  </a:lnTo>
                  <a:cubicBezTo>
                    <a:pt x="1077" y="1456"/>
                    <a:pt x="1334" y="1241"/>
                    <a:pt x="1590" y="1241"/>
                  </a:cubicBezTo>
                  <a:cubicBezTo>
                    <a:pt x="2697" y="1241"/>
                    <a:pt x="3763" y="1077"/>
                    <a:pt x="4788" y="728"/>
                  </a:cubicBezTo>
                  <a:cubicBezTo>
                    <a:pt x="4829" y="728"/>
                    <a:pt x="4829" y="687"/>
                    <a:pt x="4870" y="687"/>
                  </a:cubicBezTo>
                  <a:cubicBezTo>
                    <a:pt x="5028" y="627"/>
                    <a:pt x="5142" y="589"/>
                    <a:pt x="5276" y="589"/>
                  </a:cubicBezTo>
                  <a:close/>
                  <a:moveTo>
                    <a:pt x="8417" y="564"/>
                  </a:moveTo>
                  <a:cubicBezTo>
                    <a:pt x="8633" y="564"/>
                    <a:pt x="8766" y="605"/>
                    <a:pt x="8930" y="687"/>
                  </a:cubicBezTo>
                  <a:cubicBezTo>
                    <a:pt x="8971" y="687"/>
                    <a:pt x="9022" y="728"/>
                    <a:pt x="9022" y="728"/>
                  </a:cubicBezTo>
                  <a:cubicBezTo>
                    <a:pt x="10047" y="1077"/>
                    <a:pt x="11155" y="1241"/>
                    <a:pt x="12221" y="1241"/>
                  </a:cubicBezTo>
                  <a:cubicBezTo>
                    <a:pt x="12518" y="1241"/>
                    <a:pt x="12733" y="1456"/>
                    <a:pt x="12733" y="1753"/>
                  </a:cubicBezTo>
                  <a:lnTo>
                    <a:pt x="12733" y="2399"/>
                  </a:lnTo>
                  <a:lnTo>
                    <a:pt x="8510" y="2399"/>
                  </a:lnTo>
                  <a:cubicBezTo>
                    <a:pt x="8038" y="2399"/>
                    <a:pt x="7608" y="2522"/>
                    <a:pt x="7228" y="2738"/>
                  </a:cubicBezTo>
                  <a:lnTo>
                    <a:pt x="7228" y="1794"/>
                  </a:lnTo>
                  <a:cubicBezTo>
                    <a:pt x="7228" y="1118"/>
                    <a:pt x="7741" y="564"/>
                    <a:pt x="8417" y="564"/>
                  </a:cubicBezTo>
                  <a:close/>
                  <a:moveTo>
                    <a:pt x="13205" y="2994"/>
                  </a:moveTo>
                  <a:lnTo>
                    <a:pt x="13205" y="4152"/>
                  </a:lnTo>
                  <a:lnTo>
                    <a:pt x="8294" y="4152"/>
                  </a:lnTo>
                  <a:cubicBezTo>
                    <a:pt x="7997" y="4152"/>
                    <a:pt x="7741" y="4357"/>
                    <a:pt x="7649" y="4665"/>
                  </a:cubicBezTo>
                  <a:cubicBezTo>
                    <a:pt x="7608" y="5003"/>
                    <a:pt x="7269" y="5259"/>
                    <a:pt x="6921" y="5259"/>
                  </a:cubicBezTo>
                  <a:cubicBezTo>
                    <a:pt x="6541" y="5259"/>
                    <a:pt x="6244" y="5003"/>
                    <a:pt x="6152" y="4665"/>
                  </a:cubicBezTo>
                  <a:cubicBezTo>
                    <a:pt x="6111" y="4357"/>
                    <a:pt x="5855" y="4152"/>
                    <a:pt x="5557" y="4152"/>
                  </a:cubicBezTo>
                  <a:lnTo>
                    <a:pt x="606" y="4152"/>
                  </a:lnTo>
                  <a:lnTo>
                    <a:pt x="606" y="2994"/>
                  </a:lnTo>
                  <a:lnTo>
                    <a:pt x="5342" y="2994"/>
                  </a:lnTo>
                  <a:cubicBezTo>
                    <a:pt x="5855" y="2994"/>
                    <a:pt x="6326" y="3209"/>
                    <a:pt x="6716" y="3547"/>
                  </a:cubicBezTo>
                  <a:cubicBezTo>
                    <a:pt x="6757" y="3614"/>
                    <a:pt x="6831" y="3647"/>
                    <a:pt x="6910" y="3647"/>
                  </a:cubicBezTo>
                  <a:cubicBezTo>
                    <a:pt x="6990" y="3647"/>
                    <a:pt x="7074" y="3614"/>
                    <a:pt x="7136" y="3547"/>
                  </a:cubicBezTo>
                  <a:cubicBezTo>
                    <a:pt x="7485" y="3209"/>
                    <a:pt x="7997" y="2994"/>
                    <a:pt x="8510" y="2994"/>
                  </a:cubicBezTo>
                  <a:close/>
                  <a:moveTo>
                    <a:pt x="5383" y="0"/>
                  </a:moveTo>
                  <a:cubicBezTo>
                    <a:pt x="5086" y="0"/>
                    <a:pt x="4922" y="52"/>
                    <a:pt x="4665" y="134"/>
                  </a:cubicBezTo>
                  <a:cubicBezTo>
                    <a:pt x="4665" y="134"/>
                    <a:pt x="4614" y="134"/>
                    <a:pt x="4573" y="175"/>
                  </a:cubicBezTo>
                  <a:cubicBezTo>
                    <a:pt x="3640" y="472"/>
                    <a:pt x="2615" y="646"/>
                    <a:pt x="1590" y="646"/>
                  </a:cubicBezTo>
                  <a:cubicBezTo>
                    <a:pt x="985" y="646"/>
                    <a:pt x="473" y="1159"/>
                    <a:pt x="473" y="1753"/>
                  </a:cubicBezTo>
                  <a:lnTo>
                    <a:pt x="473" y="2399"/>
                  </a:lnTo>
                  <a:lnTo>
                    <a:pt x="308" y="2399"/>
                  </a:lnTo>
                  <a:cubicBezTo>
                    <a:pt x="175" y="2399"/>
                    <a:pt x="1" y="2522"/>
                    <a:pt x="1" y="2697"/>
                  </a:cubicBezTo>
                  <a:lnTo>
                    <a:pt x="1" y="4450"/>
                  </a:lnTo>
                  <a:cubicBezTo>
                    <a:pt x="1" y="4614"/>
                    <a:pt x="175" y="4747"/>
                    <a:pt x="308" y="4747"/>
                  </a:cubicBezTo>
                  <a:lnTo>
                    <a:pt x="5557" y="4747"/>
                  </a:lnTo>
                  <a:cubicBezTo>
                    <a:pt x="5691" y="5382"/>
                    <a:pt x="6244" y="5854"/>
                    <a:pt x="6921" y="5854"/>
                  </a:cubicBezTo>
                  <a:cubicBezTo>
                    <a:pt x="7567" y="5854"/>
                    <a:pt x="8120" y="5382"/>
                    <a:pt x="8253" y="4747"/>
                  </a:cubicBezTo>
                  <a:lnTo>
                    <a:pt x="13502" y="4747"/>
                  </a:lnTo>
                  <a:cubicBezTo>
                    <a:pt x="13676" y="4747"/>
                    <a:pt x="13799" y="4614"/>
                    <a:pt x="13799" y="4450"/>
                  </a:cubicBezTo>
                  <a:lnTo>
                    <a:pt x="13799" y="2697"/>
                  </a:lnTo>
                  <a:cubicBezTo>
                    <a:pt x="13799" y="2522"/>
                    <a:pt x="13676" y="2399"/>
                    <a:pt x="13502" y="2399"/>
                  </a:cubicBezTo>
                  <a:lnTo>
                    <a:pt x="13328" y="2399"/>
                  </a:lnTo>
                  <a:lnTo>
                    <a:pt x="13328" y="1753"/>
                  </a:lnTo>
                  <a:cubicBezTo>
                    <a:pt x="13328" y="1159"/>
                    <a:pt x="12815" y="646"/>
                    <a:pt x="12180" y="646"/>
                  </a:cubicBezTo>
                  <a:cubicBezTo>
                    <a:pt x="11196" y="646"/>
                    <a:pt x="10170" y="472"/>
                    <a:pt x="9186" y="175"/>
                  </a:cubicBezTo>
                  <a:cubicBezTo>
                    <a:pt x="9186" y="134"/>
                    <a:pt x="9145" y="134"/>
                    <a:pt x="9104" y="134"/>
                  </a:cubicBezTo>
                  <a:cubicBezTo>
                    <a:pt x="8889" y="52"/>
                    <a:pt x="8715" y="0"/>
                    <a:pt x="8417" y="0"/>
                  </a:cubicBezTo>
                  <a:cubicBezTo>
                    <a:pt x="7782" y="0"/>
                    <a:pt x="7228" y="308"/>
                    <a:pt x="6880" y="821"/>
                  </a:cubicBezTo>
                  <a:cubicBezTo>
                    <a:pt x="6582" y="308"/>
                    <a:pt x="6029" y="0"/>
                    <a:pt x="538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47"/>
            <p:cNvSpPr/>
            <p:nvPr/>
          </p:nvSpPr>
          <p:spPr>
            <a:xfrm>
              <a:off x="2594238" y="1997450"/>
              <a:ext cx="154825" cy="150100"/>
            </a:xfrm>
            <a:custGeom>
              <a:rect b="b" l="l" r="r" t="t"/>
              <a:pathLst>
                <a:path extrusionOk="0" h="6004" w="6193">
                  <a:moveTo>
                    <a:pt x="1282" y="580"/>
                  </a:moveTo>
                  <a:cubicBezTo>
                    <a:pt x="1497" y="580"/>
                    <a:pt x="1712" y="621"/>
                    <a:pt x="2010" y="755"/>
                  </a:cubicBezTo>
                  <a:cubicBezTo>
                    <a:pt x="2184" y="837"/>
                    <a:pt x="2399" y="919"/>
                    <a:pt x="2563" y="1011"/>
                  </a:cubicBezTo>
                  <a:cubicBezTo>
                    <a:pt x="2307" y="1226"/>
                    <a:pt x="2051" y="1431"/>
                    <a:pt x="1794" y="1687"/>
                  </a:cubicBezTo>
                  <a:cubicBezTo>
                    <a:pt x="1579" y="1944"/>
                    <a:pt x="1323" y="2200"/>
                    <a:pt x="1159" y="2456"/>
                  </a:cubicBezTo>
                  <a:cubicBezTo>
                    <a:pt x="1025" y="2292"/>
                    <a:pt x="943" y="2077"/>
                    <a:pt x="861" y="1903"/>
                  </a:cubicBezTo>
                  <a:cubicBezTo>
                    <a:pt x="646" y="1349"/>
                    <a:pt x="646" y="919"/>
                    <a:pt x="861" y="714"/>
                  </a:cubicBezTo>
                  <a:cubicBezTo>
                    <a:pt x="943" y="621"/>
                    <a:pt x="1066" y="580"/>
                    <a:pt x="1282" y="580"/>
                  </a:cubicBezTo>
                  <a:close/>
                  <a:moveTo>
                    <a:pt x="4962" y="580"/>
                  </a:moveTo>
                  <a:cubicBezTo>
                    <a:pt x="5126" y="580"/>
                    <a:pt x="5300" y="621"/>
                    <a:pt x="5382" y="714"/>
                  </a:cubicBezTo>
                  <a:cubicBezTo>
                    <a:pt x="5557" y="919"/>
                    <a:pt x="5557" y="1349"/>
                    <a:pt x="5341" y="1903"/>
                  </a:cubicBezTo>
                  <a:cubicBezTo>
                    <a:pt x="5259" y="2077"/>
                    <a:pt x="5167" y="2292"/>
                    <a:pt x="5085" y="2456"/>
                  </a:cubicBezTo>
                  <a:cubicBezTo>
                    <a:pt x="4870" y="2200"/>
                    <a:pt x="4654" y="1944"/>
                    <a:pt x="4398" y="1687"/>
                  </a:cubicBezTo>
                  <a:cubicBezTo>
                    <a:pt x="4142" y="1431"/>
                    <a:pt x="3886" y="1226"/>
                    <a:pt x="3629" y="1011"/>
                  </a:cubicBezTo>
                  <a:cubicBezTo>
                    <a:pt x="3804" y="919"/>
                    <a:pt x="4019" y="837"/>
                    <a:pt x="4193" y="755"/>
                  </a:cubicBezTo>
                  <a:cubicBezTo>
                    <a:pt x="4490" y="621"/>
                    <a:pt x="4747" y="580"/>
                    <a:pt x="4962" y="580"/>
                  </a:cubicBezTo>
                  <a:close/>
                  <a:moveTo>
                    <a:pt x="3117" y="1349"/>
                  </a:moveTo>
                  <a:cubicBezTo>
                    <a:pt x="3424" y="1564"/>
                    <a:pt x="3722" y="1821"/>
                    <a:pt x="3978" y="2118"/>
                  </a:cubicBezTo>
                  <a:cubicBezTo>
                    <a:pt x="4275" y="2415"/>
                    <a:pt x="4531" y="2672"/>
                    <a:pt x="4747" y="2969"/>
                  </a:cubicBezTo>
                  <a:cubicBezTo>
                    <a:pt x="4531" y="3276"/>
                    <a:pt x="4275" y="3574"/>
                    <a:pt x="3978" y="3871"/>
                  </a:cubicBezTo>
                  <a:cubicBezTo>
                    <a:pt x="3722" y="4127"/>
                    <a:pt x="3424" y="4384"/>
                    <a:pt x="3117" y="4599"/>
                  </a:cubicBezTo>
                  <a:cubicBezTo>
                    <a:pt x="2819" y="4384"/>
                    <a:pt x="2522" y="4127"/>
                    <a:pt x="2225" y="3871"/>
                  </a:cubicBezTo>
                  <a:cubicBezTo>
                    <a:pt x="1969" y="3574"/>
                    <a:pt x="1712" y="3276"/>
                    <a:pt x="1497" y="2969"/>
                  </a:cubicBezTo>
                  <a:cubicBezTo>
                    <a:pt x="1712" y="2672"/>
                    <a:pt x="1969" y="2415"/>
                    <a:pt x="2225" y="2118"/>
                  </a:cubicBezTo>
                  <a:cubicBezTo>
                    <a:pt x="2522" y="1821"/>
                    <a:pt x="2819" y="1564"/>
                    <a:pt x="3117" y="1349"/>
                  </a:cubicBezTo>
                  <a:close/>
                  <a:moveTo>
                    <a:pt x="1159" y="3533"/>
                  </a:moveTo>
                  <a:cubicBezTo>
                    <a:pt x="1323" y="3789"/>
                    <a:pt x="1579" y="4045"/>
                    <a:pt x="1794" y="4302"/>
                  </a:cubicBezTo>
                  <a:cubicBezTo>
                    <a:pt x="2051" y="4507"/>
                    <a:pt x="2307" y="4763"/>
                    <a:pt x="2563" y="4937"/>
                  </a:cubicBezTo>
                  <a:cubicBezTo>
                    <a:pt x="2399" y="5070"/>
                    <a:pt x="2184" y="5152"/>
                    <a:pt x="2010" y="5234"/>
                  </a:cubicBezTo>
                  <a:cubicBezTo>
                    <a:pt x="1733" y="5342"/>
                    <a:pt x="1487" y="5396"/>
                    <a:pt x="1289" y="5396"/>
                  </a:cubicBezTo>
                  <a:cubicBezTo>
                    <a:pt x="1092" y="5396"/>
                    <a:pt x="943" y="5342"/>
                    <a:pt x="861" y="5234"/>
                  </a:cubicBezTo>
                  <a:cubicBezTo>
                    <a:pt x="646" y="5070"/>
                    <a:pt x="646" y="4640"/>
                    <a:pt x="861" y="4086"/>
                  </a:cubicBezTo>
                  <a:cubicBezTo>
                    <a:pt x="943" y="3912"/>
                    <a:pt x="1025" y="3697"/>
                    <a:pt x="1159" y="3533"/>
                  </a:cubicBezTo>
                  <a:close/>
                  <a:moveTo>
                    <a:pt x="5085" y="3533"/>
                  </a:moveTo>
                  <a:cubicBezTo>
                    <a:pt x="5167" y="3697"/>
                    <a:pt x="5259" y="3912"/>
                    <a:pt x="5341" y="4086"/>
                  </a:cubicBezTo>
                  <a:cubicBezTo>
                    <a:pt x="5557" y="4640"/>
                    <a:pt x="5557" y="5070"/>
                    <a:pt x="5382" y="5234"/>
                  </a:cubicBezTo>
                  <a:cubicBezTo>
                    <a:pt x="5275" y="5342"/>
                    <a:pt x="5116" y="5396"/>
                    <a:pt x="4915" y="5396"/>
                  </a:cubicBezTo>
                  <a:cubicBezTo>
                    <a:pt x="4713" y="5396"/>
                    <a:pt x="4470" y="5342"/>
                    <a:pt x="4193" y="5234"/>
                  </a:cubicBezTo>
                  <a:cubicBezTo>
                    <a:pt x="4019" y="5152"/>
                    <a:pt x="3804" y="5070"/>
                    <a:pt x="3629" y="4937"/>
                  </a:cubicBezTo>
                  <a:cubicBezTo>
                    <a:pt x="3886" y="4763"/>
                    <a:pt x="4142" y="4507"/>
                    <a:pt x="4398" y="4302"/>
                  </a:cubicBezTo>
                  <a:cubicBezTo>
                    <a:pt x="4654" y="4045"/>
                    <a:pt x="4870" y="3789"/>
                    <a:pt x="5085" y="3533"/>
                  </a:cubicBezTo>
                  <a:close/>
                  <a:moveTo>
                    <a:pt x="1300" y="1"/>
                  </a:moveTo>
                  <a:cubicBezTo>
                    <a:pt x="943" y="1"/>
                    <a:pt x="644" y="110"/>
                    <a:pt x="431" y="324"/>
                  </a:cubicBezTo>
                  <a:cubicBezTo>
                    <a:pt x="41" y="662"/>
                    <a:pt x="0" y="1308"/>
                    <a:pt x="298" y="2118"/>
                  </a:cubicBezTo>
                  <a:cubicBezTo>
                    <a:pt x="431" y="2415"/>
                    <a:pt x="605" y="2672"/>
                    <a:pt x="769" y="2969"/>
                  </a:cubicBezTo>
                  <a:cubicBezTo>
                    <a:pt x="605" y="3276"/>
                    <a:pt x="431" y="3574"/>
                    <a:pt x="298" y="3871"/>
                  </a:cubicBezTo>
                  <a:cubicBezTo>
                    <a:pt x="0" y="4640"/>
                    <a:pt x="41" y="5275"/>
                    <a:pt x="431" y="5665"/>
                  </a:cubicBezTo>
                  <a:cubicBezTo>
                    <a:pt x="646" y="5880"/>
                    <a:pt x="902" y="6003"/>
                    <a:pt x="1282" y="6003"/>
                  </a:cubicBezTo>
                  <a:cubicBezTo>
                    <a:pt x="1538" y="6003"/>
                    <a:pt x="1887" y="5921"/>
                    <a:pt x="2225" y="5788"/>
                  </a:cubicBezTo>
                  <a:cubicBezTo>
                    <a:pt x="2522" y="5665"/>
                    <a:pt x="2819" y="5532"/>
                    <a:pt x="3117" y="5327"/>
                  </a:cubicBezTo>
                  <a:cubicBezTo>
                    <a:pt x="3424" y="5532"/>
                    <a:pt x="3681" y="5665"/>
                    <a:pt x="3978" y="5788"/>
                  </a:cubicBezTo>
                  <a:cubicBezTo>
                    <a:pt x="4316" y="5921"/>
                    <a:pt x="4654" y="6003"/>
                    <a:pt x="4962" y="6003"/>
                  </a:cubicBezTo>
                  <a:cubicBezTo>
                    <a:pt x="5300" y="6003"/>
                    <a:pt x="5598" y="5880"/>
                    <a:pt x="5772" y="5665"/>
                  </a:cubicBezTo>
                  <a:cubicBezTo>
                    <a:pt x="6151" y="5275"/>
                    <a:pt x="6192" y="4640"/>
                    <a:pt x="5895" y="3871"/>
                  </a:cubicBezTo>
                  <a:cubicBezTo>
                    <a:pt x="5772" y="3574"/>
                    <a:pt x="5639" y="3276"/>
                    <a:pt x="5423" y="2969"/>
                  </a:cubicBezTo>
                  <a:cubicBezTo>
                    <a:pt x="5639" y="2672"/>
                    <a:pt x="5772" y="2415"/>
                    <a:pt x="5895" y="2118"/>
                  </a:cubicBezTo>
                  <a:cubicBezTo>
                    <a:pt x="6192" y="1308"/>
                    <a:pt x="6151" y="662"/>
                    <a:pt x="5772" y="324"/>
                  </a:cubicBezTo>
                  <a:cubicBezTo>
                    <a:pt x="5576" y="110"/>
                    <a:pt x="5288" y="1"/>
                    <a:pt x="4930" y="1"/>
                  </a:cubicBezTo>
                  <a:cubicBezTo>
                    <a:pt x="4652" y="1"/>
                    <a:pt x="4332" y="67"/>
                    <a:pt x="3978" y="201"/>
                  </a:cubicBezTo>
                  <a:cubicBezTo>
                    <a:pt x="3681" y="324"/>
                    <a:pt x="3424" y="457"/>
                    <a:pt x="3117" y="662"/>
                  </a:cubicBezTo>
                  <a:cubicBezTo>
                    <a:pt x="2819" y="457"/>
                    <a:pt x="2522" y="324"/>
                    <a:pt x="2225" y="201"/>
                  </a:cubicBezTo>
                  <a:cubicBezTo>
                    <a:pt x="1889" y="67"/>
                    <a:pt x="1577" y="1"/>
                    <a:pt x="130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47"/>
            <p:cNvSpPr/>
            <p:nvPr/>
          </p:nvSpPr>
          <p:spPr>
            <a:xfrm>
              <a:off x="2662663" y="2064225"/>
              <a:ext cx="18225" cy="15150"/>
            </a:xfrm>
            <a:custGeom>
              <a:rect b="b" l="l" r="r" t="t"/>
              <a:pathLst>
                <a:path extrusionOk="0" h="606" w="729">
                  <a:moveTo>
                    <a:pt x="339" y="1"/>
                  </a:moveTo>
                  <a:cubicBezTo>
                    <a:pt x="257" y="1"/>
                    <a:pt x="175" y="42"/>
                    <a:pt x="123" y="134"/>
                  </a:cubicBezTo>
                  <a:cubicBezTo>
                    <a:pt x="0" y="390"/>
                    <a:pt x="175" y="605"/>
                    <a:pt x="380" y="605"/>
                  </a:cubicBezTo>
                  <a:cubicBezTo>
                    <a:pt x="595" y="605"/>
                    <a:pt x="728" y="390"/>
                    <a:pt x="636" y="175"/>
                  </a:cubicBezTo>
                  <a:cubicBezTo>
                    <a:pt x="595" y="93"/>
                    <a:pt x="472" y="1"/>
                    <a:pt x="38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47"/>
            <p:cNvSpPr/>
            <p:nvPr/>
          </p:nvSpPr>
          <p:spPr>
            <a:xfrm>
              <a:off x="2783363" y="1976825"/>
              <a:ext cx="18225" cy="14900"/>
            </a:xfrm>
            <a:custGeom>
              <a:rect b="b" l="l" r="r" t="t"/>
              <a:pathLst>
                <a:path extrusionOk="0" h="596" w="729">
                  <a:moveTo>
                    <a:pt x="339" y="1"/>
                  </a:moveTo>
                  <a:cubicBezTo>
                    <a:pt x="257" y="1"/>
                    <a:pt x="124" y="42"/>
                    <a:pt x="83" y="124"/>
                  </a:cubicBezTo>
                  <a:cubicBezTo>
                    <a:pt x="1" y="339"/>
                    <a:pt x="124" y="595"/>
                    <a:pt x="339" y="595"/>
                  </a:cubicBezTo>
                  <a:cubicBezTo>
                    <a:pt x="554" y="595"/>
                    <a:pt x="729" y="380"/>
                    <a:pt x="636" y="165"/>
                  </a:cubicBezTo>
                  <a:cubicBezTo>
                    <a:pt x="554" y="42"/>
                    <a:pt x="472" y="1"/>
                    <a:pt x="38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47"/>
            <p:cNvSpPr/>
            <p:nvPr/>
          </p:nvSpPr>
          <p:spPr>
            <a:xfrm>
              <a:off x="2541938" y="2130600"/>
              <a:ext cx="19250" cy="14900"/>
            </a:xfrm>
            <a:custGeom>
              <a:rect b="b" l="l" r="r" t="t"/>
              <a:pathLst>
                <a:path extrusionOk="0" h="596" w="770">
                  <a:moveTo>
                    <a:pt x="339" y="1"/>
                  </a:moveTo>
                  <a:cubicBezTo>
                    <a:pt x="257" y="1"/>
                    <a:pt x="175" y="42"/>
                    <a:pt x="134" y="124"/>
                  </a:cubicBezTo>
                  <a:cubicBezTo>
                    <a:pt x="1" y="339"/>
                    <a:pt x="175" y="595"/>
                    <a:pt x="390" y="595"/>
                  </a:cubicBezTo>
                  <a:cubicBezTo>
                    <a:pt x="596" y="595"/>
                    <a:pt x="770" y="380"/>
                    <a:pt x="647" y="165"/>
                  </a:cubicBezTo>
                  <a:cubicBezTo>
                    <a:pt x="596" y="42"/>
                    <a:pt x="514" y="1"/>
                    <a:pt x="39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47"/>
            <p:cNvSpPr/>
            <p:nvPr/>
          </p:nvSpPr>
          <p:spPr>
            <a:xfrm>
              <a:off x="2520688" y="2031175"/>
              <a:ext cx="18200" cy="14875"/>
            </a:xfrm>
            <a:custGeom>
              <a:rect b="b" l="l" r="r" t="t"/>
              <a:pathLst>
                <a:path extrusionOk="0" h="595" w="728">
                  <a:moveTo>
                    <a:pt x="338" y="0"/>
                  </a:moveTo>
                  <a:cubicBezTo>
                    <a:pt x="256" y="0"/>
                    <a:pt x="164" y="82"/>
                    <a:pt x="123" y="174"/>
                  </a:cubicBezTo>
                  <a:cubicBezTo>
                    <a:pt x="0" y="390"/>
                    <a:pt x="123" y="595"/>
                    <a:pt x="379" y="595"/>
                  </a:cubicBezTo>
                  <a:cubicBezTo>
                    <a:pt x="554" y="595"/>
                    <a:pt x="728" y="390"/>
                    <a:pt x="636" y="174"/>
                  </a:cubicBezTo>
                  <a:cubicBezTo>
                    <a:pt x="595" y="82"/>
                    <a:pt x="472" y="0"/>
                    <a:pt x="379"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47"/>
            <p:cNvSpPr/>
            <p:nvPr/>
          </p:nvSpPr>
          <p:spPr>
            <a:xfrm>
              <a:off x="2771588" y="2113425"/>
              <a:ext cx="19250" cy="14900"/>
            </a:xfrm>
            <a:custGeom>
              <a:rect b="b" l="l" r="r" t="t"/>
              <a:pathLst>
                <a:path extrusionOk="0" h="596" w="770">
                  <a:moveTo>
                    <a:pt x="380" y="1"/>
                  </a:moveTo>
                  <a:cubicBezTo>
                    <a:pt x="257" y="1"/>
                    <a:pt x="175" y="42"/>
                    <a:pt x="123" y="124"/>
                  </a:cubicBezTo>
                  <a:cubicBezTo>
                    <a:pt x="0" y="380"/>
                    <a:pt x="175" y="595"/>
                    <a:pt x="380" y="595"/>
                  </a:cubicBezTo>
                  <a:cubicBezTo>
                    <a:pt x="595" y="595"/>
                    <a:pt x="769" y="380"/>
                    <a:pt x="636" y="175"/>
                  </a:cubicBezTo>
                  <a:cubicBezTo>
                    <a:pt x="595" y="83"/>
                    <a:pt x="513" y="1"/>
                    <a:pt x="38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4" name="Shape 594"/>
        <p:cNvGrpSpPr/>
        <p:nvPr/>
      </p:nvGrpSpPr>
      <p:grpSpPr>
        <a:xfrm>
          <a:off x="0" y="0"/>
          <a:ext cx="0" cy="0"/>
          <a:chOff x="0" y="0"/>
          <a:chExt cx="0" cy="0"/>
        </a:xfrm>
      </p:grpSpPr>
      <p:sp>
        <p:nvSpPr>
          <p:cNvPr id="595" name="Google Shape;595;p4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t>
            </a:r>
            <a:r>
              <a:rPr lang="en"/>
              <a:t>iterature review</a:t>
            </a:r>
            <a:endParaRPr/>
          </a:p>
        </p:txBody>
      </p:sp>
      <p:sp>
        <p:nvSpPr>
          <p:cNvPr id="596" name="Google Shape;596;p48"/>
          <p:cNvSpPr txBox="1"/>
          <p:nvPr>
            <p:ph idx="1" type="body"/>
          </p:nvPr>
        </p:nvSpPr>
        <p:spPr>
          <a:xfrm>
            <a:off x="720000" y="1215750"/>
            <a:ext cx="7704000" cy="32331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Font typeface="Hanken Grotesk"/>
              <a:buChar char="●"/>
            </a:pPr>
            <a:r>
              <a:rPr lang="en"/>
              <a:t>AUTHOR. (YEAR). </a:t>
            </a:r>
            <a:r>
              <a:rPr i="1" lang="en"/>
              <a:t>Title of the publication</a:t>
            </a:r>
            <a:r>
              <a:rPr lang="en"/>
              <a:t>. Publisher</a:t>
            </a:r>
            <a:endParaRPr/>
          </a:p>
          <a:p>
            <a:pPr indent="-317500" lvl="1" marL="914400" rtl="0" algn="l">
              <a:spcBef>
                <a:spcPts val="0"/>
              </a:spcBef>
              <a:spcAft>
                <a:spcPts val="0"/>
              </a:spcAft>
              <a:buSzPts val="1400"/>
              <a:buFont typeface="Hanken Grotesk Light"/>
              <a:buChar char="○"/>
            </a:pPr>
            <a:r>
              <a:rPr lang="en"/>
              <a:t>Mercury is the closest planet to the Sun and the smallest one</a:t>
            </a:r>
            <a:endParaRPr/>
          </a:p>
          <a:p>
            <a:pPr indent="-317500" lvl="0" marL="457200" rtl="0" algn="l">
              <a:spcBef>
                <a:spcPts val="1000"/>
              </a:spcBef>
              <a:spcAft>
                <a:spcPts val="0"/>
              </a:spcAft>
              <a:buSzPts val="1400"/>
              <a:buFont typeface="Hanken Grotesk"/>
              <a:buChar char="●"/>
            </a:pPr>
            <a:r>
              <a:rPr lang="en"/>
              <a:t>AUTHOR. (YEAR). </a:t>
            </a:r>
            <a:r>
              <a:rPr i="1" lang="en"/>
              <a:t>Title of the publication</a:t>
            </a:r>
            <a:r>
              <a:rPr lang="en"/>
              <a:t>. Publisher</a:t>
            </a:r>
            <a:endParaRPr/>
          </a:p>
          <a:p>
            <a:pPr indent="-317500" lvl="1" marL="914400" rtl="0" algn="l">
              <a:spcBef>
                <a:spcPts val="0"/>
              </a:spcBef>
              <a:spcAft>
                <a:spcPts val="0"/>
              </a:spcAft>
              <a:buSzPts val="1400"/>
              <a:buFont typeface="Hanken Grotesk Light"/>
              <a:buChar char="○"/>
            </a:pPr>
            <a:r>
              <a:rPr lang="en"/>
              <a:t>Mars is full of iron oxide dust, which gives the planet its reddish cast</a:t>
            </a:r>
            <a:endParaRPr/>
          </a:p>
          <a:p>
            <a:pPr indent="-317500" lvl="0" marL="457200" rtl="0" algn="l">
              <a:spcBef>
                <a:spcPts val="1000"/>
              </a:spcBef>
              <a:spcAft>
                <a:spcPts val="0"/>
              </a:spcAft>
              <a:buSzPts val="1400"/>
              <a:buFont typeface="Hanken Grotesk"/>
              <a:buChar char="●"/>
            </a:pPr>
            <a:r>
              <a:rPr lang="en"/>
              <a:t>AUTHOR. (YEAR). </a:t>
            </a:r>
            <a:r>
              <a:rPr i="1" lang="en"/>
              <a:t>Title of the publication</a:t>
            </a:r>
            <a:r>
              <a:rPr lang="en"/>
              <a:t>. Publisher</a:t>
            </a:r>
            <a:endParaRPr/>
          </a:p>
          <a:p>
            <a:pPr indent="-317500" lvl="1" marL="914400" rtl="0" algn="l">
              <a:spcBef>
                <a:spcPts val="0"/>
              </a:spcBef>
              <a:spcAft>
                <a:spcPts val="0"/>
              </a:spcAft>
              <a:buSzPts val="1400"/>
              <a:buFont typeface="Hanken Grotesk Light"/>
              <a:buChar char="○"/>
            </a:pPr>
            <a:r>
              <a:rPr lang="en"/>
              <a:t>Jupiter is a gas giant and the biggest planet in the Solar System</a:t>
            </a:r>
            <a:endParaRPr/>
          </a:p>
          <a:p>
            <a:pPr indent="-317500" lvl="0" marL="457200" rtl="0" algn="l">
              <a:spcBef>
                <a:spcPts val="1000"/>
              </a:spcBef>
              <a:spcAft>
                <a:spcPts val="0"/>
              </a:spcAft>
              <a:buSzPts val="1400"/>
              <a:buFont typeface="Hanken Grotesk"/>
              <a:buChar char="●"/>
            </a:pPr>
            <a:r>
              <a:rPr lang="en"/>
              <a:t>AUTHOR. (YEAR). </a:t>
            </a:r>
            <a:r>
              <a:rPr i="1" lang="en"/>
              <a:t>Title of the publication</a:t>
            </a:r>
            <a:r>
              <a:rPr lang="en"/>
              <a:t>. Publisher</a:t>
            </a:r>
            <a:endParaRPr/>
          </a:p>
          <a:p>
            <a:pPr indent="-317500" lvl="1" marL="914400" rtl="0" algn="l">
              <a:spcBef>
                <a:spcPts val="0"/>
              </a:spcBef>
              <a:spcAft>
                <a:spcPts val="0"/>
              </a:spcAft>
              <a:buSzPts val="1400"/>
              <a:buFont typeface="Hanken Grotesk Light"/>
              <a:buChar char="○"/>
            </a:pPr>
            <a:r>
              <a:rPr lang="en"/>
              <a:t>Venus has a beautiful name and is the second planet from the Sun</a:t>
            </a:r>
            <a:endParaRPr/>
          </a:p>
          <a:p>
            <a:pPr indent="-317500" lvl="0" marL="457200" rtl="0" algn="l">
              <a:spcBef>
                <a:spcPts val="1000"/>
              </a:spcBef>
              <a:spcAft>
                <a:spcPts val="0"/>
              </a:spcAft>
              <a:buSzPts val="1400"/>
              <a:buFont typeface="Hanken Grotesk"/>
              <a:buChar char="●"/>
            </a:pPr>
            <a:r>
              <a:rPr lang="en"/>
              <a:t>AUTHOR. (YEAR). </a:t>
            </a:r>
            <a:r>
              <a:rPr i="1" lang="en"/>
              <a:t>Title of the publication</a:t>
            </a:r>
            <a:r>
              <a:rPr lang="en"/>
              <a:t>. Publisher</a:t>
            </a:r>
            <a:endParaRPr/>
          </a:p>
          <a:p>
            <a:pPr indent="-317500" lvl="1" marL="914400" rtl="0" algn="l">
              <a:spcBef>
                <a:spcPts val="0"/>
              </a:spcBef>
              <a:spcAft>
                <a:spcPts val="0"/>
              </a:spcAft>
              <a:buSzPts val="1400"/>
              <a:buFont typeface="Hanken Grotesk Light"/>
              <a:buChar char="○"/>
            </a:pPr>
            <a:r>
              <a:rPr lang="en"/>
              <a:t>Earth is the third planet from the Sun and harbors life</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0" name="Shape 600"/>
        <p:cNvGrpSpPr/>
        <p:nvPr/>
      </p:nvGrpSpPr>
      <p:grpSpPr>
        <a:xfrm>
          <a:off x="0" y="0"/>
          <a:ext cx="0" cy="0"/>
          <a:chOff x="0" y="0"/>
          <a:chExt cx="0" cy="0"/>
        </a:xfrm>
      </p:grpSpPr>
      <p:sp>
        <p:nvSpPr>
          <p:cNvPr id="601" name="Google Shape;601;p49"/>
          <p:cNvSpPr txBox="1"/>
          <p:nvPr>
            <p:ph type="title"/>
          </p:nvPr>
        </p:nvSpPr>
        <p:spPr>
          <a:xfrm>
            <a:off x="722376" y="445025"/>
            <a:ext cx="7708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Theoretical </a:t>
            </a:r>
            <a:r>
              <a:rPr lang="en"/>
              <a:t>framework</a:t>
            </a:r>
            <a:endParaRPr/>
          </a:p>
        </p:txBody>
      </p:sp>
      <p:graphicFrame>
        <p:nvGraphicFramePr>
          <p:cNvPr id="602" name="Google Shape;602;p49"/>
          <p:cNvGraphicFramePr/>
          <p:nvPr/>
        </p:nvGraphicFramePr>
        <p:xfrm>
          <a:off x="800800" y="1225540"/>
          <a:ext cx="3000000" cy="3000000"/>
        </p:xfrm>
        <a:graphic>
          <a:graphicData uri="http://schemas.openxmlformats.org/drawingml/2006/table">
            <a:tbl>
              <a:tblPr>
                <a:noFill/>
                <a:tableStyleId>{CE7BEFEA-9407-4046-9E4E-3BE32786EF03}</a:tableStyleId>
              </a:tblPr>
              <a:tblGrid>
                <a:gridCol w="2064950"/>
                <a:gridCol w="3054850"/>
                <a:gridCol w="2510175"/>
              </a:tblGrid>
              <a:tr h="441825">
                <a:tc gridSpan="3">
                  <a:txBody>
                    <a:bodyPr/>
                    <a:lstStyle/>
                    <a:p>
                      <a:pPr indent="0" lvl="0" marL="0" rtl="0" algn="ctr">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Theoretical framework</a:t>
                      </a:r>
                      <a:endParaRPr sz="1000">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hMerge="1"/>
                <a:tc hMerge="1"/>
              </a:tr>
              <a:tr h="413325">
                <a:tc>
                  <a:txBody>
                    <a:bodyPr/>
                    <a:lstStyle/>
                    <a:p>
                      <a:pPr indent="0" lvl="0" marL="0" rtl="0" algn="l">
                        <a:lnSpc>
                          <a:spcPct val="115000"/>
                        </a:lnSpc>
                        <a:spcBef>
                          <a:spcPts val="0"/>
                        </a:spcBef>
                        <a:spcAft>
                          <a:spcPts val="0"/>
                        </a:spcAft>
                        <a:buNone/>
                      </a:pPr>
                      <a:r>
                        <a:rPr lang="en" sz="1700">
                          <a:solidFill>
                            <a:schemeClr val="dk1"/>
                          </a:solidFill>
                          <a:latin typeface="Figtree Black"/>
                          <a:ea typeface="Figtree Black"/>
                          <a:cs typeface="Figtree Black"/>
                          <a:sym typeface="Figtree Black"/>
                        </a:rPr>
                        <a:t>Key terms</a:t>
                      </a:r>
                      <a:endParaRPr sz="800" u="sng">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l">
                        <a:lnSpc>
                          <a:spcPct val="115000"/>
                        </a:lnSpc>
                        <a:spcBef>
                          <a:spcPts val="0"/>
                        </a:spcBef>
                        <a:spcAft>
                          <a:spcPts val="0"/>
                        </a:spcAft>
                        <a:buNone/>
                      </a:pPr>
                      <a:r>
                        <a:rPr lang="en" sz="1700">
                          <a:solidFill>
                            <a:schemeClr val="dk1"/>
                          </a:solidFill>
                          <a:latin typeface="Figtree Black"/>
                          <a:ea typeface="Figtree Black"/>
                          <a:cs typeface="Figtree Black"/>
                          <a:sym typeface="Figtree Black"/>
                        </a:rPr>
                        <a:t>Relevant theories</a:t>
                      </a:r>
                      <a:endParaRPr sz="1700">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rPr lang="en" sz="1700">
                          <a:solidFill>
                            <a:schemeClr val="dk1"/>
                          </a:solidFill>
                          <a:latin typeface="Figtree Black"/>
                          <a:ea typeface="Figtree Black"/>
                          <a:cs typeface="Figtree Black"/>
                          <a:sym typeface="Figtree Black"/>
                        </a:rPr>
                        <a:t>Our framework</a:t>
                      </a:r>
                      <a:endParaRPr sz="1700">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384825">
                <a:tc rowSpan="4">
                  <a:txBody>
                    <a:bodyPr/>
                    <a:lstStyle/>
                    <a:p>
                      <a:pPr indent="-213359" lvl="0" marL="283464" rtl="0" algn="l">
                        <a:lnSpc>
                          <a:spcPct val="115000"/>
                        </a:lnSpc>
                        <a:spcBef>
                          <a:spcPts val="0"/>
                        </a:spcBef>
                        <a:spcAft>
                          <a:spcPts val="0"/>
                        </a:spcAft>
                        <a:buClr>
                          <a:schemeClr val="dk1"/>
                        </a:buClr>
                        <a:buSzPts val="1200"/>
                        <a:buFont typeface="Hanken Grotesk"/>
                        <a:buChar char="●"/>
                      </a:pPr>
                      <a:r>
                        <a:rPr lang="en" sz="1200">
                          <a:solidFill>
                            <a:schemeClr val="dk1"/>
                          </a:solidFill>
                          <a:latin typeface="Hanken Grotesk"/>
                          <a:ea typeface="Hanken Grotesk"/>
                          <a:cs typeface="Hanken Grotesk"/>
                          <a:sym typeface="Hanken Grotesk"/>
                        </a:rPr>
                        <a:t>Mercury is small</a:t>
                      </a:r>
                      <a:endParaRPr sz="1200">
                        <a:solidFill>
                          <a:schemeClr val="dk1"/>
                        </a:solidFill>
                        <a:latin typeface="Hanken Grotesk"/>
                        <a:ea typeface="Hanken Grotesk"/>
                        <a:cs typeface="Hanken Grotesk"/>
                        <a:sym typeface="Hanken Grotesk"/>
                      </a:endParaRPr>
                    </a:p>
                    <a:p>
                      <a:pPr indent="-213359" lvl="0" marL="283464" rtl="0" algn="l">
                        <a:lnSpc>
                          <a:spcPct val="115000"/>
                        </a:lnSpc>
                        <a:spcBef>
                          <a:spcPts val="0"/>
                        </a:spcBef>
                        <a:spcAft>
                          <a:spcPts val="0"/>
                        </a:spcAft>
                        <a:buClr>
                          <a:schemeClr val="dk1"/>
                        </a:buClr>
                        <a:buSzPts val="1200"/>
                        <a:buFont typeface="Hanken Grotesk"/>
                        <a:buChar char="●"/>
                      </a:pPr>
                      <a:r>
                        <a:rPr lang="en" sz="1200">
                          <a:solidFill>
                            <a:schemeClr val="dk1"/>
                          </a:solidFill>
                          <a:latin typeface="Hanken Grotesk"/>
                          <a:ea typeface="Hanken Grotesk"/>
                          <a:cs typeface="Hanken Grotesk"/>
                          <a:sym typeface="Hanken Grotesk"/>
                        </a:rPr>
                        <a:t>Earth harbors life</a:t>
                      </a:r>
                      <a:endParaRPr sz="1200">
                        <a:solidFill>
                          <a:schemeClr val="dk1"/>
                        </a:solidFill>
                        <a:latin typeface="Hanken Grotesk"/>
                        <a:ea typeface="Hanken Grotesk"/>
                        <a:cs typeface="Hanken Grotesk"/>
                        <a:sym typeface="Hanken Grotesk"/>
                      </a:endParaRPr>
                    </a:p>
                    <a:p>
                      <a:pPr indent="-213359" lvl="0" marL="283464" rtl="0" algn="l">
                        <a:lnSpc>
                          <a:spcPct val="115000"/>
                        </a:lnSpc>
                        <a:spcBef>
                          <a:spcPts val="0"/>
                        </a:spcBef>
                        <a:spcAft>
                          <a:spcPts val="0"/>
                        </a:spcAft>
                        <a:buClr>
                          <a:schemeClr val="dk1"/>
                        </a:buClr>
                        <a:buSzPts val="1200"/>
                        <a:buFont typeface="Hanken Grotesk"/>
                        <a:buChar char="●"/>
                      </a:pPr>
                      <a:r>
                        <a:rPr lang="en" sz="1200">
                          <a:solidFill>
                            <a:schemeClr val="dk1"/>
                          </a:solidFill>
                          <a:latin typeface="Hanken Grotesk"/>
                          <a:ea typeface="Hanken Grotesk"/>
                          <a:cs typeface="Hanken Grotesk"/>
                          <a:sym typeface="Hanken Grotesk"/>
                        </a:rPr>
                        <a:t>Jupiter is big</a:t>
                      </a:r>
                      <a:endParaRPr sz="1200">
                        <a:solidFill>
                          <a:schemeClr val="dk1"/>
                        </a:solidFill>
                        <a:latin typeface="Hanken Grotesk Black"/>
                        <a:ea typeface="Hanken Grotesk Black"/>
                        <a:cs typeface="Hanken Grotesk Black"/>
                        <a:sym typeface="Hanken Grotesk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l">
                        <a:lnSpc>
                          <a:spcPct val="115000"/>
                        </a:lnSpc>
                        <a:spcBef>
                          <a:spcPts val="0"/>
                        </a:spcBef>
                        <a:spcAft>
                          <a:spcPts val="0"/>
                        </a:spcAft>
                        <a:buNone/>
                      </a:pPr>
                      <a:r>
                        <a:rPr lang="en" sz="1500">
                          <a:solidFill>
                            <a:schemeClr val="lt1"/>
                          </a:solidFill>
                          <a:latin typeface="Figtree Black"/>
                          <a:ea typeface="Figtree Black"/>
                          <a:cs typeface="Figtree Black"/>
                          <a:sym typeface="Figtree Black"/>
                        </a:rPr>
                        <a:t>Theory 1</a:t>
                      </a:r>
                      <a:endParaRPr sz="1000">
                        <a:solidFill>
                          <a:schemeClr val="dk1"/>
                        </a:solidFill>
                        <a:latin typeface="Inter"/>
                        <a:ea typeface="Inter"/>
                        <a:cs typeface="Inter"/>
                        <a:sym typeface="Inte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1"/>
                    </a:solidFill>
                  </a:tcPr>
                </a:tc>
                <a:tc rowSpan="4">
                  <a:txBody>
                    <a:bodyPr/>
                    <a:lstStyle/>
                    <a:p>
                      <a:pPr indent="0" lvl="0" marL="0" rtl="0" algn="ctr">
                        <a:lnSpc>
                          <a:spcPct val="115000"/>
                        </a:lnSpc>
                        <a:spcBef>
                          <a:spcPts val="0"/>
                        </a:spcBef>
                        <a:spcAft>
                          <a:spcPts val="0"/>
                        </a:spcAft>
                        <a:buNone/>
                      </a:pPr>
                      <a:r>
                        <a:rPr lang="en" sz="1200">
                          <a:solidFill>
                            <a:schemeClr val="dk1"/>
                          </a:solidFill>
                          <a:latin typeface="Inter"/>
                          <a:ea typeface="Inter"/>
                          <a:cs typeface="Inter"/>
                          <a:sym typeface="Inter"/>
                        </a:rPr>
                        <a:t>V</a:t>
                      </a:r>
                      <a:r>
                        <a:rPr lang="en" sz="1200">
                          <a:solidFill>
                            <a:schemeClr val="dk1"/>
                          </a:solidFill>
                          <a:latin typeface="Hanken Grotesk"/>
                          <a:ea typeface="Hanken Grotesk"/>
                          <a:cs typeface="Hanken Grotesk"/>
                          <a:sym typeface="Hanken Grotesk"/>
                        </a:rPr>
                        <a:t>enus has a beautiful name and is the second planet from the Sun. It’s very hot</a:t>
                      </a:r>
                      <a:endParaRPr sz="1200">
                        <a:solidFill>
                          <a:schemeClr val="dk1"/>
                        </a:solidFill>
                        <a:latin typeface="Hanken Grotesk"/>
                        <a:ea typeface="Hanken Grotesk"/>
                        <a:cs typeface="Hanken Grotesk"/>
                        <a:sym typeface="Hanken Grotes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r>
              <a:tr h="675800">
                <a:tc vMerge="1"/>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Saturn is a gas giant and has rings. It’s composed mostly of hydrogen and helium</a:t>
                      </a:r>
                      <a:endParaRPr sz="1200">
                        <a:solidFill>
                          <a:schemeClr val="dk1"/>
                        </a:solidFill>
                        <a:latin typeface="Hanken Grotesk"/>
                        <a:ea typeface="Hanken Grotesk"/>
                        <a:cs typeface="Hanken Grotesk"/>
                        <a:sym typeface="Hanken Grotes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vMerge="1"/>
              </a:tr>
              <a:tr h="342050">
                <a:tc vMerge="1"/>
                <a:tc>
                  <a:txBody>
                    <a:bodyPr/>
                    <a:lstStyle/>
                    <a:p>
                      <a:pPr indent="0" lvl="0" marL="0" rtl="0" algn="l">
                        <a:lnSpc>
                          <a:spcPct val="115000"/>
                        </a:lnSpc>
                        <a:spcBef>
                          <a:spcPts val="0"/>
                        </a:spcBef>
                        <a:spcAft>
                          <a:spcPts val="0"/>
                        </a:spcAft>
                        <a:buNone/>
                      </a:pPr>
                      <a:r>
                        <a:rPr lang="en" sz="1200">
                          <a:solidFill>
                            <a:schemeClr val="lt1"/>
                          </a:solidFill>
                          <a:latin typeface="Figtree Black"/>
                          <a:ea typeface="Figtree Black"/>
                          <a:cs typeface="Figtree Black"/>
                          <a:sym typeface="Figtree Black"/>
                        </a:rPr>
                        <a:t>Theory 2</a:t>
                      </a:r>
                      <a:endParaRPr sz="1200">
                        <a:solidFill>
                          <a:schemeClr val="dk1"/>
                        </a:solidFill>
                        <a:latin typeface="Inter"/>
                        <a:ea typeface="Inter"/>
                        <a:cs typeface="Inter"/>
                        <a:sym typeface="Inte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1"/>
                    </a:solidFill>
                  </a:tcPr>
                </a:tc>
                <a:tc vMerge="1"/>
              </a:tr>
              <a:tr h="816300">
                <a:tc vMerge="1"/>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Neptune is the farthest planet from the Sun in Solar System and also an ice giant</a:t>
                      </a:r>
                      <a:endParaRPr sz="1200">
                        <a:solidFill>
                          <a:schemeClr val="dk1"/>
                        </a:solidFill>
                        <a:latin typeface="Hanken Grotesk"/>
                        <a:ea typeface="Hanken Grotesk"/>
                        <a:cs typeface="Hanken Grotesk"/>
                        <a:sym typeface="Hanken Grotesk"/>
                      </a:endParaRPr>
                    </a:p>
                    <a:p>
                      <a:pPr indent="0" lvl="0" marL="0" rtl="0" algn="l">
                        <a:spcBef>
                          <a:spcPts val="0"/>
                        </a:spcBef>
                        <a:spcAft>
                          <a:spcPts val="1600"/>
                        </a:spcAft>
                        <a:buNone/>
                      </a:pPr>
                      <a:r>
                        <a:t/>
                      </a:r>
                      <a:endParaRPr sz="1000">
                        <a:solidFill>
                          <a:schemeClr val="dk1"/>
                        </a:solidFill>
                        <a:latin typeface="Inter"/>
                        <a:ea typeface="Inter"/>
                        <a:cs typeface="Inter"/>
                        <a:sym typeface="Inter"/>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vMerge="1"/>
              </a:tr>
            </a:tbl>
          </a:graphicData>
        </a:graphic>
      </p:graphicFrame>
      <p:grpSp>
        <p:nvGrpSpPr>
          <p:cNvPr id="603" name="Google Shape;603;p49"/>
          <p:cNvGrpSpPr/>
          <p:nvPr/>
        </p:nvGrpSpPr>
        <p:grpSpPr>
          <a:xfrm>
            <a:off x="6833074" y="2383290"/>
            <a:ext cx="542582" cy="468398"/>
            <a:chOff x="1727213" y="3674725"/>
            <a:chExt cx="359850" cy="310650"/>
          </a:xfrm>
        </p:grpSpPr>
        <p:sp>
          <p:nvSpPr>
            <p:cNvPr id="604" name="Google Shape;604;p49"/>
            <p:cNvSpPr/>
            <p:nvPr/>
          </p:nvSpPr>
          <p:spPr>
            <a:xfrm>
              <a:off x="2048588" y="3851825"/>
              <a:ext cx="13875" cy="66400"/>
            </a:xfrm>
            <a:custGeom>
              <a:rect b="b" l="l" r="r" t="t"/>
              <a:pathLst>
                <a:path extrusionOk="0" h="2656" w="555">
                  <a:moveTo>
                    <a:pt x="1" y="0"/>
                  </a:moveTo>
                  <a:lnTo>
                    <a:pt x="1" y="2656"/>
                  </a:lnTo>
                  <a:lnTo>
                    <a:pt x="554" y="2656"/>
                  </a:lnTo>
                  <a:lnTo>
                    <a:pt x="554" y="0"/>
                  </a:lnTo>
                  <a:close/>
                </a:path>
              </a:pathLst>
            </a:custGeom>
            <a:solidFill>
              <a:srgbClr val="B2B2B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05" name="Google Shape;605;p49"/>
            <p:cNvSpPr/>
            <p:nvPr/>
          </p:nvSpPr>
          <p:spPr>
            <a:xfrm>
              <a:off x="1802038" y="3720600"/>
              <a:ext cx="14900" cy="54350"/>
            </a:xfrm>
            <a:custGeom>
              <a:rect b="b" l="l" r="r" t="t"/>
              <a:pathLst>
                <a:path extrusionOk="0" h="2174" w="596">
                  <a:moveTo>
                    <a:pt x="1" y="1"/>
                  </a:moveTo>
                  <a:lnTo>
                    <a:pt x="1" y="2174"/>
                  </a:lnTo>
                  <a:lnTo>
                    <a:pt x="595" y="2174"/>
                  </a:lnTo>
                  <a:lnTo>
                    <a:pt x="595" y="1"/>
                  </a:lnTo>
                  <a:close/>
                </a:path>
              </a:pathLst>
            </a:custGeom>
            <a:solidFill>
              <a:srgbClr val="B2B2B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06" name="Google Shape;606;p49"/>
            <p:cNvSpPr/>
            <p:nvPr/>
          </p:nvSpPr>
          <p:spPr>
            <a:xfrm>
              <a:off x="1884063" y="3910500"/>
              <a:ext cx="203000" cy="52575"/>
            </a:xfrm>
            <a:custGeom>
              <a:rect b="b" l="l" r="r" t="t"/>
              <a:pathLst>
                <a:path extrusionOk="0" h="2103" w="8120">
                  <a:moveTo>
                    <a:pt x="308" y="1"/>
                  </a:moveTo>
                  <a:cubicBezTo>
                    <a:pt x="134" y="1"/>
                    <a:pt x="0" y="134"/>
                    <a:pt x="0" y="350"/>
                  </a:cubicBezTo>
                  <a:cubicBezTo>
                    <a:pt x="52" y="473"/>
                    <a:pt x="175" y="606"/>
                    <a:pt x="308" y="606"/>
                  </a:cubicBezTo>
                  <a:lnTo>
                    <a:pt x="7012" y="606"/>
                  </a:lnTo>
                  <a:cubicBezTo>
                    <a:pt x="7310" y="606"/>
                    <a:pt x="7525" y="821"/>
                    <a:pt x="7484" y="1118"/>
                  </a:cubicBezTo>
                  <a:cubicBezTo>
                    <a:pt x="7433" y="1334"/>
                    <a:pt x="7228" y="1539"/>
                    <a:pt x="7012" y="1539"/>
                  </a:cubicBezTo>
                  <a:lnTo>
                    <a:pt x="308" y="1539"/>
                  </a:lnTo>
                  <a:cubicBezTo>
                    <a:pt x="134" y="1539"/>
                    <a:pt x="0" y="1672"/>
                    <a:pt x="0" y="1887"/>
                  </a:cubicBezTo>
                  <a:cubicBezTo>
                    <a:pt x="52" y="2010"/>
                    <a:pt x="175" y="2103"/>
                    <a:pt x="308" y="2103"/>
                  </a:cubicBezTo>
                  <a:lnTo>
                    <a:pt x="7012" y="2103"/>
                  </a:lnTo>
                  <a:cubicBezTo>
                    <a:pt x="7648" y="2103"/>
                    <a:pt x="8120" y="1590"/>
                    <a:pt x="8079" y="944"/>
                  </a:cubicBezTo>
                  <a:cubicBezTo>
                    <a:pt x="7997" y="391"/>
                    <a:pt x="7525" y="1"/>
                    <a:pt x="7012"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07" name="Google Shape;607;p49"/>
            <p:cNvSpPr/>
            <p:nvPr/>
          </p:nvSpPr>
          <p:spPr>
            <a:xfrm>
              <a:off x="1727213" y="3674725"/>
              <a:ext cx="358825" cy="288350"/>
            </a:xfrm>
            <a:custGeom>
              <a:rect b="b" l="l" r="r" t="t"/>
              <a:pathLst>
                <a:path extrusionOk="0" h="11534" w="14353">
                  <a:moveTo>
                    <a:pt x="10939" y="595"/>
                  </a:moveTo>
                  <a:cubicBezTo>
                    <a:pt x="12220" y="595"/>
                    <a:pt x="13327" y="1661"/>
                    <a:pt x="13286" y="2984"/>
                  </a:cubicBezTo>
                  <a:cubicBezTo>
                    <a:pt x="13286" y="4224"/>
                    <a:pt x="12220" y="5249"/>
                    <a:pt x="10980" y="5249"/>
                  </a:cubicBezTo>
                  <a:lnTo>
                    <a:pt x="2994" y="5249"/>
                  </a:lnTo>
                  <a:cubicBezTo>
                    <a:pt x="2779" y="5249"/>
                    <a:pt x="2563" y="5075"/>
                    <a:pt x="2522" y="4870"/>
                  </a:cubicBezTo>
                  <a:cubicBezTo>
                    <a:pt x="2481" y="4563"/>
                    <a:pt x="2686" y="4306"/>
                    <a:pt x="2994" y="4306"/>
                  </a:cubicBezTo>
                  <a:lnTo>
                    <a:pt x="10939" y="4306"/>
                  </a:lnTo>
                  <a:cubicBezTo>
                    <a:pt x="11708" y="4306"/>
                    <a:pt x="12343" y="3712"/>
                    <a:pt x="12343" y="2943"/>
                  </a:cubicBezTo>
                  <a:cubicBezTo>
                    <a:pt x="12343" y="2174"/>
                    <a:pt x="11749" y="1538"/>
                    <a:pt x="10980" y="1538"/>
                  </a:cubicBezTo>
                  <a:lnTo>
                    <a:pt x="2994" y="1538"/>
                  </a:lnTo>
                  <a:cubicBezTo>
                    <a:pt x="2779" y="1538"/>
                    <a:pt x="2563" y="1364"/>
                    <a:pt x="2522" y="1149"/>
                  </a:cubicBezTo>
                  <a:cubicBezTo>
                    <a:pt x="2481" y="852"/>
                    <a:pt x="2686" y="595"/>
                    <a:pt x="2994" y="595"/>
                  </a:cubicBezTo>
                  <a:close/>
                  <a:moveTo>
                    <a:pt x="2994" y="1"/>
                  </a:moveTo>
                  <a:cubicBezTo>
                    <a:pt x="2430" y="1"/>
                    <a:pt x="1969" y="421"/>
                    <a:pt x="1917" y="975"/>
                  </a:cubicBezTo>
                  <a:cubicBezTo>
                    <a:pt x="1835" y="1579"/>
                    <a:pt x="2348" y="2133"/>
                    <a:pt x="2994" y="2133"/>
                  </a:cubicBezTo>
                  <a:lnTo>
                    <a:pt x="10939" y="2133"/>
                  </a:lnTo>
                  <a:cubicBezTo>
                    <a:pt x="11359" y="2133"/>
                    <a:pt x="11749" y="2471"/>
                    <a:pt x="11749" y="2902"/>
                  </a:cubicBezTo>
                  <a:cubicBezTo>
                    <a:pt x="11790" y="3373"/>
                    <a:pt x="11400" y="3712"/>
                    <a:pt x="10980" y="3712"/>
                  </a:cubicBezTo>
                  <a:lnTo>
                    <a:pt x="2902" y="3712"/>
                  </a:lnTo>
                  <a:cubicBezTo>
                    <a:pt x="2563" y="3712"/>
                    <a:pt x="2225" y="3886"/>
                    <a:pt x="2092" y="4183"/>
                  </a:cubicBezTo>
                  <a:cubicBezTo>
                    <a:pt x="1794" y="4737"/>
                    <a:pt x="1917" y="5290"/>
                    <a:pt x="2307" y="5588"/>
                  </a:cubicBezTo>
                  <a:cubicBezTo>
                    <a:pt x="810" y="6357"/>
                    <a:pt x="0" y="8243"/>
                    <a:pt x="1026" y="10078"/>
                  </a:cubicBezTo>
                  <a:cubicBezTo>
                    <a:pt x="1538" y="10970"/>
                    <a:pt x="2481" y="11534"/>
                    <a:pt x="3455" y="11534"/>
                  </a:cubicBezTo>
                  <a:lnTo>
                    <a:pt x="4398" y="11534"/>
                  </a:lnTo>
                  <a:cubicBezTo>
                    <a:pt x="4532" y="11534"/>
                    <a:pt x="4655" y="11400"/>
                    <a:pt x="4696" y="11277"/>
                  </a:cubicBezTo>
                  <a:cubicBezTo>
                    <a:pt x="4737" y="11103"/>
                    <a:pt x="4573" y="10929"/>
                    <a:pt x="4398" y="10929"/>
                  </a:cubicBezTo>
                  <a:lnTo>
                    <a:pt x="3763" y="10929"/>
                  </a:lnTo>
                  <a:cubicBezTo>
                    <a:pt x="2307" y="10929"/>
                    <a:pt x="1149" y="9781"/>
                    <a:pt x="1149" y="8325"/>
                  </a:cubicBezTo>
                  <a:cubicBezTo>
                    <a:pt x="1200" y="6961"/>
                    <a:pt x="2307" y="5844"/>
                    <a:pt x="3711" y="5844"/>
                  </a:cubicBezTo>
                  <a:lnTo>
                    <a:pt x="13286" y="5844"/>
                  </a:lnTo>
                  <a:cubicBezTo>
                    <a:pt x="13502" y="5844"/>
                    <a:pt x="13707" y="6018"/>
                    <a:pt x="13758" y="6234"/>
                  </a:cubicBezTo>
                  <a:cubicBezTo>
                    <a:pt x="13799" y="6531"/>
                    <a:pt x="13584" y="6787"/>
                    <a:pt x="13286" y="6787"/>
                  </a:cubicBezTo>
                  <a:lnTo>
                    <a:pt x="3763" y="6787"/>
                  </a:lnTo>
                  <a:cubicBezTo>
                    <a:pt x="2943" y="6787"/>
                    <a:pt x="2266" y="7382"/>
                    <a:pt x="2133" y="8151"/>
                  </a:cubicBezTo>
                  <a:cubicBezTo>
                    <a:pt x="2010" y="9135"/>
                    <a:pt x="2779" y="10037"/>
                    <a:pt x="3763" y="10037"/>
                  </a:cubicBezTo>
                  <a:lnTo>
                    <a:pt x="4398" y="10037"/>
                  </a:lnTo>
                  <a:cubicBezTo>
                    <a:pt x="4532" y="10037"/>
                    <a:pt x="4655" y="9904"/>
                    <a:pt x="4696" y="9781"/>
                  </a:cubicBezTo>
                  <a:cubicBezTo>
                    <a:pt x="4737" y="9565"/>
                    <a:pt x="4573" y="9432"/>
                    <a:pt x="4398" y="9432"/>
                  </a:cubicBezTo>
                  <a:lnTo>
                    <a:pt x="3763" y="9432"/>
                  </a:lnTo>
                  <a:cubicBezTo>
                    <a:pt x="3250" y="9432"/>
                    <a:pt x="2820" y="9094"/>
                    <a:pt x="2738" y="8581"/>
                  </a:cubicBezTo>
                  <a:cubicBezTo>
                    <a:pt x="2604" y="7946"/>
                    <a:pt x="3117" y="7382"/>
                    <a:pt x="3763" y="7382"/>
                  </a:cubicBezTo>
                  <a:lnTo>
                    <a:pt x="13286" y="7382"/>
                  </a:lnTo>
                  <a:cubicBezTo>
                    <a:pt x="13881" y="7382"/>
                    <a:pt x="14353" y="6920"/>
                    <a:pt x="14353" y="6316"/>
                  </a:cubicBezTo>
                  <a:cubicBezTo>
                    <a:pt x="14353" y="5721"/>
                    <a:pt x="13881" y="5249"/>
                    <a:pt x="13286" y="5249"/>
                  </a:cubicBezTo>
                  <a:lnTo>
                    <a:pt x="12733" y="5249"/>
                  </a:lnTo>
                  <a:cubicBezTo>
                    <a:pt x="13409" y="4737"/>
                    <a:pt x="13840" y="3927"/>
                    <a:pt x="13881" y="3025"/>
                  </a:cubicBezTo>
                  <a:cubicBezTo>
                    <a:pt x="13922" y="1364"/>
                    <a:pt x="12600" y="1"/>
                    <a:pt x="10939"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08" name="Google Shape;608;p49"/>
            <p:cNvSpPr/>
            <p:nvPr/>
          </p:nvSpPr>
          <p:spPr>
            <a:xfrm>
              <a:off x="1829738" y="3888050"/>
              <a:ext cx="69475" cy="97325"/>
            </a:xfrm>
            <a:custGeom>
              <a:rect b="b" l="l" r="r" t="t"/>
              <a:pathLst>
                <a:path extrusionOk="0" h="3893" w="2779">
                  <a:moveTo>
                    <a:pt x="311" y="1"/>
                  </a:moveTo>
                  <a:cubicBezTo>
                    <a:pt x="293" y="1"/>
                    <a:pt x="275" y="3"/>
                    <a:pt x="256" y="7"/>
                  </a:cubicBezTo>
                  <a:cubicBezTo>
                    <a:pt x="82" y="48"/>
                    <a:pt x="0" y="181"/>
                    <a:pt x="0" y="304"/>
                  </a:cubicBezTo>
                  <a:lnTo>
                    <a:pt x="0" y="3595"/>
                  </a:lnTo>
                  <a:cubicBezTo>
                    <a:pt x="0" y="3677"/>
                    <a:pt x="41" y="3769"/>
                    <a:pt x="123" y="3810"/>
                  </a:cubicBezTo>
                  <a:cubicBezTo>
                    <a:pt x="174" y="3851"/>
                    <a:pt x="215" y="3892"/>
                    <a:pt x="297" y="3892"/>
                  </a:cubicBezTo>
                  <a:cubicBezTo>
                    <a:pt x="338" y="3892"/>
                    <a:pt x="431" y="3851"/>
                    <a:pt x="472" y="3810"/>
                  </a:cubicBezTo>
                  <a:lnTo>
                    <a:pt x="1363" y="3083"/>
                  </a:lnTo>
                  <a:lnTo>
                    <a:pt x="2307" y="3810"/>
                  </a:lnTo>
                  <a:cubicBezTo>
                    <a:pt x="2348" y="3851"/>
                    <a:pt x="2412" y="3872"/>
                    <a:pt x="2476" y="3872"/>
                  </a:cubicBezTo>
                  <a:cubicBezTo>
                    <a:pt x="2540" y="3872"/>
                    <a:pt x="2604" y="3851"/>
                    <a:pt x="2645" y="3810"/>
                  </a:cubicBezTo>
                  <a:cubicBezTo>
                    <a:pt x="2737" y="3769"/>
                    <a:pt x="2778" y="3677"/>
                    <a:pt x="2778" y="3595"/>
                  </a:cubicBezTo>
                  <a:lnTo>
                    <a:pt x="2778" y="304"/>
                  </a:lnTo>
                  <a:cubicBezTo>
                    <a:pt x="2778" y="148"/>
                    <a:pt x="2639" y="1"/>
                    <a:pt x="2484" y="1"/>
                  </a:cubicBezTo>
                  <a:cubicBezTo>
                    <a:pt x="2466" y="1"/>
                    <a:pt x="2448" y="3"/>
                    <a:pt x="2430" y="7"/>
                  </a:cubicBezTo>
                  <a:cubicBezTo>
                    <a:pt x="2266" y="48"/>
                    <a:pt x="2173" y="181"/>
                    <a:pt x="2173" y="304"/>
                  </a:cubicBezTo>
                  <a:lnTo>
                    <a:pt x="2173" y="2949"/>
                  </a:lnTo>
                  <a:lnTo>
                    <a:pt x="1579" y="2488"/>
                  </a:lnTo>
                  <a:cubicBezTo>
                    <a:pt x="1517" y="2442"/>
                    <a:pt x="1453" y="2419"/>
                    <a:pt x="1389" y="2419"/>
                  </a:cubicBezTo>
                  <a:cubicBezTo>
                    <a:pt x="1325" y="2419"/>
                    <a:pt x="1261" y="2442"/>
                    <a:pt x="1199" y="2488"/>
                  </a:cubicBezTo>
                  <a:lnTo>
                    <a:pt x="595" y="2949"/>
                  </a:lnTo>
                  <a:lnTo>
                    <a:pt x="595" y="304"/>
                  </a:lnTo>
                  <a:cubicBezTo>
                    <a:pt x="595" y="148"/>
                    <a:pt x="463" y="1"/>
                    <a:pt x="311"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2" name="Shape 612"/>
        <p:cNvGrpSpPr/>
        <p:nvPr/>
      </p:nvGrpSpPr>
      <p:grpSpPr>
        <a:xfrm>
          <a:off x="0" y="0"/>
          <a:ext cx="0" cy="0"/>
          <a:chOff x="0" y="0"/>
          <a:chExt cx="0" cy="0"/>
        </a:xfrm>
      </p:grpSpPr>
      <p:sp>
        <p:nvSpPr>
          <p:cNvPr id="613" name="Google Shape;613;p5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Schedule</a:t>
            </a:r>
            <a:endParaRPr/>
          </a:p>
        </p:txBody>
      </p:sp>
      <p:graphicFrame>
        <p:nvGraphicFramePr>
          <p:cNvPr id="614" name="Google Shape;614;p50"/>
          <p:cNvGraphicFramePr/>
          <p:nvPr/>
        </p:nvGraphicFramePr>
        <p:xfrm>
          <a:off x="713263" y="1230474"/>
          <a:ext cx="3000000" cy="3000000"/>
        </p:xfrm>
        <a:graphic>
          <a:graphicData uri="http://schemas.openxmlformats.org/drawingml/2006/table">
            <a:tbl>
              <a:tblPr>
                <a:noFill/>
                <a:tableStyleId>{CE7BEFEA-9407-4046-9E4E-3BE32786EF03}</a:tableStyleId>
              </a:tblPr>
              <a:tblGrid>
                <a:gridCol w="923125"/>
                <a:gridCol w="1503300"/>
                <a:gridCol w="1484350"/>
                <a:gridCol w="442175"/>
                <a:gridCol w="442175"/>
                <a:gridCol w="442175"/>
                <a:gridCol w="442175"/>
                <a:gridCol w="442175"/>
                <a:gridCol w="442175"/>
                <a:gridCol w="1140225"/>
              </a:tblGrid>
              <a:tr h="404700">
                <a:tc>
                  <a:txBody>
                    <a:bodyPr/>
                    <a:lstStyle/>
                    <a:p>
                      <a:pPr indent="0" lvl="0" marL="0" rtl="0" algn="l">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Task</a:t>
                      </a:r>
                      <a:endParaRPr sz="1600">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Description</a:t>
                      </a:r>
                      <a:endParaRPr sz="1600">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Date</a:t>
                      </a:r>
                      <a:endParaRPr sz="1600">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J</a:t>
                      </a:r>
                      <a:endParaRPr sz="1600">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F</a:t>
                      </a:r>
                      <a:endParaRPr sz="1600">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M</a:t>
                      </a:r>
                      <a:endParaRPr sz="1600">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A</a:t>
                      </a:r>
                      <a:endParaRPr sz="1600">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M</a:t>
                      </a:r>
                      <a:endParaRPr sz="1600">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J</a:t>
                      </a:r>
                      <a:endParaRPr sz="1600">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600">
                          <a:solidFill>
                            <a:schemeClr val="dk1"/>
                          </a:solidFill>
                          <a:latin typeface="Figtree Black"/>
                          <a:ea typeface="Figtree Black"/>
                          <a:cs typeface="Figtree Black"/>
                          <a:sym typeface="Figtree Black"/>
                        </a:rPr>
                        <a:t>Status</a:t>
                      </a:r>
                      <a:endParaRPr sz="1600">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567925">
                <a:tc>
                  <a:txBody>
                    <a:bodyPr/>
                    <a:lstStyle/>
                    <a:p>
                      <a:pPr indent="0" lvl="0" marL="0" rtl="0" algn="l">
                        <a:lnSpc>
                          <a:spcPct val="115000"/>
                        </a:lnSpc>
                        <a:spcBef>
                          <a:spcPts val="0"/>
                        </a:spcBef>
                        <a:spcAft>
                          <a:spcPts val="0"/>
                        </a:spcAft>
                        <a:buNone/>
                      </a:pPr>
                      <a:r>
                        <a:rPr b="1" lang="en" sz="1200">
                          <a:solidFill>
                            <a:schemeClr val="dk1"/>
                          </a:solidFill>
                          <a:latin typeface="Hanken Grotesk"/>
                          <a:ea typeface="Hanken Grotesk"/>
                          <a:cs typeface="Hanken Grotesk"/>
                          <a:sym typeface="Hanken Grotesk"/>
                        </a:rPr>
                        <a:t>Task 1</a:t>
                      </a:r>
                      <a:endParaRPr b="1"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Despite being red, Mars is cold</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Jan 1 - Feb 15</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Completed</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567925">
                <a:tc>
                  <a:txBody>
                    <a:bodyPr/>
                    <a:lstStyle/>
                    <a:p>
                      <a:pPr indent="0" lvl="0" marL="0" rtl="0" algn="l">
                        <a:lnSpc>
                          <a:spcPct val="115000"/>
                        </a:lnSpc>
                        <a:spcBef>
                          <a:spcPts val="0"/>
                        </a:spcBef>
                        <a:spcAft>
                          <a:spcPts val="0"/>
                        </a:spcAft>
                        <a:buNone/>
                      </a:pPr>
                      <a:r>
                        <a:rPr b="1" lang="en" sz="1200">
                          <a:solidFill>
                            <a:schemeClr val="dk1"/>
                          </a:solidFill>
                          <a:latin typeface="Hanken Grotesk"/>
                          <a:ea typeface="Hanken Grotesk"/>
                          <a:cs typeface="Hanken Grotesk"/>
                          <a:sym typeface="Hanken Grotesk"/>
                        </a:rPr>
                        <a:t>Task 2</a:t>
                      </a:r>
                      <a:endParaRPr b="1"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Earth is the planet with life</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Feb 1 - Apr 30</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1"/>
                    </a:solidFill>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In progress</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567925">
                <a:tc>
                  <a:txBody>
                    <a:bodyPr/>
                    <a:lstStyle/>
                    <a:p>
                      <a:pPr indent="0" lvl="0" marL="0" rtl="0" algn="l">
                        <a:lnSpc>
                          <a:spcPct val="115000"/>
                        </a:lnSpc>
                        <a:spcBef>
                          <a:spcPts val="0"/>
                        </a:spcBef>
                        <a:spcAft>
                          <a:spcPts val="0"/>
                        </a:spcAft>
                        <a:buNone/>
                      </a:pPr>
                      <a:r>
                        <a:rPr b="1" lang="en" sz="1200">
                          <a:solidFill>
                            <a:schemeClr val="dk1"/>
                          </a:solidFill>
                          <a:latin typeface="Hanken Grotesk"/>
                          <a:ea typeface="Hanken Grotesk"/>
                          <a:cs typeface="Hanken Grotesk"/>
                          <a:sym typeface="Hanken Grotesk"/>
                        </a:rPr>
                        <a:t>Task 3</a:t>
                      </a:r>
                      <a:endParaRPr b="1"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Venus has a beautiful name</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Mar 15 - Apr 30</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Delayed</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567925">
                <a:tc>
                  <a:txBody>
                    <a:bodyPr/>
                    <a:lstStyle/>
                    <a:p>
                      <a:pPr indent="0" lvl="0" marL="0" rtl="0" algn="l">
                        <a:lnSpc>
                          <a:spcPct val="115000"/>
                        </a:lnSpc>
                        <a:spcBef>
                          <a:spcPts val="0"/>
                        </a:spcBef>
                        <a:spcAft>
                          <a:spcPts val="0"/>
                        </a:spcAft>
                        <a:buNone/>
                      </a:pPr>
                      <a:r>
                        <a:rPr b="1" lang="en" sz="1200">
                          <a:solidFill>
                            <a:schemeClr val="dk1"/>
                          </a:solidFill>
                          <a:latin typeface="Hanken Grotesk"/>
                          <a:ea typeface="Hanken Grotesk"/>
                          <a:cs typeface="Hanken Grotesk"/>
                          <a:sym typeface="Hanken Grotesk"/>
                        </a:rPr>
                        <a:t>Task 4</a:t>
                      </a:r>
                      <a:endParaRPr b="1"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Neptune is far away from us</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Apr 20 - May 15</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Unstarted</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567925">
                <a:tc>
                  <a:txBody>
                    <a:bodyPr/>
                    <a:lstStyle/>
                    <a:p>
                      <a:pPr indent="0" lvl="0" marL="0" rtl="0" algn="l">
                        <a:lnSpc>
                          <a:spcPct val="115000"/>
                        </a:lnSpc>
                        <a:spcBef>
                          <a:spcPts val="0"/>
                        </a:spcBef>
                        <a:spcAft>
                          <a:spcPts val="0"/>
                        </a:spcAft>
                        <a:buNone/>
                      </a:pPr>
                      <a:r>
                        <a:rPr b="1" lang="en" sz="1200">
                          <a:solidFill>
                            <a:schemeClr val="dk1"/>
                          </a:solidFill>
                          <a:latin typeface="Hanken Grotesk"/>
                          <a:ea typeface="Hanken Grotesk"/>
                          <a:cs typeface="Hanken Grotesk"/>
                          <a:sym typeface="Hanken Grotesk"/>
                        </a:rPr>
                        <a:t>Task 5</a:t>
                      </a:r>
                      <a:endParaRPr b="1"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Jupiter is a huge gas giant</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Jun 4 - Jun 30</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lt2"/>
                    </a:solidFill>
                  </a:tcPr>
                </a:tc>
                <a:tc>
                  <a:txBody>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Unstarted</a:t>
                      </a:r>
                      <a:endParaRPr sz="1200">
                        <a:solidFill>
                          <a:schemeClr val="dk1"/>
                        </a:solidFill>
                        <a:latin typeface="Hanken Grotesk"/>
                        <a:ea typeface="Hanken Grotesk"/>
                        <a:cs typeface="Hanken Grotesk"/>
                        <a:sym typeface="Hanken Grotesk"/>
                      </a:endParaRPr>
                    </a:p>
                  </a:txBody>
                  <a:tcPr marT="0" marB="0"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8" name="Shape 618"/>
        <p:cNvGrpSpPr/>
        <p:nvPr/>
      </p:nvGrpSpPr>
      <p:grpSpPr>
        <a:xfrm>
          <a:off x="0" y="0"/>
          <a:ext cx="0" cy="0"/>
          <a:chOff x="0" y="0"/>
          <a:chExt cx="0" cy="0"/>
        </a:xfrm>
      </p:grpSpPr>
      <p:sp>
        <p:nvSpPr>
          <p:cNvPr id="619" name="Google Shape;619;p51"/>
          <p:cNvSpPr txBox="1"/>
          <p:nvPr>
            <p:ph type="title"/>
          </p:nvPr>
        </p:nvSpPr>
        <p:spPr>
          <a:xfrm>
            <a:off x="722376" y="445025"/>
            <a:ext cx="7708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Methodology</a:t>
            </a:r>
            <a:endParaRPr/>
          </a:p>
        </p:txBody>
      </p:sp>
      <p:sp>
        <p:nvSpPr>
          <p:cNvPr id="620" name="Google Shape;620;p51"/>
          <p:cNvSpPr txBox="1"/>
          <p:nvPr/>
        </p:nvSpPr>
        <p:spPr>
          <a:xfrm>
            <a:off x="5098326" y="1207750"/>
            <a:ext cx="3332400" cy="7041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Mercury is the closest planet to the Sun and the smallest one</a:t>
            </a:r>
            <a:endParaRPr>
              <a:solidFill>
                <a:schemeClr val="dk1"/>
              </a:solidFill>
              <a:latin typeface="Hanken Grotesk"/>
              <a:ea typeface="Hanken Grotesk"/>
              <a:cs typeface="Hanken Grotesk"/>
              <a:sym typeface="Hanken Grotesk"/>
            </a:endParaRPr>
          </a:p>
        </p:txBody>
      </p:sp>
      <p:sp>
        <p:nvSpPr>
          <p:cNvPr id="621" name="Google Shape;621;p51"/>
          <p:cNvSpPr txBox="1"/>
          <p:nvPr/>
        </p:nvSpPr>
        <p:spPr>
          <a:xfrm>
            <a:off x="5094378" y="2051967"/>
            <a:ext cx="3332400" cy="706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Hanken Grotesk"/>
                <a:ea typeface="Hanken Grotesk"/>
                <a:cs typeface="Hanken Grotesk"/>
                <a:sym typeface="Hanken Grotesk"/>
              </a:rPr>
              <a:t>Venus has a beautiful name and is the second planet from the Sun</a:t>
            </a:r>
            <a:endParaRPr>
              <a:solidFill>
                <a:schemeClr val="dk1"/>
              </a:solidFill>
              <a:latin typeface="Hanken Grotesk"/>
              <a:ea typeface="Hanken Grotesk"/>
              <a:cs typeface="Hanken Grotesk"/>
              <a:sym typeface="Hanken Grotesk"/>
            </a:endParaRPr>
          </a:p>
        </p:txBody>
      </p:sp>
      <p:sp>
        <p:nvSpPr>
          <p:cNvPr id="622" name="Google Shape;622;p51"/>
          <p:cNvSpPr txBox="1"/>
          <p:nvPr/>
        </p:nvSpPr>
        <p:spPr>
          <a:xfrm>
            <a:off x="5094375" y="2898883"/>
            <a:ext cx="3332400" cy="6999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Hanken Grotesk"/>
                <a:ea typeface="Hanken Grotesk"/>
                <a:cs typeface="Hanken Grotesk"/>
                <a:sym typeface="Hanken Grotesk"/>
              </a:rPr>
              <a:t>Mars i</a:t>
            </a:r>
            <a:r>
              <a:rPr lang="en">
                <a:solidFill>
                  <a:schemeClr val="dk1"/>
                </a:solidFill>
                <a:latin typeface="Hanken Grotesk"/>
                <a:ea typeface="Hanken Grotesk"/>
                <a:cs typeface="Hanken Grotesk"/>
                <a:sym typeface="Hanken Grotesk"/>
              </a:rPr>
              <a:t>s full of iron oxide dust, which gives the planet its reddish cast</a:t>
            </a:r>
            <a:endParaRPr>
              <a:solidFill>
                <a:schemeClr val="dk1"/>
              </a:solidFill>
              <a:latin typeface="Hanken Grotesk"/>
              <a:ea typeface="Hanken Grotesk"/>
              <a:cs typeface="Hanken Grotesk"/>
              <a:sym typeface="Hanken Grotesk"/>
            </a:endParaRPr>
          </a:p>
        </p:txBody>
      </p:sp>
      <p:sp>
        <p:nvSpPr>
          <p:cNvPr id="623" name="Google Shape;623;p51"/>
          <p:cNvSpPr txBox="1"/>
          <p:nvPr/>
        </p:nvSpPr>
        <p:spPr>
          <a:xfrm>
            <a:off x="5098326" y="3738900"/>
            <a:ext cx="3332400" cy="7041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Hanken Grotesk"/>
                <a:ea typeface="Hanken Grotesk"/>
                <a:cs typeface="Hanken Grotesk"/>
                <a:sym typeface="Hanken Grotesk"/>
              </a:rPr>
              <a:t>Jupiter is </a:t>
            </a:r>
            <a:r>
              <a:rPr lang="en">
                <a:solidFill>
                  <a:schemeClr val="dk1"/>
                </a:solidFill>
                <a:latin typeface="Hanken Grotesk"/>
                <a:ea typeface="Hanken Grotesk"/>
                <a:cs typeface="Hanken Grotesk"/>
                <a:sym typeface="Hanken Grotesk"/>
              </a:rPr>
              <a:t>a gas giant and the biggest planet in the Solar System</a:t>
            </a:r>
            <a:endParaRPr>
              <a:solidFill>
                <a:schemeClr val="dk1"/>
              </a:solidFill>
              <a:latin typeface="Hanken Grotesk"/>
              <a:ea typeface="Hanken Grotesk"/>
              <a:cs typeface="Hanken Grotesk"/>
              <a:sym typeface="Hanken Grotesk"/>
            </a:endParaRPr>
          </a:p>
        </p:txBody>
      </p:sp>
      <p:sp>
        <p:nvSpPr>
          <p:cNvPr id="624" name="Google Shape;624;p51"/>
          <p:cNvSpPr txBox="1"/>
          <p:nvPr/>
        </p:nvSpPr>
        <p:spPr>
          <a:xfrm>
            <a:off x="665800" y="2586275"/>
            <a:ext cx="1374900" cy="478200"/>
          </a:xfrm>
          <a:prstGeom prst="rect">
            <a:avLst/>
          </a:prstGeom>
          <a:noFill/>
          <a:ln>
            <a:noFill/>
          </a:ln>
        </p:spPr>
        <p:txBody>
          <a:bodyPr anchorCtr="0" anchor="b" bIns="91425" lIns="91425" spcFirstLastPara="1" rIns="91425" wrap="square" tIns="91425">
            <a:noAutofit/>
          </a:bodyPr>
          <a:lstStyle/>
          <a:p>
            <a:pPr indent="0" lvl="0" marL="0" marR="0" rtl="0" algn="ctr">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Mercury</a:t>
            </a:r>
            <a:endParaRPr sz="1900">
              <a:solidFill>
                <a:schemeClr val="dk1"/>
              </a:solidFill>
              <a:latin typeface="Figtree Black"/>
              <a:ea typeface="Figtree Black"/>
              <a:cs typeface="Figtree Black"/>
              <a:sym typeface="Figtree Black"/>
            </a:endParaRPr>
          </a:p>
        </p:txBody>
      </p:sp>
      <p:sp>
        <p:nvSpPr>
          <p:cNvPr id="625" name="Google Shape;625;p51"/>
          <p:cNvSpPr txBox="1"/>
          <p:nvPr/>
        </p:nvSpPr>
        <p:spPr>
          <a:xfrm>
            <a:off x="2884875" y="1322648"/>
            <a:ext cx="2163600" cy="4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500">
                <a:solidFill>
                  <a:schemeClr val="lt1"/>
                </a:solidFill>
                <a:latin typeface="Figtree Black"/>
                <a:ea typeface="Figtree Black"/>
                <a:cs typeface="Figtree Black"/>
                <a:sym typeface="Figtree Black"/>
              </a:rPr>
              <a:t>Type of data</a:t>
            </a:r>
            <a:endParaRPr sz="1500">
              <a:solidFill>
                <a:schemeClr val="lt1"/>
              </a:solidFill>
              <a:latin typeface="Figtree Black"/>
              <a:ea typeface="Figtree Black"/>
              <a:cs typeface="Figtree Black"/>
              <a:sym typeface="Figtree Black"/>
            </a:endParaRPr>
          </a:p>
        </p:txBody>
      </p:sp>
      <p:sp>
        <p:nvSpPr>
          <p:cNvPr id="626" name="Google Shape;626;p51"/>
          <p:cNvSpPr txBox="1"/>
          <p:nvPr/>
        </p:nvSpPr>
        <p:spPr>
          <a:xfrm>
            <a:off x="2884875" y="2166363"/>
            <a:ext cx="2163600" cy="4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500">
                <a:solidFill>
                  <a:schemeClr val="lt1"/>
                </a:solidFill>
                <a:latin typeface="Figtree Black"/>
                <a:ea typeface="Figtree Black"/>
                <a:cs typeface="Figtree Black"/>
                <a:sym typeface="Figtree Black"/>
              </a:rPr>
              <a:t>Motives</a:t>
            </a:r>
            <a:endParaRPr sz="1500">
              <a:solidFill>
                <a:schemeClr val="lt1"/>
              </a:solidFill>
              <a:latin typeface="Figtree Black"/>
              <a:ea typeface="Figtree Black"/>
              <a:cs typeface="Figtree Black"/>
              <a:sym typeface="Figtree Black"/>
            </a:endParaRPr>
          </a:p>
        </p:txBody>
      </p:sp>
      <p:sp>
        <p:nvSpPr>
          <p:cNvPr id="627" name="Google Shape;627;p51"/>
          <p:cNvSpPr txBox="1"/>
          <p:nvPr/>
        </p:nvSpPr>
        <p:spPr>
          <a:xfrm>
            <a:off x="2884875" y="3010078"/>
            <a:ext cx="2163600" cy="4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500">
                <a:solidFill>
                  <a:schemeClr val="lt1"/>
                </a:solidFill>
                <a:latin typeface="Figtree Black"/>
                <a:ea typeface="Figtree Black"/>
                <a:cs typeface="Figtree Black"/>
                <a:sym typeface="Figtree Black"/>
              </a:rPr>
              <a:t>Data collection</a:t>
            </a:r>
            <a:endParaRPr sz="1500">
              <a:solidFill>
                <a:schemeClr val="lt1"/>
              </a:solidFill>
              <a:latin typeface="Figtree Black"/>
              <a:ea typeface="Figtree Black"/>
              <a:cs typeface="Figtree Black"/>
              <a:sym typeface="Figtree Black"/>
            </a:endParaRPr>
          </a:p>
        </p:txBody>
      </p:sp>
      <p:sp>
        <p:nvSpPr>
          <p:cNvPr id="628" name="Google Shape;628;p51"/>
          <p:cNvSpPr txBox="1"/>
          <p:nvPr/>
        </p:nvSpPr>
        <p:spPr>
          <a:xfrm>
            <a:off x="2884875" y="3853793"/>
            <a:ext cx="2163600" cy="4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500">
                <a:solidFill>
                  <a:schemeClr val="lt1"/>
                </a:solidFill>
                <a:latin typeface="Figtree Black"/>
                <a:ea typeface="Figtree Black"/>
                <a:cs typeface="Figtree Black"/>
                <a:sym typeface="Figtree Black"/>
              </a:rPr>
              <a:t>S</a:t>
            </a:r>
            <a:r>
              <a:rPr lang="en" sz="1500">
                <a:solidFill>
                  <a:schemeClr val="lt1"/>
                </a:solidFill>
                <a:latin typeface="Figtree Black"/>
                <a:ea typeface="Figtree Black"/>
                <a:cs typeface="Figtree Black"/>
                <a:sym typeface="Figtree Black"/>
              </a:rPr>
              <a:t>ampling</a:t>
            </a:r>
            <a:endParaRPr sz="1500">
              <a:solidFill>
                <a:schemeClr val="lt1"/>
              </a:solidFill>
              <a:latin typeface="Figtree Black"/>
              <a:ea typeface="Figtree Black"/>
              <a:cs typeface="Figtree Black"/>
              <a:sym typeface="Figtree Black"/>
            </a:endParaRPr>
          </a:p>
        </p:txBody>
      </p:sp>
      <p:cxnSp>
        <p:nvCxnSpPr>
          <p:cNvPr id="629" name="Google Shape;629;p51"/>
          <p:cNvCxnSpPr>
            <a:stCxn id="624" idx="3"/>
            <a:endCxn id="625" idx="1"/>
          </p:cNvCxnSpPr>
          <p:nvPr/>
        </p:nvCxnSpPr>
        <p:spPr>
          <a:xfrm flipH="1" rot="10800000">
            <a:off x="2040700" y="1559675"/>
            <a:ext cx="844200" cy="1265700"/>
          </a:xfrm>
          <a:prstGeom prst="bentConnector3">
            <a:avLst>
              <a:gd fmla="val 49999" name="adj1"/>
            </a:avLst>
          </a:prstGeom>
          <a:noFill/>
          <a:ln cap="flat" cmpd="sng" w="19050">
            <a:solidFill>
              <a:schemeClr val="dk1"/>
            </a:solidFill>
            <a:prstDash val="solid"/>
            <a:round/>
            <a:headEnd len="med" w="med" type="none"/>
            <a:tailEnd len="med" w="med" type="none"/>
          </a:ln>
        </p:spPr>
      </p:cxnSp>
      <p:cxnSp>
        <p:nvCxnSpPr>
          <p:cNvPr id="630" name="Google Shape;630;p51"/>
          <p:cNvCxnSpPr>
            <a:stCxn id="624" idx="3"/>
            <a:endCxn id="626" idx="1"/>
          </p:cNvCxnSpPr>
          <p:nvPr/>
        </p:nvCxnSpPr>
        <p:spPr>
          <a:xfrm flipH="1" rot="10800000">
            <a:off x="2040700" y="2403575"/>
            <a:ext cx="844200" cy="421800"/>
          </a:xfrm>
          <a:prstGeom prst="bentConnector3">
            <a:avLst>
              <a:gd fmla="val 49999" name="adj1"/>
            </a:avLst>
          </a:prstGeom>
          <a:noFill/>
          <a:ln cap="flat" cmpd="sng" w="19050">
            <a:solidFill>
              <a:schemeClr val="dk1"/>
            </a:solidFill>
            <a:prstDash val="solid"/>
            <a:round/>
            <a:headEnd len="med" w="med" type="none"/>
            <a:tailEnd len="med" w="med" type="none"/>
          </a:ln>
        </p:spPr>
      </p:cxnSp>
      <p:cxnSp>
        <p:nvCxnSpPr>
          <p:cNvPr id="631" name="Google Shape;631;p51"/>
          <p:cNvCxnSpPr>
            <a:stCxn id="624" idx="3"/>
            <a:endCxn id="627" idx="1"/>
          </p:cNvCxnSpPr>
          <p:nvPr/>
        </p:nvCxnSpPr>
        <p:spPr>
          <a:xfrm>
            <a:off x="2040700" y="2825375"/>
            <a:ext cx="844200" cy="421800"/>
          </a:xfrm>
          <a:prstGeom prst="bentConnector3">
            <a:avLst>
              <a:gd fmla="val 49999" name="adj1"/>
            </a:avLst>
          </a:prstGeom>
          <a:noFill/>
          <a:ln cap="flat" cmpd="sng" w="19050">
            <a:solidFill>
              <a:schemeClr val="dk1"/>
            </a:solidFill>
            <a:prstDash val="solid"/>
            <a:round/>
            <a:headEnd len="med" w="med" type="none"/>
            <a:tailEnd len="med" w="med" type="none"/>
          </a:ln>
        </p:spPr>
      </p:cxnSp>
      <p:cxnSp>
        <p:nvCxnSpPr>
          <p:cNvPr id="632" name="Google Shape;632;p51"/>
          <p:cNvCxnSpPr>
            <a:stCxn id="624" idx="3"/>
            <a:endCxn id="628" idx="1"/>
          </p:cNvCxnSpPr>
          <p:nvPr/>
        </p:nvCxnSpPr>
        <p:spPr>
          <a:xfrm>
            <a:off x="2040700" y="2825375"/>
            <a:ext cx="844200" cy="1265700"/>
          </a:xfrm>
          <a:prstGeom prst="bentConnector3">
            <a:avLst>
              <a:gd fmla="val 49999" name="adj1"/>
            </a:avLst>
          </a:prstGeom>
          <a:noFill/>
          <a:ln cap="flat" cmpd="sng" w="19050">
            <a:solidFill>
              <a:schemeClr val="dk1"/>
            </a:solidFill>
            <a:prstDash val="solid"/>
            <a:round/>
            <a:headEnd len="med" w="med" type="none"/>
            <a:tailEnd len="med" w="med" type="none"/>
          </a:ln>
        </p:spPr>
      </p:cxnSp>
      <p:grpSp>
        <p:nvGrpSpPr>
          <p:cNvPr id="633" name="Google Shape;633;p51"/>
          <p:cNvGrpSpPr/>
          <p:nvPr/>
        </p:nvGrpSpPr>
        <p:grpSpPr>
          <a:xfrm>
            <a:off x="1095870" y="1996617"/>
            <a:ext cx="514759" cy="516741"/>
            <a:chOff x="1751813" y="2520150"/>
            <a:chExt cx="343700" cy="345000"/>
          </a:xfrm>
        </p:grpSpPr>
        <p:sp>
          <p:nvSpPr>
            <p:cNvPr id="634" name="Google Shape;634;p51"/>
            <p:cNvSpPr/>
            <p:nvPr/>
          </p:nvSpPr>
          <p:spPr>
            <a:xfrm>
              <a:off x="1949413" y="2527850"/>
              <a:ext cx="14900" cy="328850"/>
            </a:xfrm>
            <a:custGeom>
              <a:rect b="b" l="l" r="r" t="t"/>
              <a:pathLst>
                <a:path extrusionOk="0" h="13154" w="596">
                  <a:moveTo>
                    <a:pt x="0" y="0"/>
                  </a:moveTo>
                  <a:lnTo>
                    <a:pt x="0" y="13153"/>
                  </a:lnTo>
                  <a:lnTo>
                    <a:pt x="595" y="13153"/>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51"/>
            <p:cNvSpPr/>
            <p:nvPr/>
          </p:nvSpPr>
          <p:spPr>
            <a:xfrm>
              <a:off x="1905588" y="2527850"/>
              <a:ext cx="14900" cy="329875"/>
            </a:xfrm>
            <a:custGeom>
              <a:rect b="b" l="l" r="r" t="t"/>
              <a:pathLst>
                <a:path extrusionOk="0" h="13195" w="596">
                  <a:moveTo>
                    <a:pt x="0" y="0"/>
                  </a:moveTo>
                  <a:lnTo>
                    <a:pt x="0" y="13194"/>
                  </a:lnTo>
                  <a:lnTo>
                    <a:pt x="595" y="13194"/>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51"/>
            <p:cNvSpPr/>
            <p:nvPr/>
          </p:nvSpPr>
          <p:spPr>
            <a:xfrm>
              <a:off x="2044238" y="2575775"/>
              <a:ext cx="43850" cy="14900"/>
            </a:xfrm>
            <a:custGeom>
              <a:rect b="b" l="l" r="r" t="t"/>
              <a:pathLst>
                <a:path extrusionOk="0" h="596" w="1754">
                  <a:moveTo>
                    <a:pt x="1" y="0"/>
                  </a:moveTo>
                  <a:lnTo>
                    <a:pt x="1" y="595"/>
                  </a:lnTo>
                  <a:lnTo>
                    <a:pt x="1754" y="595"/>
                  </a:lnTo>
                  <a:lnTo>
                    <a:pt x="1754"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51"/>
            <p:cNvSpPr/>
            <p:nvPr/>
          </p:nvSpPr>
          <p:spPr>
            <a:xfrm>
              <a:off x="1751813" y="2520150"/>
              <a:ext cx="256325" cy="345000"/>
            </a:xfrm>
            <a:custGeom>
              <a:rect b="b" l="l" r="r" t="t"/>
              <a:pathLst>
                <a:path extrusionOk="0" h="13800" w="10253">
                  <a:moveTo>
                    <a:pt x="9135" y="606"/>
                  </a:moveTo>
                  <a:cubicBezTo>
                    <a:pt x="9442" y="606"/>
                    <a:pt x="9647" y="862"/>
                    <a:pt x="9647" y="1118"/>
                  </a:cubicBezTo>
                  <a:lnTo>
                    <a:pt x="9647" y="12692"/>
                  </a:lnTo>
                  <a:cubicBezTo>
                    <a:pt x="9647" y="12990"/>
                    <a:pt x="9442" y="13205"/>
                    <a:pt x="9135" y="13205"/>
                  </a:cubicBezTo>
                  <a:lnTo>
                    <a:pt x="595" y="13205"/>
                  </a:lnTo>
                  <a:lnTo>
                    <a:pt x="595" y="606"/>
                  </a:lnTo>
                  <a:close/>
                  <a:moveTo>
                    <a:pt x="298" y="1"/>
                  </a:moveTo>
                  <a:cubicBezTo>
                    <a:pt x="124" y="1"/>
                    <a:pt x="1" y="134"/>
                    <a:pt x="1" y="308"/>
                  </a:cubicBezTo>
                  <a:lnTo>
                    <a:pt x="1" y="13502"/>
                  </a:lnTo>
                  <a:cubicBezTo>
                    <a:pt x="1" y="13676"/>
                    <a:pt x="124" y="13799"/>
                    <a:pt x="298" y="13799"/>
                  </a:cubicBezTo>
                  <a:lnTo>
                    <a:pt x="9135" y="13799"/>
                  </a:lnTo>
                  <a:cubicBezTo>
                    <a:pt x="9740" y="13799"/>
                    <a:pt x="10252" y="13287"/>
                    <a:pt x="10252" y="12692"/>
                  </a:cubicBezTo>
                  <a:lnTo>
                    <a:pt x="10252" y="1118"/>
                  </a:lnTo>
                  <a:cubicBezTo>
                    <a:pt x="10252" y="513"/>
                    <a:pt x="9740" y="1"/>
                    <a:pt x="9135"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51"/>
            <p:cNvSpPr/>
            <p:nvPr/>
          </p:nvSpPr>
          <p:spPr>
            <a:xfrm>
              <a:off x="2036813" y="2521350"/>
              <a:ext cx="58700" cy="343800"/>
            </a:xfrm>
            <a:custGeom>
              <a:rect b="b" l="l" r="r" t="t"/>
              <a:pathLst>
                <a:path extrusionOk="0" h="13752" w="2348">
                  <a:moveTo>
                    <a:pt x="1170" y="594"/>
                  </a:moveTo>
                  <a:cubicBezTo>
                    <a:pt x="1193" y="594"/>
                    <a:pt x="1217" y="596"/>
                    <a:pt x="1241" y="599"/>
                  </a:cubicBezTo>
                  <a:cubicBezTo>
                    <a:pt x="1538" y="599"/>
                    <a:pt x="1753" y="855"/>
                    <a:pt x="1753" y="1152"/>
                  </a:cubicBezTo>
                  <a:lnTo>
                    <a:pt x="1753" y="12214"/>
                  </a:lnTo>
                  <a:lnTo>
                    <a:pt x="1159" y="12942"/>
                  </a:lnTo>
                  <a:lnTo>
                    <a:pt x="605" y="12214"/>
                  </a:lnTo>
                  <a:lnTo>
                    <a:pt x="605" y="1152"/>
                  </a:lnTo>
                  <a:cubicBezTo>
                    <a:pt x="605" y="838"/>
                    <a:pt x="862" y="594"/>
                    <a:pt x="1170" y="594"/>
                  </a:cubicBezTo>
                  <a:close/>
                  <a:moveTo>
                    <a:pt x="1211" y="1"/>
                  </a:moveTo>
                  <a:cubicBezTo>
                    <a:pt x="1180" y="1"/>
                    <a:pt x="1149" y="2"/>
                    <a:pt x="1118" y="4"/>
                  </a:cubicBezTo>
                  <a:cubicBezTo>
                    <a:pt x="472" y="4"/>
                    <a:pt x="0" y="517"/>
                    <a:pt x="0" y="1152"/>
                  </a:cubicBezTo>
                  <a:lnTo>
                    <a:pt x="0" y="12347"/>
                  </a:lnTo>
                  <a:cubicBezTo>
                    <a:pt x="0" y="12388"/>
                    <a:pt x="0" y="12470"/>
                    <a:pt x="41" y="12511"/>
                  </a:cubicBezTo>
                  <a:lnTo>
                    <a:pt x="943" y="13628"/>
                  </a:lnTo>
                  <a:cubicBezTo>
                    <a:pt x="984" y="13710"/>
                    <a:pt x="1066" y="13751"/>
                    <a:pt x="1159" y="13751"/>
                  </a:cubicBezTo>
                  <a:cubicBezTo>
                    <a:pt x="1241" y="13751"/>
                    <a:pt x="1323" y="13710"/>
                    <a:pt x="1415" y="13628"/>
                  </a:cubicBezTo>
                  <a:lnTo>
                    <a:pt x="2266" y="12511"/>
                  </a:lnTo>
                  <a:cubicBezTo>
                    <a:pt x="2307" y="12470"/>
                    <a:pt x="2348" y="12388"/>
                    <a:pt x="2348" y="12347"/>
                  </a:cubicBezTo>
                  <a:lnTo>
                    <a:pt x="2348" y="1152"/>
                  </a:lnTo>
                  <a:cubicBezTo>
                    <a:pt x="2348" y="497"/>
                    <a:pt x="1844" y="1"/>
                    <a:pt x="121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51"/>
            <p:cNvSpPr/>
            <p:nvPr/>
          </p:nvSpPr>
          <p:spPr>
            <a:xfrm>
              <a:off x="1795638" y="2565000"/>
              <a:ext cx="70500" cy="15150"/>
            </a:xfrm>
            <a:custGeom>
              <a:rect b="b" l="l" r="r" t="t"/>
              <a:pathLst>
                <a:path extrusionOk="0" h="606" w="2820">
                  <a:moveTo>
                    <a:pt x="339" y="1"/>
                  </a:moveTo>
                  <a:cubicBezTo>
                    <a:pt x="124" y="1"/>
                    <a:pt x="1" y="175"/>
                    <a:pt x="42" y="349"/>
                  </a:cubicBezTo>
                  <a:cubicBezTo>
                    <a:pt x="42" y="472"/>
                    <a:pt x="165" y="606"/>
                    <a:pt x="339" y="606"/>
                  </a:cubicBezTo>
                  <a:lnTo>
                    <a:pt x="2512" y="606"/>
                  </a:lnTo>
                  <a:cubicBezTo>
                    <a:pt x="2686" y="606"/>
                    <a:pt x="2820" y="431"/>
                    <a:pt x="2820" y="257"/>
                  </a:cubicBezTo>
                  <a:cubicBezTo>
                    <a:pt x="2769" y="93"/>
                    <a:pt x="2645" y="1"/>
                    <a:pt x="2512"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51"/>
            <p:cNvSpPr/>
            <p:nvPr/>
          </p:nvSpPr>
          <p:spPr>
            <a:xfrm>
              <a:off x="1795638" y="2608825"/>
              <a:ext cx="48975" cy="15150"/>
            </a:xfrm>
            <a:custGeom>
              <a:rect b="b" l="l" r="r" t="t"/>
              <a:pathLst>
                <a:path extrusionOk="0" h="606" w="1959">
                  <a:moveTo>
                    <a:pt x="339" y="1"/>
                  </a:moveTo>
                  <a:cubicBezTo>
                    <a:pt x="124" y="1"/>
                    <a:pt x="1" y="175"/>
                    <a:pt x="42" y="349"/>
                  </a:cubicBezTo>
                  <a:cubicBezTo>
                    <a:pt x="42" y="472"/>
                    <a:pt x="165" y="606"/>
                    <a:pt x="339" y="606"/>
                  </a:cubicBezTo>
                  <a:lnTo>
                    <a:pt x="1620" y="606"/>
                  </a:lnTo>
                  <a:cubicBezTo>
                    <a:pt x="1795" y="606"/>
                    <a:pt x="1959" y="431"/>
                    <a:pt x="1918" y="257"/>
                  </a:cubicBezTo>
                  <a:cubicBezTo>
                    <a:pt x="1918" y="93"/>
                    <a:pt x="1743" y="1"/>
                    <a:pt x="162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3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t>
            </a:r>
            <a:r>
              <a:rPr lang="en"/>
              <a:t>ontents of this template</a:t>
            </a:r>
            <a:endParaRPr/>
          </a:p>
        </p:txBody>
      </p:sp>
      <p:sp>
        <p:nvSpPr>
          <p:cNvPr id="296" name="Google Shape;296;p34"/>
          <p:cNvSpPr txBox="1"/>
          <p:nvPr>
            <p:ph idx="4294967295" type="body"/>
          </p:nvPr>
        </p:nvSpPr>
        <p:spPr>
          <a:xfrm>
            <a:off x="720000" y="1036800"/>
            <a:ext cx="7704000" cy="5028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latin typeface="Hanken Grotesk"/>
                <a:ea typeface="Hanken Grotesk"/>
                <a:cs typeface="Hanken Grotesk"/>
                <a:sym typeface="Hanken Grotesk"/>
              </a:rPr>
              <a:t>You can delete this slide when you’re done editing the presentation</a:t>
            </a:r>
            <a:endParaRPr>
              <a:latin typeface="Hanken Grotesk"/>
              <a:ea typeface="Hanken Grotesk"/>
              <a:cs typeface="Hanken Grotesk"/>
              <a:sym typeface="Hanken Grotesk"/>
            </a:endParaRPr>
          </a:p>
        </p:txBody>
      </p:sp>
      <p:sp>
        <p:nvSpPr>
          <p:cNvPr id="297" name="Google Shape;297;p34"/>
          <p:cNvSpPr txBox="1"/>
          <p:nvPr/>
        </p:nvSpPr>
        <p:spPr>
          <a:xfrm>
            <a:off x="726775" y="4000475"/>
            <a:ext cx="2144100" cy="461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000">
                <a:solidFill>
                  <a:schemeClr val="dk1"/>
                </a:solidFill>
                <a:latin typeface="Hanken Grotesk"/>
                <a:ea typeface="Hanken Grotesk"/>
                <a:cs typeface="Hanken Grotesk"/>
                <a:sym typeface="Hanken Grotesk"/>
              </a:rPr>
              <a:t>For more info:</a:t>
            </a:r>
            <a:br>
              <a:rPr lang="en" sz="800">
                <a:solidFill>
                  <a:schemeClr val="dk1"/>
                </a:solidFill>
                <a:latin typeface="Hanken Grotesk"/>
                <a:ea typeface="Hanken Grotesk"/>
                <a:cs typeface="Hanken Grotesk"/>
                <a:sym typeface="Hanken Grotesk"/>
              </a:rPr>
            </a:br>
            <a:r>
              <a:rPr b="1" lang="en" sz="1000" u="sng">
                <a:solidFill>
                  <a:schemeClr val="dk1"/>
                </a:solidFill>
                <a:latin typeface="Hanken Grotesk"/>
                <a:ea typeface="Hanken Grotesk"/>
                <a:cs typeface="Hanken Grotesk"/>
                <a:sym typeface="Hanken Grotesk"/>
                <a:hlinkClick r:id="rId3">
                  <a:extLst>
                    <a:ext uri="{A12FA001-AC4F-418D-AE19-62706E023703}">
                      <ahyp:hlinkClr val="tx"/>
                    </a:ext>
                  </a:extLst>
                </a:hlinkClick>
              </a:rPr>
              <a:t>Slidesgo</a:t>
            </a:r>
            <a:r>
              <a:rPr lang="en" sz="1000">
                <a:solidFill>
                  <a:schemeClr val="dk1"/>
                </a:solidFill>
                <a:uFill>
                  <a:noFill/>
                </a:uFill>
                <a:latin typeface="Hanken Grotesk"/>
                <a:ea typeface="Hanken Grotesk"/>
                <a:cs typeface="Hanken Grotesk"/>
                <a:sym typeface="Hanken Grotesk"/>
                <a:hlinkClick r:id="rId4">
                  <a:extLst>
                    <a:ext uri="{A12FA001-AC4F-418D-AE19-62706E023703}">
                      <ahyp:hlinkClr val="tx"/>
                    </a:ext>
                  </a:extLst>
                </a:hlinkClick>
              </a:rPr>
              <a:t> </a:t>
            </a:r>
            <a:r>
              <a:rPr lang="en" sz="1000">
                <a:solidFill>
                  <a:schemeClr val="dk1"/>
                </a:solidFill>
                <a:latin typeface="Hanken Grotesk"/>
                <a:ea typeface="Hanken Grotesk"/>
                <a:cs typeface="Hanken Grotesk"/>
                <a:sym typeface="Hanken Grotesk"/>
              </a:rPr>
              <a:t>| </a:t>
            </a:r>
            <a:r>
              <a:rPr b="1" lang="en" sz="1000" u="sng">
                <a:solidFill>
                  <a:schemeClr val="dk1"/>
                </a:solidFill>
                <a:latin typeface="Hanken Grotesk"/>
                <a:ea typeface="Hanken Grotesk"/>
                <a:cs typeface="Hanken Grotesk"/>
                <a:sym typeface="Hanken Grotesk"/>
                <a:hlinkClick r:id="rId5">
                  <a:extLst>
                    <a:ext uri="{A12FA001-AC4F-418D-AE19-62706E023703}">
                      <ahyp:hlinkClr val="tx"/>
                    </a:ext>
                  </a:extLst>
                </a:hlinkClick>
              </a:rPr>
              <a:t>Blog</a:t>
            </a:r>
            <a:r>
              <a:rPr lang="en" sz="1000">
                <a:solidFill>
                  <a:schemeClr val="dk1"/>
                </a:solidFill>
                <a:latin typeface="Hanken Grotesk"/>
                <a:ea typeface="Hanken Grotesk"/>
                <a:cs typeface="Hanken Grotesk"/>
                <a:sym typeface="Hanken Grotesk"/>
              </a:rPr>
              <a:t> |</a:t>
            </a:r>
            <a:r>
              <a:rPr b="1" lang="en" sz="1000">
                <a:solidFill>
                  <a:schemeClr val="dk1"/>
                </a:solidFill>
                <a:latin typeface="Hanken Grotesk"/>
                <a:ea typeface="Hanken Grotesk"/>
                <a:cs typeface="Hanken Grotesk"/>
                <a:sym typeface="Hanken Grotesk"/>
              </a:rPr>
              <a:t> </a:t>
            </a:r>
            <a:r>
              <a:rPr b="1" lang="en" sz="1000" u="sng">
                <a:solidFill>
                  <a:schemeClr val="dk1"/>
                </a:solidFill>
                <a:latin typeface="Hanken Grotesk"/>
                <a:ea typeface="Hanken Grotesk"/>
                <a:cs typeface="Hanken Grotesk"/>
                <a:sym typeface="Hanken Grotesk"/>
                <a:hlinkClick r:id="rId6">
                  <a:extLst>
                    <a:ext uri="{A12FA001-AC4F-418D-AE19-62706E023703}">
                      <ahyp:hlinkClr val="tx"/>
                    </a:ext>
                  </a:extLst>
                </a:hlinkClick>
              </a:rPr>
              <a:t>F</a:t>
            </a:r>
            <a:r>
              <a:rPr b="1" lang="en" sz="1000" u="sng">
                <a:solidFill>
                  <a:schemeClr val="dk1"/>
                </a:solidFill>
                <a:latin typeface="Hanken Grotesk"/>
                <a:ea typeface="Hanken Grotesk"/>
                <a:cs typeface="Hanken Grotesk"/>
                <a:sym typeface="Hanken Grotesk"/>
              </a:rPr>
              <a:t>AQs</a:t>
            </a:r>
            <a:endParaRPr b="1" sz="1000" u="sng">
              <a:solidFill>
                <a:schemeClr val="dk1"/>
              </a:solidFill>
              <a:latin typeface="Hanken Grotesk"/>
              <a:ea typeface="Hanken Grotesk"/>
              <a:cs typeface="Hanken Grotesk"/>
              <a:sym typeface="Hanken Grotesk"/>
            </a:endParaRPr>
          </a:p>
        </p:txBody>
      </p:sp>
      <p:sp>
        <p:nvSpPr>
          <p:cNvPr id="298" name="Google Shape;298;p34"/>
          <p:cNvSpPr txBox="1"/>
          <p:nvPr/>
        </p:nvSpPr>
        <p:spPr>
          <a:xfrm>
            <a:off x="3070125" y="4000475"/>
            <a:ext cx="5261100" cy="461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000">
                <a:solidFill>
                  <a:schemeClr val="dk1"/>
                </a:solidFill>
                <a:latin typeface="Hanken Grotesk"/>
                <a:ea typeface="Hanken Grotesk"/>
                <a:cs typeface="Hanken Grotesk"/>
                <a:sym typeface="Hanken Grotesk"/>
              </a:rPr>
              <a:t>You can visit our sister </a:t>
            </a:r>
            <a:r>
              <a:rPr lang="en" sz="1000">
                <a:solidFill>
                  <a:schemeClr val="dk1"/>
                </a:solidFill>
                <a:latin typeface="Hanken Grotesk"/>
                <a:ea typeface="Hanken Grotesk"/>
                <a:cs typeface="Hanken Grotesk"/>
                <a:sym typeface="Hanken Grotesk"/>
              </a:rPr>
              <a:t>projects</a:t>
            </a:r>
            <a:r>
              <a:rPr lang="en" sz="1000">
                <a:solidFill>
                  <a:schemeClr val="dk1"/>
                </a:solidFill>
                <a:latin typeface="Hanken Grotesk"/>
                <a:ea typeface="Hanken Grotesk"/>
                <a:cs typeface="Hanken Grotesk"/>
                <a:sym typeface="Hanken Grotesk"/>
              </a:rPr>
              <a:t>:</a:t>
            </a:r>
            <a:br>
              <a:rPr lang="en" sz="1000">
                <a:solidFill>
                  <a:schemeClr val="dk1"/>
                </a:solidFill>
                <a:latin typeface="Hanken Grotesk"/>
                <a:ea typeface="Hanken Grotesk"/>
                <a:cs typeface="Hanken Grotesk"/>
                <a:sym typeface="Hanken Grotesk"/>
              </a:rPr>
            </a:br>
            <a:r>
              <a:rPr b="1" lang="en" sz="1000" u="sng">
                <a:solidFill>
                  <a:schemeClr val="dk1"/>
                </a:solidFill>
                <a:latin typeface="Hanken Grotesk"/>
                <a:ea typeface="Hanken Grotesk"/>
                <a:cs typeface="Hanken Grotesk"/>
                <a:sym typeface="Hanken Grotesk"/>
                <a:hlinkClick r:id="rId7">
                  <a:extLst>
                    <a:ext uri="{A12FA001-AC4F-418D-AE19-62706E023703}">
                      <ahyp:hlinkClr val="tx"/>
                    </a:ext>
                  </a:extLst>
                </a:hlinkClick>
              </a:rPr>
              <a:t>Freepik</a:t>
            </a:r>
            <a:r>
              <a:rPr b="1" lang="en" sz="1000">
                <a:solidFill>
                  <a:schemeClr val="dk1"/>
                </a:solidFill>
                <a:latin typeface="Hanken Grotesk"/>
                <a:ea typeface="Hanken Grotesk"/>
                <a:cs typeface="Hanken Grotesk"/>
                <a:sym typeface="Hanken Grotesk"/>
              </a:rPr>
              <a:t> </a:t>
            </a:r>
            <a:r>
              <a:rPr lang="en" sz="1000">
                <a:solidFill>
                  <a:schemeClr val="dk1"/>
                </a:solidFill>
                <a:latin typeface="Hanken Grotesk"/>
                <a:ea typeface="Hanken Grotesk"/>
                <a:cs typeface="Hanken Grotesk"/>
                <a:sym typeface="Hanken Grotesk"/>
              </a:rPr>
              <a:t>| </a:t>
            </a:r>
            <a:r>
              <a:rPr b="1" lang="en" sz="1000" u="sng">
                <a:solidFill>
                  <a:schemeClr val="dk1"/>
                </a:solidFill>
                <a:latin typeface="Hanken Grotesk"/>
                <a:ea typeface="Hanken Grotesk"/>
                <a:cs typeface="Hanken Grotesk"/>
                <a:sym typeface="Hanken Grotesk"/>
                <a:hlinkClick r:id="rId8">
                  <a:extLst>
                    <a:ext uri="{A12FA001-AC4F-418D-AE19-62706E023703}">
                      <ahyp:hlinkClr val="tx"/>
                    </a:ext>
                  </a:extLst>
                </a:hlinkClick>
              </a:rPr>
              <a:t>Flaticon</a:t>
            </a:r>
            <a:r>
              <a:rPr lang="en" sz="1000">
                <a:solidFill>
                  <a:schemeClr val="dk1"/>
                </a:solidFill>
                <a:latin typeface="Hanken Grotesk"/>
                <a:ea typeface="Hanken Grotesk"/>
                <a:cs typeface="Hanken Grotesk"/>
                <a:sym typeface="Hanken Grotesk"/>
              </a:rPr>
              <a:t> </a:t>
            </a:r>
            <a:r>
              <a:rPr lang="en" sz="1000">
                <a:solidFill>
                  <a:schemeClr val="dk1"/>
                </a:solidFill>
                <a:latin typeface="Hanken Grotesk"/>
                <a:ea typeface="Hanken Grotesk"/>
                <a:cs typeface="Hanken Grotesk"/>
                <a:sym typeface="Hanken Grotesk"/>
              </a:rPr>
              <a:t>| </a:t>
            </a:r>
            <a:r>
              <a:rPr b="1" lang="en" sz="1000" u="sng">
                <a:solidFill>
                  <a:schemeClr val="dk1"/>
                </a:solidFill>
                <a:latin typeface="Hanken Grotesk"/>
                <a:ea typeface="Hanken Grotesk"/>
                <a:cs typeface="Hanken Grotesk"/>
                <a:sym typeface="Hanken Grotesk"/>
                <a:hlinkClick r:id="rId9">
                  <a:extLst>
                    <a:ext uri="{A12FA001-AC4F-418D-AE19-62706E023703}">
                      <ahyp:hlinkClr val="tx"/>
                    </a:ext>
                  </a:extLst>
                </a:hlinkClick>
              </a:rPr>
              <a:t>Storyset</a:t>
            </a:r>
            <a:r>
              <a:rPr lang="en" sz="1000">
                <a:solidFill>
                  <a:schemeClr val="dk1"/>
                </a:solidFill>
                <a:latin typeface="Hanken Grotesk"/>
                <a:ea typeface="Hanken Grotesk"/>
                <a:cs typeface="Hanken Grotesk"/>
                <a:sym typeface="Hanken Grotesk"/>
              </a:rPr>
              <a:t> | </a:t>
            </a:r>
            <a:r>
              <a:rPr b="1" lang="en" sz="1000" u="sng">
                <a:solidFill>
                  <a:schemeClr val="dk1"/>
                </a:solidFill>
                <a:latin typeface="Hanken Grotesk"/>
                <a:ea typeface="Hanken Grotesk"/>
                <a:cs typeface="Hanken Grotesk"/>
                <a:sym typeface="Hanken Grotesk"/>
                <a:hlinkClick r:id="rId10">
                  <a:extLst>
                    <a:ext uri="{A12FA001-AC4F-418D-AE19-62706E023703}">
                      <ahyp:hlinkClr val="tx"/>
                    </a:ext>
                  </a:extLst>
                </a:hlinkClick>
              </a:rPr>
              <a:t>Wepik</a:t>
            </a:r>
            <a:r>
              <a:rPr lang="en" sz="1000">
                <a:solidFill>
                  <a:schemeClr val="dk1"/>
                </a:solidFill>
                <a:uFill>
                  <a:noFill/>
                </a:uFill>
                <a:latin typeface="Hanken Grotesk"/>
                <a:ea typeface="Hanken Grotesk"/>
                <a:cs typeface="Hanken Grotesk"/>
                <a:sym typeface="Hanken Grotesk"/>
                <a:hlinkClick r:id="rId11">
                  <a:extLst>
                    <a:ext uri="{A12FA001-AC4F-418D-AE19-62706E023703}">
                      <ahyp:hlinkClr val="tx"/>
                    </a:ext>
                  </a:extLst>
                </a:hlinkClick>
              </a:rPr>
              <a:t> </a:t>
            </a:r>
            <a:r>
              <a:rPr lang="en" sz="1000">
                <a:solidFill>
                  <a:schemeClr val="dk1"/>
                </a:solidFill>
                <a:latin typeface="Hanken Grotesk"/>
                <a:ea typeface="Hanken Grotesk"/>
                <a:cs typeface="Hanken Grotesk"/>
                <a:sym typeface="Hanken Grotesk"/>
              </a:rPr>
              <a:t>|</a:t>
            </a:r>
            <a:r>
              <a:rPr lang="en" sz="1000">
                <a:solidFill>
                  <a:schemeClr val="dk1"/>
                </a:solidFill>
                <a:latin typeface="Hanken Grotesk"/>
                <a:ea typeface="Hanken Grotesk"/>
                <a:cs typeface="Hanken Grotesk"/>
                <a:sym typeface="Hanken Grotesk"/>
              </a:rPr>
              <a:t> </a:t>
            </a:r>
            <a:r>
              <a:rPr b="1" lang="en" sz="1000" u="sng">
                <a:solidFill>
                  <a:schemeClr val="dk1"/>
                </a:solidFill>
                <a:latin typeface="Hanken Grotesk"/>
                <a:ea typeface="Hanken Grotesk"/>
                <a:cs typeface="Hanken Grotesk"/>
                <a:sym typeface="Hanken Grotesk"/>
                <a:hlinkClick r:id="rId12">
                  <a:extLst>
                    <a:ext uri="{A12FA001-AC4F-418D-AE19-62706E023703}">
                      <ahyp:hlinkClr val="tx"/>
                    </a:ext>
                  </a:extLst>
                </a:hlinkClick>
              </a:rPr>
              <a:t>Vi</a:t>
            </a:r>
            <a:r>
              <a:rPr b="1" lang="en" sz="1000" u="sng">
                <a:solidFill>
                  <a:schemeClr val="dk1"/>
                </a:solidFill>
                <a:latin typeface="Hanken Grotesk"/>
                <a:ea typeface="Hanken Grotesk"/>
                <a:cs typeface="Hanken Grotesk"/>
                <a:sym typeface="Hanken Grotesk"/>
                <a:hlinkClick r:id="rId13">
                  <a:extLst>
                    <a:ext uri="{A12FA001-AC4F-418D-AE19-62706E023703}">
                      <ahyp:hlinkClr val="tx"/>
                    </a:ext>
                  </a:extLst>
                </a:hlinkClick>
              </a:rPr>
              <a:t>devo</a:t>
            </a:r>
            <a:endParaRPr b="1" sz="1000" u="sng">
              <a:solidFill>
                <a:schemeClr val="dk1"/>
              </a:solidFill>
              <a:latin typeface="Hanken Grotesk"/>
              <a:ea typeface="Hanken Grotesk"/>
              <a:cs typeface="Hanken Grotesk"/>
              <a:sym typeface="Hanken Grotesk"/>
            </a:endParaRPr>
          </a:p>
        </p:txBody>
      </p:sp>
      <p:graphicFrame>
        <p:nvGraphicFramePr>
          <p:cNvPr id="299" name="Google Shape;299;p34"/>
          <p:cNvGraphicFramePr/>
          <p:nvPr/>
        </p:nvGraphicFramePr>
        <p:xfrm>
          <a:off x="726775" y="1536810"/>
          <a:ext cx="3000000" cy="3000000"/>
        </p:xfrm>
        <a:graphic>
          <a:graphicData uri="http://schemas.openxmlformats.org/drawingml/2006/table">
            <a:tbl>
              <a:tblPr>
                <a:noFill/>
                <a:tableStyleId>{CE7BEFEA-9407-4046-9E4E-3BE32786EF03}</a:tableStyleId>
              </a:tblPr>
              <a:tblGrid>
                <a:gridCol w="2343350"/>
                <a:gridCol w="5360650"/>
              </a:tblGrid>
              <a:tr h="384050">
                <a:tc>
                  <a:txBody>
                    <a:bodyPr/>
                    <a:lstStyle/>
                    <a:p>
                      <a:pPr indent="0" lvl="0" marL="0" rtl="0" algn="l">
                        <a:spcBef>
                          <a:spcPts val="0"/>
                        </a:spcBef>
                        <a:spcAft>
                          <a:spcPts val="0"/>
                        </a:spcAft>
                        <a:buNone/>
                      </a:pPr>
                      <a:r>
                        <a:rPr lang="en" sz="1000" u="sng">
                          <a:solidFill>
                            <a:schemeClr val="dk1"/>
                          </a:solidFill>
                          <a:latin typeface="Figtree Black"/>
                          <a:ea typeface="Figtree Black"/>
                          <a:cs typeface="Figtree Black"/>
                          <a:sym typeface="Figtree Black"/>
                          <a:hlinkClick action="ppaction://hlinksldjump" r:id="rId14">
                            <a:extLst>
                              <a:ext uri="{A12FA001-AC4F-418D-AE19-62706E023703}">
                                <ahyp:hlinkClr val="tx"/>
                              </a:ext>
                            </a:extLst>
                          </a:hlinkClick>
                        </a:rPr>
                        <a:t>F</a:t>
                      </a:r>
                      <a:r>
                        <a:rPr lang="en" sz="1000" u="sng">
                          <a:solidFill>
                            <a:schemeClr val="dk1"/>
                          </a:solidFill>
                          <a:latin typeface="Figtree Black"/>
                          <a:ea typeface="Figtree Black"/>
                          <a:cs typeface="Figtree Black"/>
                          <a:sym typeface="Figtree Black"/>
                          <a:hlinkClick action="ppaction://hlinksldjump" r:id="rId15">
                            <a:extLst>
                              <a:ext uri="{A12FA001-AC4F-418D-AE19-62706E023703}">
                                <ahyp:hlinkClr val="tx"/>
                              </a:ext>
                            </a:extLst>
                          </a:hlinkClick>
                        </a:rPr>
                        <a:t>onts</a:t>
                      </a:r>
                      <a:endParaRPr sz="1000" u="sng">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1600"/>
                        </a:spcAft>
                        <a:buNone/>
                      </a:pPr>
                      <a:r>
                        <a:rPr lang="en" sz="1000">
                          <a:solidFill>
                            <a:schemeClr val="dk1"/>
                          </a:solidFill>
                          <a:latin typeface="Hanken Grotesk"/>
                          <a:ea typeface="Hanken Grotesk"/>
                          <a:cs typeface="Hanken Grotesk"/>
                          <a:sym typeface="Hanken Grotesk"/>
                        </a:rPr>
                        <a:t>To </a:t>
                      </a:r>
                      <a:r>
                        <a:rPr lang="en" sz="1000">
                          <a:solidFill>
                            <a:schemeClr val="dk1"/>
                          </a:solidFill>
                          <a:latin typeface="Hanken Grotesk"/>
                          <a:ea typeface="Hanken Grotesk"/>
                          <a:cs typeface="Hanken Grotesk"/>
                          <a:sym typeface="Hanken Grotesk"/>
                        </a:rPr>
                        <a:t>view this template correctly in PowerPoint, download and install the fonts we used</a:t>
                      </a:r>
                      <a:endParaRPr sz="1000">
                        <a:solidFill>
                          <a:schemeClr val="dk1"/>
                        </a:solidFill>
                        <a:latin typeface="Hanken Grotesk"/>
                        <a:ea typeface="Hanken Grotesk"/>
                        <a:cs typeface="Hanken Grotesk"/>
                        <a:sym typeface="Hanken Grotes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85575">
                <a:tc>
                  <a:txBody>
                    <a:bodyPr/>
                    <a:lstStyle/>
                    <a:p>
                      <a:pPr indent="0" lvl="0" marL="0" rtl="0" algn="l">
                        <a:spcBef>
                          <a:spcPts val="0"/>
                        </a:spcBef>
                        <a:spcAft>
                          <a:spcPts val="0"/>
                        </a:spcAft>
                        <a:buNone/>
                      </a:pPr>
                      <a:r>
                        <a:rPr lang="en" sz="1000" u="sng">
                          <a:solidFill>
                            <a:schemeClr val="dk1"/>
                          </a:solidFill>
                          <a:latin typeface="Figtree Black"/>
                          <a:ea typeface="Figtree Black"/>
                          <a:cs typeface="Figtree Black"/>
                          <a:sym typeface="Figtree Black"/>
                          <a:hlinkClick action="ppaction://hlinksldjump" r:id="rId16">
                            <a:extLst>
                              <a:ext uri="{A12FA001-AC4F-418D-AE19-62706E023703}">
                                <ahyp:hlinkClr val="tx"/>
                              </a:ext>
                            </a:extLst>
                          </a:hlinkClick>
                        </a:rPr>
                        <a:t>U</a:t>
                      </a:r>
                      <a:r>
                        <a:rPr lang="en" sz="1000" u="sng">
                          <a:solidFill>
                            <a:schemeClr val="dk1"/>
                          </a:solidFill>
                          <a:latin typeface="Figtree Black"/>
                          <a:ea typeface="Figtree Black"/>
                          <a:cs typeface="Figtree Black"/>
                          <a:sym typeface="Figtree Black"/>
                          <a:hlinkClick action="ppaction://hlinksldjump" r:id="rId17">
                            <a:extLst>
                              <a:ext uri="{A12FA001-AC4F-418D-AE19-62706E023703}">
                                <ahyp:hlinkClr val="tx"/>
                              </a:ext>
                            </a:extLst>
                          </a:hlinkClick>
                        </a:rPr>
                        <a:t>sed</a:t>
                      </a:r>
                      <a:r>
                        <a:rPr lang="en" sz="1000">
                          <a:solidFill>
                            <a:schemeClr val="dk1"/>
                          </a:solidFill>
                          <a:uFill>
                            <a:noFill/>
                          </a:uFill>
                          <a:latin typeface="Figtree Black"/>
                          <a:ea typeface="Figtree Black"/>
                          <a:cs typeface="Figtree Black"/>
                          <a:sym typeface="Figtree Black"/>
                          <a:hlinkClick action="ppaction://hlinksldjump" r:id="rId18">
                            <a:extLst>
                              <a:ext uri="{A12FA001-AC4F-418D-AE19-62706E023703}">
                                <ahyp:hlinkClr val="tx"/>
                              </a:ext>
                            </a:extLst>
                          </a:hlinkClick>
                        </a:rPr>
                        <a:t> </a:t>
                      </a:r>
                      <a:r>
                        <a:rPr lang="en" sz="1000">
                          <a:solidFill>
                            <a:schemeClr val="dk1"/>
                          </a:solidFill>
                          <a:latin typeface="Figtree Black"/>
                          <a:ea typeface="Figtree Black"/>
                          <a:cs typeface="Figtree Black"/>
                          <a:sym typeface="Figtree Black"/>
                        </a:rPr>
                        <a:t>and </a:t>
                      </a:r>
                      <a:r>
                        <a:rPr lang="en" sz="1000" u="sng">
                          <a:solidFill>
                            <a:schemeClr val="dk1"/>
                          </a:solidFill>
                          <a:latin typeface="Figtree Black"/>
                          <a:ea typeface="Figtree Black"/>
                          <a:cs typeface="Figtree Black"/>
                          <a:sym typeface="Figtree Black"/>
                          <a:hlinkClick action="ppaction://hlinksldjump" r:id="rId19">
                            <a:extLst>
                              <a:ext uri="{A12FA001-AC4F-418D-AE19-62706E023703}">
                                <ahyp:hlinkClr val="tx"/>
                              </a:ext>
                            </a:extLst>
                          </a:hlinkClick>
                        </a:rPr>
                        <a:t>alternative</a:t>
                      </a:r>
                      <a:r>
                        <a:rPr lang="en" sz="1000" u="sng">
                          <a:solidFill>
                            <a:schemeClr val="dk1"/>
                          </a:solidFill>
                          <a:latin typeface="Figtree Black"/>
                          <a:ea typeface="Figtree Black"/>
                          <a:cs typeface="Figtree Black"/>
                          <a:sym typeface="Figtree Black"/>
                          <a:hlinkClick action="ppaction://hlinksldjump" r:id="rId20">
                            <a:extLst>
                              <a:ext uri="{A12FA001-AC4F-418D-AE19-62706E023703}">
                                <ahyp:hlinkClr val="tx"/>
                              </a:ext>
                            </a:extLst>
                          </a:hlinkClick>
                        </a:rPr>
                        <a:t> </a:t>
                      </a:r>
                      <a:r>
                        <a:rPr lang="en" sz="1000" u="sng">
                          <a:solidFill>
                            <a:schemeClr val="dk1"/>
                          </a:solidFill>
                          <a:latin typeface="Figtree Black"/>
                          <a:ea typeface="Figtree Black"/>
                          <a:cs typeface="Figtree Black"/>
                          <a:sym typeface="Figtree Black"/>
                          <a:hlinkClick action="ppaction://hlinksldjump" r:id="rId21">
                            <a:extLst>
                              <a:ext uri="{A12FA001-AC4F-418D-AE19-62706E023703}">
                                <ahyp:hlinkClr val="tx"/>
                              </a:ext>
                            </a:extLst>
                          </a:hlinkClick>
                        </a:rPr>
                        <a:t>resources</a:t>
                      </a:r>
                      <a:endParaRPr sz="1000" u="sng">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marR="0" rtl="0" algn="l">
                        <a:lnSpc>
                          <a:spcPct val="100000"/>
                        </a:lnSpc>
                        <a:spcBef>
                          <a:spcPts val="0"/>
                        </a:spcBef>
                        <a:spcAft>
                          <a:spcPts val="1600"/>
                        </a:spcAft>
                        <a:buNone/>
                      </a:pPr>
                      <a:r>
                        <a:rPr lang="en" sz="1000">
                          <a:solidFill>
                            <a:schemeClr val="dk1"/>
                          </a:solidFill>
                          <a:latin typeface="Hanken Grotesk"/>
                          <a:ea typeface="Hanken Grotesk"/>
                          <a:cs typeface="Hanken Grotesk"/>
                          <a:sym typeface="Hanken Grotesk"/>
                        </a:rPr>
                        <a:t>An assortment of graphic resources that are suitable for use in this presentation</a:t>
                      </a:r>
                      <a:endParaRPr sz="1000">
                        <a:solidFill>
                          <a:schemeClr val="dk1"/>
                        </a:solidFill>
                        <a:latin typeface="Hanken Grotesk"/>
                        <a:ea typeface="Hanken Grotesk"/>
                        <a:cs typeface="Hanken Grotesk"/>
                        <a:sym typeface="Hanken Grotes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85575">
                <a:tc>
                  <a:txBody>
                    <a:bodyPr/>
                    <a:lstStyle/>
                    <a:p>
                      <a:pPr indent="0" lvl="0" marL="0" rtl="0" algn="l">
                        <a:spcBef>
                          <a:spcPts val="0"/>
                        </a:spcBef>
                        <a:spcAft>
                          <a:spcPts val="0"/>
                        </a:spcAft>
                        <a:buNone/>
                      </a:pPr>
                      <a:r>
                        <a:rPr lang="en" sz="1000" u="sng">
                          <a:solidFill>
                            <a:schemeClr val="dk1"/>
                          </a:solidFill>
                          <a:latin typeface="Figtree Black"/>
                          <a:ea typeface="Figtree Black"/>
                          <a:cs typeface="Figtree Black"/>
                          <a:sym typeface="Figtree Black"/>
                          <a:hlinkClick action="ppaction://hlinksldjump" r:id="rId22">
                            <a:extLst>
                              <a:ext uri="{A12FA001-AC4F-418D-AE19-62706E023703}">
                                <ahyp:hlinkClr val="tx"/>
                              </a:ext>
                            </a:extLst>
                          </a:hlinkClick>
                        </a:rPr>
                        <a:t>T</a:t>
                      </a:r>
                      <a:r>
                        <a:rPr lang="en" sz="1000" u="sng">
                          <a:solidFill>
                            <a:schemeClr val="dk1"/>
                          </a:solidFill>
                          <a:latin typeface="Figtree Black"/>
                          <a:ea typeface="Figtree Black"/>
                          <a:cs typeface="Figtree Black"/>
                          <a:sym typeface="Figtree Black"/>
                          <a:hlinkClick action="ppaction://hlinksldjump" r:id="rId23">
                            <a:extLst>
                              <a:ext uri="{A12FA001-AC4F-418D-AE19-62706E023703}">
                                <ahyp:hlinkClr val="tx"/>
                              </a:ext>
                            </a:extLst>
                          </a:hlinkClick>
                        </a:rPr>
                        <a:t>hanks</a:t>
                      </a:r>
                      <a:r>
                        <a:rPr lang="en" sz="1000" u="sng">
                          <a:solidFill>
                            <a:schemeClr val="dk1"/>
                          </a:solidFill>
                          <a:latin typeface="Figtree Black"/>
                          <a:ea typeface="Figtree Black"/>
                          <a:cs typeface="Figtree Black"/>
                          <a:sym typeface="Figtree Black"/>
                        </a:rPr>
                        <a:t> slide</a:t>
                      </a:r>
                      <a:endParaRPr sz="1000" u="sng">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1600"/>
                        </a:spcAft>
                        <a:buNone/>
                      </a:pPr>
                      <a:r>
                        <a:rPr lang="en" sz="1000">
                          <a:solidFill>
                            <a:schemeClr val="dk1"/>
                          </a:solidFill>
                          <a:latin typeface="Hanken Grotesk"/>
                          <a:ea typeface="Hanken Grotesk"/>
                          <a:cs typeface="Hanken Grotesk"/>
                          <a:sym typeface="Hanken Grotesk"/>
                        </a:rPr>
                        <a:t>You must keep it so that proper credits for our design are given</a:t>
                      </a:r>
                      <a:endParaRPr sz="1000">
                        <a:solidFill>
                          <a:schemeClr val="dk1"/>
                        </a:solidFill>
                        <a:latin typeface="Hanken Grotesk"/>
                        <a:ea typeface="Hanken Grotesk"/>
                        <a:cs typeface="Hanken Grotesk"/>
                        <a:sym typeface="Hanken Grotes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85575">
                <a:tc>
                  <a:txBody>
                    <a:bodyPr/>
                    <a:lstStyle/>
                    <a:p>
                      <a:pPr indent="0" lvl="0" marL="0" rtl="0" algn="l">
                        <a:spcBef>
                          <a:spcPts val="0"/>
                        </a:spcBef>
                        <a:spcAft>
                          <a:spcPts val="0"/>
                        </a:spcAft>
                        <a:buNone/>
                      </a:pPr>
                      <a:r>
                        <a:rPr lang="en" sz="1000" u="sng">
                          <a:solidFill>
                            <a:schemeClr val="dk1"/>
                          </a:solidFill>
                          <a:latin typeface="Figtree Black"/>
                          <a:ea typeface="Figtree Black"/>
                          <a:cs typeface="Figtree Black"/>
                          <a:sym typeface="Figtree Black"/>
                          <a:hlinkClick action="ppaction://hlinksldjump" r:id="rId24">
                            <a:extLst>
                              <a:ext uri="{A12FA001-AC4F-418D-AE19-62706E023703}">
                                <ahyp:hlinkClr val="tx"/>
                              </a:ext>
                            </a:extLst>
                          </a:hlinkClick>
                        </a:rPr>
                        <a:t>C</a:t>
                      </a:r>
                      <a:r>
                        <a:rPr lang="en" sz="1000" u="sng">
                          <a:solidFill>
                            <a:schemeClr val="dk1"/>
                          </a:solidFill>
                          <a:latin typeface="Figtree Black"/>
                          <a:ea typeface="Figtree Black"/>
                          <a:cs typeface="Figtree Black"/>
                          <a:sym typeface="Figtree Black"/>
                          <a:hlinkClick action="ppaction://hlinksldjump" r:id="rId25">
                            <a:extLst>
                              <a:ext uri="{A12FA001-AC4F-418D-AE19-62706E023703}">
                                <ahyp:hlinkClr val="tx"/>
                              </a:ext>
                            </a:extLst>
                          </a:hlinkClick>
                        </a:rPr>
                        <a:t>olors</a:t>
                      </a:r>
                      <a:endParaRPr sz="1000" u="sng">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1600"/>
                        </a:spcAft>
                        <a:buNone/>
                      </a:pPr>
                      <a:r>
                        <a:rPr lang="en" sz="1000">
                          <a:solidFill>
                            <a:schemeClr val="dk1"/>
                          </a:solidFill>
                          <a:latin typeface="Hanken Grotesk"/>
                          <a:ea typeface="Hanken Grotesk"/>
                          <a:cs typeface="Hanken Grotesk"/>
                          <a:sym typeface="Hanken Grotesk"/>
                        </a:rPr>
                        <a:t>All the colors used in this presentation</a:t>
                      </a:r>
                      <a:endParaRPr sz="1000">
                        <a:solidFill>
                          <a:schemeClr val="dk1"/>
                        </a:solidFill>
                        <a:latin typeface="Hanken Grotesk"/>
                        <a:ea typeface="Hanken Grotesk"/>
                        <a:cs typeface="Hanken Grotesk"/>
                        <a:sym typeface="Hanken Grotes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85575">
                <a:tc>
                  <a:txBody>
                    <a:bodyPr/>
                    <a:lstStyle/>
                    <a:p>
                      <a:pPr indent="0" lvl="0" marL="0" rtl="0" algn="l">
                        <a:spcBef>
                          <a:spcPts val="0"/>
                        </a:spcBef>
                        <a:spcAft>
                          <a:spcPts val="0"/>
                        </a:spcAft>
                        <a:buNone/>
                      </a:pPr>
                      <a:r>
                        <a:rPr lang="en" sz="1000" u="sng">
                          <a:solidFill>
                            <a:schemeClr val="dk1"/>
                          </a:solidFill>
                          <a:latin typeface="Figtree Black"/>
                          <a:ea typeface="Figtree Black"/>
                          <a:cs typeface="Figtree Black"/>
                          <a:sym typeface="Figtree Black"/>
                          <a:hlinkClick action="ppaction://hlinksldjump" r:id="rId26">
                            <a:extLst>
                              <a:ext uri="{A12FA001-AC4F-418D-AE19-62706E023703}">
                                <ahyp:hlinkClr val="tx"/>
                              </a:ext>
                            </a:extLst>
                          </a:hlinkClick>
                        </a:rPr>
                        <a:t>I</a:t>
                      </a:r>
                      <a:r>
                        <a:rPr lang="en" sz="1000" u="sng">
                          <a:solidFill>
                            <a:schemeClr val="dk1"/>
                          </a:solidFill>
                          <a:latin typeface="Figtree Black"/>
                          <a:ea typeface="Figtree Black"/>
                          <a:cs typeface="Figtree Black"/>
                          <a:sym typeface="Figtree Black"/>
                          <a:hlinkClick action="ppaction://hlinksldjump" r:id="rId27">
                            <a:extLst>
                              <a:ext uri="{A12FA001-AC4F-418D-AE19-62706E023703}">
                                <ahyp:hlinkClr val="tx"/>
                              </a:ext>
                            </a:extLst>
                          </a:hlinkClick>
                        </a:rPr>
                        <a:t>cons</a:t>
                      </a:r>
                      <a:r>
                        <a:rPr lang="en" sz="1000">
                          <a:solidFill>
                            <a:schemeClr val="dk1"/>
                          </a:solidFill>
                          <a:latin typeface="Figtree Black"/>
                          <a:ea typeface="Figtree Black"/>
                          <a:cs typeface="Figtree Black"/>
                          <a:sym typeface="Figtree Black"/>
                        </a:rPr>
                        <a:t> </a:t>
                      </a:r>
                      <a:r>
                        <a:rPr lang="en" sz="1000">
                          <a:solidFill>
                            <a:schemeClr val="dk1"/>
                          </a:solidFill>
                          <a:latin typeface="Figtree Black"/>
                          <a:ea typeface="Figtree Black"/>
                          <a:cs typeface="Figtree Black"/>
                          <a:sym typeface="Figtree Black"/>
                        </a:rPr>
                        <a:t>and </a:t>
                      </a:r>
                      <a:r>
                        <a:rPr lang="en" sz="1000" u="sng">
                          <a:solidFill>
                            <a:schemeClr val="dk1"/>
                          </a:solidFill>
                          <a:latin typeface="Figtree Black"/>
                          <a:ea typeface="Figtree Black"/>
                          <a:cs typeface="Figtree Black"/>
                          <a:sym typeface="Figtree Black"/>
                          <a:hlinkClick action="ppaction://hlinksldjump" r:id="rId28">
                            <a:extLst>
                              <a:ext uri="{A12FA001-AC4F-418D-AE19-62706E023703}">
                                <ahyp:hlinkClr val="tx"/>
                              </a:ext>
                            </a:extLst>
                          </a:hlinkClick>
                        </a:rPr>
                        <a:t>infographic resources</a:t>
                      </a:r>
                      <a:endParaRPr sz="1000" u="sng">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0"/>
                        </a:spcAft>
                        <a:buNone/>
                      </a:pPr>
                      <a:r>
                        <a:rPr lang="en" sz="1000">
                          <a:solidFill>
                            <a:schemeClr val="dk1"/>
                          </a:solidFill>
                          <a:latin typeface="Hanken Grotesk"/>
                          <a:ea typeface="Hanken Grotesk"/>
                          <a:cs typeface="Hanken Grotesk"/>
                          <a:sym typeface="Hanken Grotesk"/>
                        </a:rPr>
                        <a:t>These can be used in the template, and their size and color can be edited</a:t>
                      </a:r>
                      <a:endParaRPr sz="1000">
                        <a:solidFill>
                          <a:schemeClr val="dk1"/>
                        </a:solidFill>
                        <a:latin typeface="Hanken Grotesk"/>
                        <a:ea typeface="Hanken Grotesk"/>
                        <a:cs typeface="Hanken Grotesk"/>
                        <a:sym typeface="Hanken Grotes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r h="385575">
                <a:tc>
                  <a:txBody>
                    <a:bodyPr/>
                    <a:lstStyle/>
                    <a:p>
                      <a:pPr indent="0" lvl="0" marL="0" rtl="0" algn="l">
                        <a:spcBef>
                          <a:spcPts val="0"/>
                        </a:spcBef>
                        <a:spcAft>
                          <a:spcPts val="0"/>
                        </a:spcAft>
                        <a:buNone/>
                      </a:pPr>
                      <a:r>
                        <a:rPr lang="en" sz="1000">
                          <a:solidFill>
                            <a:schemeClr val="dk1"/>
                          </a:solidFill>
                          <a:latin typeface="Figtree Black"/>
                          <a:ea typeface="Figtree Black"/>
                          <a:cs typeface="Figtree Black"/>
                          <a:sym typeface="Figtree Black"/>
                        </a:rPr>
                        <a:t>E</a:t>
                      </a:r>
                      <a:r>
                        <a:rPr lang="en" sz="1000">
                          <a:solidFill>
                            <a:schemeClr val="dk1"/>
                          </a:solidFill>
                          <a:latin typeface="Figtree Black"/>
                          <a:ea typeface="Figtree Black"/>
                          <a:cs typeface="Figtree Black"/>
                          <a:sym typeface="Figtree Black"/>
                        </a:rPr>
                        <a:t>ditable presentation theme </a:t>
                      </a:r>
                      <a:endParaRPr sz="1000">
                        <a:solidFill>
                          <a:schemeClr val="dk1"/>
                        </a:solidFill>
                        <a:latin typeface="Figtree Black"/>
                        <a:ea typeface="Figtree Black"/>
                        <a:cs typeface="Figtree Black"/>
                        <a:sym typeface="Figtree Blac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solidFill>
                      <a:schemeClr val="dk2"/>
                    </a:solidFill>
                  </a:tcPr>
                </a:tc>
                <a:tc>
                  <a:txBody>
                    <a:bodyPr/>
                    <a:lstStyle/>
                    <a:p>
                      <a:pPr indent="0" lvl="0" marL="0" rtl="0" algn="l">
                        <a:spcBef>
                          <a:spcPts val="0"/>
                        </a:spcBef>
                        <a:spcAft>
                          <a:spcPts val="1600"/>
                        </a:spcAft>
                        <a:buNone/>
                      </a:pPr>
                      <a:r>
                        <a:rPr lang="en" sz="1000">
                          <a:solidFill>
                            <a:schemeClr val="dk1"/>
                          </a:solidFill>
                          <a:latin typeface="Hanken Grotesk"/>
                          <a:ea typeface="Hanken Grotesk"/>
                          <a:cs typeface="Hanken Grotesk"/>
                          <a:sym typeface="Hanken Grotesk"/>
                        </a:rPr>
                        <a:t>You can edit the master slides easily. For more info, click</a:t>
                      </a:r>
                      <a:r>
                        <a:rPr lang="en" sz="1000">
                          <a:solidFill>
                            <a:schemeClr val="dk1"/>
                          </a:solidFill>
                          <a:latin typeface="Hanken Grotesk Light"/>
                          <a:ea typeface="Hanken Grotesk Light"/>
                          <a:cs typeface="Hanken Grotesk Light"/>
                          <a:sym typeface="Hanken Grotesk Light"/>
                        </a:rPr>
                        <a:t> </a:t>
                      </a:r>
                      <a:r>
                        <a:rPr b="1" lang="en" sz="1000" u="sng">
                          <a:solidFill>
                            <a:schemeClr val="dk1"/>
                          </a:solidFill>
                          <a:latin typeface="Hanken Grotesk"/>
                          <a:ea typeface="Hanken Grotesk"/>
                          <a:cs typeface="Hanken Grotesk"/>
                          <a:sym typeface="Hanken Grotesk"/>
                          <a:hlinkClick r:id="rId29">
                            <a:extLst>
                              <a:ext uri="{A12FA001-AC4F-418D-AE19-62706E023703}">
                                <ahyp:hlinkClr val="tx"/>
                              </a:ext>
                            </a:extLst>
                          </a:hlinkClick>
                        </a:rPr>
                        <a:t>here</a:t>
                      </a:r>
                      <a:endParaRPr b="1" sz="1000" u="sng">
                        <a:solidFill>
                          <a:schemeClr val="dk1"/>
                        </a:solidFill>
                        <a:latin typeface="Hanken Grotesk"/>
                        <a:ea typeface="Hanken Grotesk"/>
                        <a:cs typeface="Hanken Grotesk"/>
                        <a:sym typeface="Hanken Grotesk"/>
                      </a:endParaRPr>
                    </a:p>
                  </a:txBody>
                  <a:tcPr marT="91425" marB="91425" marR="91425" marL="91425" anchor="ctr">
                    <a:lnL cap="flat" cmpd="sng" w="19050">
                      <a:solidFill>
                        <a:schemeClr val="dk1"/>
                      </a:solidFill>
                      <a:prstDash val="solid"/>
                      <a:round/>
                      <a:headEnd len="sm" w="sm" type="none"/>
                      <a:tailEnd len="sm" w="sm" type="none"/>
                    </a:lnL>
                    <a:lnR cap="flat" cmpd="sng" w="19050">
                      <a:solidFill>
                        <a:schemeClr val="dk1"/>
                      </a:solidFill>
                      <a:prstDash val="solid"/>
                      <a:round/>
                      <a:headEnd len="sm" w="sm" type="none"/>
                      <a:tailEnd len="sm" w="sm" type="none"/>
                    </a:lnR>
                    <a:lnT cap="flat" cmpd="sng" w="19050">
                      <a:solidFill>
                        <a:schemeClr val="dk1"/>
                      </a:solidFill>
                      <a:prstDash val="solid"/>
                      <a:round/>
                      <a:headEnd len="sm" w="sm" type="none"/>
                      <a:tailEnd len="sm" w="sm" type="none"/>
                    </a:lnT>
                    <a:lnB cap="flat" cmpd="sng" w="19050">
                      <a:solidFill>
                        <a:schemeClr val="dk1"/>
                      </a:solidFill>
                      <a:prstDash val="solid"/>
                      <a:round/>
                      <a:headEnd len="sm" w="sm" type="none"/>
                      <a:tailEnd len="sm" w="sm" type="none"/>
                    </a:lnB>
                  </a:tcPr>
                </a:tc>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4" name="Shape 644"/>
        <p:cNvGrpSpPr/>
        <p:nvPr/>
      </p:nvGrpSpPr>
      <p:grpSpPr>
        <a:xfrm>
          <a:off x="0" y="0"/>
          <a:ext cx="0" cy="0"/>
          <a:chOff x="0" y="0"/>
          <a:chExt cx="0" cy="0"/>
        </a:xfrm>
      </p:grpSpPr>
      <p:sp>
        <p:nvSpPr>
          <p:cNvPr id="645" name="Google Shape;645;p5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a:t>
            </a:r>
            <a:r>
              <a:rPr lang="en"/>
              <a:t>nalysis &amp; development</a:t>
            </a:r>
            <a:endParaRPr/>
          </a:p>
        </p:txBody>
      </p:sp>
      <p:sp>
        <p:nvSpPr>
          <p:cNvPr id="646" name="Google Shape;646;p52"/>
          <p:cNvSpPr txBox="1"/>
          <p:nvPr>
            <p:ph idx="1" type="subTitle"/>
          </p:nvPr>
        </p:nvSpPr>
        <p:spPr>
          <a:xfrm>
            <a:off x="4651268" y="1736553"/>
            <a:ext cx="3772800" cy="2736300"/>
          </a:xfrm>
          <a:prstGeom prst="rect">
            <a:avLst/>
          </a:prstGeom>
        </p:spPr>
        <p:txBody>
          <a:bodyPr anchorCtr="0" anchor="t" bIns="91425" lIns="91425" spcFirstLastPara="1" rIns="91425" wrap="square" tIns="91425">
            <a:noAutofit/>
          </a:bodyPr>
          <a:lstStyle/>
          <a:p>
            <a:pPr indent="-304800" lvl="0" marL="314325" rtl="0" algn="l">
              <a:spcBef>
                <a:spcPts val="0"/>
              </a:spcBef>
              <a:spcAft>
                <a:spcPts val="0"/>
              </a:spcAft>
              <a:buSzPts val="1200"/>
              <a:buFont typeface="Hanken Grotesk"/>
              <a:buChar char="●"/>
            </a:pPr>
            <a:r>
              <a:rPr lang="en"/>
              <a:t>Venus has a beautiful name and is the second planet from the Sun. It’s terribly hot—even hotter than Mercury</a:t>
            </a:r>
            <a:endParaRPr/>
          </a:p>
          <a:p>
            <a:pPr indent="-304800" lvl="0" marL="314325" rtl="0" algn="l">
              <a:spcBef>
                <a:spcPts val="1000"/>
              </a:spcBef>
              <a:spcAft>
                <a:spcPts val="0"/>
              </a:spcAft>
              <a:buSzPts val="1200"/>
              <a:buFont typeface="Hanken Grotesk"/>
              <a:buChar char="●"/>
            </a:pPr>
            <a:r>
              <a:rPr lang="en"/>
              <a:t>Saturn is a gas giant and has several rings. This planet is composed mostly of hydrogen and helium</a:t>
            </a:r>
            <a:endParaRPr/>
          </a:p>
          <a:p>
            <a:pPr indent="-304800" lvl="0" marL="314325" rtl="0" algn="l">
              <a:spcBef>
                <a:spcPts val="1000"/>
              </a:spcBef>
              <a:spcAft>
                <a:spcPts val="0"/>
              </a:spcAft>
              <a:buSzPts val="1200"/>
              <a:buFont typeface="Hanken Grotesk"/>
              <a:buChar char="●"/>
            </a:pPr>
            <a:r>
              <a:rPr lang="en"/>
              <a:t>Earth is the third planet from the Sun and the only one that harbors life in the Solar System</a:t>
            </a:r>
            <a:endParaRPr/>
          </a:p>
        </p:txBody>
      </p:sp>
      <p:sp>
        <p:nvSpPr>
          <p:cNvPr id="647" name="Google Shape;647;p52"/>
          <p:cNvSpPr txBox="1"/>
          <p:nvPr>
            <p:ph idx="2" type="subTitle"/>
          </p:nvPr>
        </p:nvSpPr>
        <p:spPr>
          <a:xfrm>
            <a:off x="720000" y="1736553"/>
            <a:ext cx="3772800" cy="2736300"/>
          </a:xfrm>
          <a:prstGeom prst="rect">
            <a:avLst/>
          </a:prstGeom>
        </p:spPr>
        <p:txBody>
          <a:bodyPr anchorCtr="0" anchor="t" bIns="91425" lIns="91425" spcFirstLastPara="1" rIns="91425" wrap="square" tIns="91425">
            <a:noAutofit/>
          </a:bodyPr>
          <a:lstStyle/>
          <a:p>
            <a:pPr indent="-304800" lvl="0" marL="257175" rtl="0" algn="l">
              <a:spcBef>
                <a:spcPts val="0"/>
              </a:spcBef>
              <a:spcAft>
                <a:spcPts val="0"/>
              </a:spcAft>
              <a:buSzPts val="1200"/>
              <a:buFont typeface="Hanken Grotesk"/>
              <a:buChar char="●"/>
            </a:pPr>
            <a:r>
              <a:rPr lang="en"/>
              <a:t>Mercury is the closest planet to the Sun and the smallest one in the Solar System—it’s a bit larger than the Moon</a:t>
            </a:r>
            <a:endParaRPr/>
          </a:p>
          <a:p>
            <a:pPr indent="-304800" lvl="0" marL="257175" rtl="0" algn="l">
              <a:spcBef>
                <a:spcPts val="1000"/>
              </a:spcBef>
              <a:spcAft>
                <a:spcPts val="0"/>
              </a:spcAft>
              <a:buSzPts val="1200"/>
              <a:buFont typeface="Hanken Grotesk"/>
              <a:buChar char="●"/>
            </a:pPr>
            <a:r>
              <a:rPr lang="en"/>
              <a:t>Jupiter is a gas giant, the biggest planet in the Solar System and the fourth-brightest object in the night sky</a:t>
            </a:r>
            <a:endParaRPr/>
          </a:p>
          <a:p>
            <a:pPr indent="-304800" lvl="0" marL="257175" rtl="0" algn="l">
              <a:spcBef>
                <a:spcPts val="1000"/>
              </a:spcBef>
              <a:spcAft>
                <a:spcPts val="0"/>
              </a:spcAft>
              <a:buSzPts val="1200"/>
              <a:buFont typeface="Hanken Grotesk"/>
              <a:buChar char="●"/>
            </a:pPr>
            <a:r>
              <a:rPr lang="en"/>
              <a:t>Neptune is the farthest planet from the Sun. It's also the fourth-largest planet by diameter in the Solar System</a:t>
            </a:r>
            <a:endParaRPr/>
          </a:p>
        </p:txBody>
      </p:sp>
      <p:sp>
        <p:nvSpPr>
          <p:cNvPr id="648" name="Google Shape;648;p52"/>
          <p:cNvSpPr txBox="1"/>
          <p:nvPr>
            <p:ph idx="3" type="subTitle"/>
          </p:nvPr>
        </p:nvSpPr>
        <p:spPr>
          <a:xfrm>
            <a:off x="720000" y="1451250"/>
            <a:ext cx="3772800" cy="361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Phase 01</a:t>
            </a:r>
            <a:endParaRPr/>
          </a:p>
        </p:txBody>
      </p:sp>
      <p:sp>
        <p:nvSpPr>
          <p:cNvPr id="649" name="Google Shape;649;p52"/>
          <p:cNvSpPr txBox="1"/>
          <p:nvPr>
            <p:ph idx="4" type="subTitle"/>
          </p:nvPr>
        </p:nvSpPr>
        <p:spPr>
          <a:xfrm>
            <a:off x="4651268" y="1451250"/>
            <a:ext cx="3772800" cy="361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Phase 02</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3" name="Shape 653"/>
        <p:cNvGrpSpPr/>
        <p:nvPr/>
      </p:nvGrpSpPr>
      <p:grpSpPr>
        <a:xfrm>
          <a:off x="0" y="0"/>
          <a:ext cx="0" cy="0"/>
          <a:chOff x="0" y="0"/>
          <a:chExt cx="0" cy="0"/>
        </a:xfrm>
      </p:grpSpPr>
      <p:sp>
        <p:nvSpPr>
          <p:cNvPr id="654" name="Google Shape;654;p53"/>
          <p:cNvSpPr txBox="1"/>
          <p:nvPr>
            <p:ph type="title"/>
          </p:nvPr>
        </p:nvSpPr>
        <p:spPr>
          <a:xfrm>
            <a:off x="722376" y="445025"/>
            <a:ext cx="7708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a:t>
            </a:r>
            <a:r>
              <a:rPr lang="en"/>
              <a:t>nalysis &amp; development</a:t>
            </a:r>
            <a:endParaRPr/>
          </a:p>
        </p:txBody>
      </p:sp>
      <p:sp>
        <p:nvSpPr>
          <p:cNvPr id="655" name="Google Shape;655;p53"/>
          <p:cNvSpPr txBox="1"/>
          <p:nvPr/>
        </p:nvSpPr>
        <p:spPr>
          <a:xfrm>
            <a:off x="713225" y="4314400"/>
            <a:ext cx="7753500" cy="294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chemeClr val="dk1"/>
                </a:solidFill>
                <a:latin typeface="Hanken Grotesk"/>
                <a:ea typeface="Hanken Grotesk"/>
                <a:cs typeface="Hanken Grotesk"/>
                <a:sym typeface="Hanken Grotesk"/>
              </a:rPr>
              <a:t>Follow the link in the graph to modify its data and then paste the new one here.</a:t>
            </a:r>
            <a:r>
              <a:rPr b="1" lang="en" sz="1100">
                <a:solidFill>
                  <a:schemeClr val="dk1"/>
                </a:solidFill>
                <a:latin typeface="Hanken Grotesk"/>
                <a:ea typeface="Hanken Grotesk"/>
                <a:cs typeface="Hanken Grotesk"/>
                <a:sym typeface="Hanken Grotesk"/>
              </a:rPr>
              <a:t> </a:t>
            </a:r>
            <a:r>
              <a:rPr b="1" lang="en" sz="1100" u="sng">
                <a:solidFill>
                  <a:schemeClr val="dk1"/>
                </a:solidFill>
                <a:latin typeface="Hanken Grotesk"/>
                <a:ea typeface="Hanken Grotesk"/>
                <a:cs typeface="Hanken Grotesk"/>
                <a:sym typeface="Hanken Grotesk"/>
                <a:hlinkClick r:id="rId3">
                  <a:extLst>
                    <a:ext uri="{A12FA001-AC4F-418D-AE19-62706E023703}">
                      <ahyp:hlinkClr val="tx"/>
                    </a:ext>
                  </a:extLst>
                </a:hlinkClick>
              </a:rPr>
              <a:t>For more info, click here</a:t>
            </a:r>
            <a:endParaRPr b="1" sz="1100" u="sng">
              <a:solidFill>
                <a:schemeClr val="dk1"/>
              </a:solidFill>
              <a:latin typeface="Hanken Grotesk"/>
              <a:ea typeface="Hanken Grotesk"/>
              <a:cs typeface="Hanken Grotesk"/>
              <a:sym typeface="Hanken Grotesk"/>
            </a:endParaRPr>
          </a:p>
        </p:txBody>
      </p:sp>
      <p:sp>
        <p:nvSpPr>
          <p:cNvPr id="656" name="Google Shape;656;p53"/>
          <p:cNvSpPr txBox="1"/>
          <p:nvPr/>
        </p:nvSpPr>
        <p:spPr>
          <a:xfrm>
            <a:off x="4864724" y="3187925"/>
            <a:ext cx="1610400" cy="527700"/>
          </a:xfrm>
          <a:prstGeom prst="rect">
            <a:avLst/>
          </a:prstGeom>
          <a:noFill/>
          <a:ln>
            <a:noFill/>
          </a:ln>
        </p:spPr>
        <p:txBody>
          <a:bodyPr anchorCtr="0" anchor="b" bIns="91425" lIns="91425" spcFirstLastPara="1" rIns="91425" wrap="square" tIns="91425">
            <a:noAutofit/>
          </a:bodyPr>
          <a:lstStyle/>
          <a:p>
            <a:pPr indent="0" lvl="0" marL="0" marR="0" rtl="0" algn="l">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Venus</a:t>
            </a:r>
            <a:endParaRPr sz="1900">
              <a:solidFill>
                <a:schemeClr val="dk1"/>
              </a:solidFill>
              <a:latin typeface="Figtree Black"/>
              <a:ea typeface="Figtree Black"/>
              <a:cs typeface="Figtree Black"/>
              <a:sym typeface="Figtree Black"/>
            </a:endParaRPr>
          </a:p>
        </p:txBody>
      </p:sp>
      <p:sp>
        <p:nvSpPr>
          <p:cNvPr id="657" name="Google Shape;657;p53"/>
          <p:cNvSpPr txBox="1"/>
          <p:nvPr/>
        </p:nvSpPr>
        <p:spPr>
          <a:xfrm>
            <a:off x="4864724" y="3592101"/>
            <a:ext cx="1610400" cy="57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Hanken Grotesk"/>
                <a:ea typeface="Hanken Grotesk"/>
                <a:cs typeface="Hanken Grotesk"/>
                <a:sym typeface="Hanken Grotesk"/>
              </a:rPr>
              <a:t>Venus has a beautiful name</a:t>
            </a:r>
            <a:endParaRPr>
              <a:solidFill>
                <a:schemeClr val="dk1"/>
              </a:solidFill>
              <a:latin typeface="Hanken Grotesk"/>
              <a:ea typeface="Hanken Grotesk"/>
              <a:cs typeface="Hanken Grotesk"/>
              <a:sym typeface="Hanken Grotesk"/>
            </a:endParaRPr>
          </a:p>
        </p:txBody>
      </p:sp>
      <p:sp>
        <p:nvSpPr>
          <p:cNvPr id="658" name="Google Shape;658;p53"/>
          <p:cNvSpPr txBox="1"/>
          <p:nvPr/>
        </p:nvSpPr>
        <p:spPr>
          <a:xfrm>
            <a:off x="6817363" y="3187925"/>
            <a:ext cx="1610400" cy="527700"/>
          </a:xfrm>
          <a:prstGeom prst="rect">
            <a:avLst/>
          </a:prstGeom>
          <a:noFill/>
          <a:ln>
            <a:noFill/>
          </a:ln>
        </p:spPr>
        <p:txBody>
          <a:bodyPr anchorCtr="0" anchor="b" bIns="91425" lIns="91425" spcFirstLastPara="1" rIns="91425" wrap="square" tIns="91425">
            <a:noAutofit/>
          </a:bodyPr>
          <a:lstStyle/>
          <a:p>
            <a:pPr indent="0" lvl="0" marL="0" marR="0" rtl="0" algn="l">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Mercury</a:t>
            </a:r>
            <a:endParaRPr sz="1900">
              <a:solidFill>
                <a:schemeClr val="dk1"/>
              </a:solidFill>
              <a:latin typeface="Figtree Black"/>
              <a:ea typeface="Figtree Black"/>
              <a:cs typeface="Figtree Black"/>
              <a:sym typeface="Figtree Black"/>
            </a:endParaRPr>
          </a:p>
        </p:txBody>
      </p:sp>
      <p:sp>
        <p:nvSpPr>
          <p:cNvPr id="659" name="Google Shape;659;p53"/>
          <p:cNvSpPr txBox="1"/>
          <p:nvPr/>
        </p:nvSpPr>
        <p:spPr>
          <a:xfrm>
            <a:off x="6817363" y="3592101"/>
            <a:ext cx="1610400" cy="57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Mercury is quite a small planet</a:t>
            </a:r>
            <a:endParaRPr>
              <a:solidFill>
                <a:schemeClr val="dk1"/>
              </a:solidFill>
              <a:latin typeface="Hanken Grotesk"/>
              <a:ea typeface="Hanken Grotesk"/>
              <a:cs typeface="Hanken Grotesk"/>
              <a:sym typeface="Hanken Grotesk"/>
            </a:endParaRPr>
          </a:p>
        </p:txBody>
      </p:sp>
      <p:sp>
        <p:nvSpPr>
          <p:cNvPr id="660" name="Google Shape;660;p53"/>
          <p:cNvSpPr txBox="1"/>
          <p:nvPr/>
        </p:nvSpPr>
        <p:spPr>
          <a:xfrm>
            <a:off x="713225" y="1213000"/>
            <a:ext cx="3668400" cy="294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Mercury is the closest planet to the Sun and the smallest one in the Solar System </a:t>
            </a:r>
            <a:r>
              <a:rPr lang="en">
                <a:solidFill>
                  <a:schemeClr val="dk1"/>
                </a:solidFill>
                <a:latin typeface="Hanken Grotesk"/>
                <a:ea typeface="Hanken Grotesk"/>
                <a:cs typeface="Hanken Grotesk"/>
                <a:sym typeface="Hanken Grotesk"/>
              </a:rPr>
              <a:t>The planet’s name has nothing to do with the liquid metal</a:t>
            </a:r>
            <a:endParaRPr>
              <a:solidFill>
                <a:schemeClr val="dk1"/>
              </a:solidFill>
              <a:latin typeface="Hanken Grotesk"/>
              <a:ea typeface="Hanken Grotesk"/>
              <a:cs typeface="Hanken Grotesk"/>
              <a:sym typeface="Hanken Grotesk"/>
            </a:endParaRPr>
          </a:p>
          <a:p>
            <a:pPr indent="-304800" lvl="0" marL="457200" rtl="0" algn="l">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The Sun is the star at the center of the Solar System</a:t>
            </a:r>
            <a:endParaRPr>
              <a:solidFill>
                <a:schemeClr val="dk1"/>
              </a:solidFill>
              <a:latin typeface="Hanken Grotesk"/>
              <a:ea typeface="Hanken Grotesk"/>
              <a:cs typeface="Hanken Grotesk"/>
              <a:sym typeface="Hanken Grotesk"/>
            </a:endParaRPr>
          </a:p>
          <a:p>
            <a:pPr indent="-304800" lvl="0" marL="457200" rtl="0" algn="l">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Jupiter is the biggest planet in the entire Solar System</a:t>
            </a:r>
            <a:endParaRPr>
              <a:solidFill>
                <a:schemeClr val="dk1"/>
              </a:solidFill>
              <a:latin typeface="Hanken Grotesk"/>
              <a:ea typeface="Hanken Grotesk"/>
              <a:cs typeface="Hanken Grotesk"/>
              <a:sym typeface="Hanken Grotesk"/>
            </a:endParaRPr>
          </a:p>
          <a:p>
            <a:pPr indent="-304800" lvl="0" marL="457200" rtl="0" algn="l">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Saturn is composed mostly of hydrogen and helium</a:t>
            </a:r>
            <a:endParaRPr>
              <a:solidFill>
                <a:schemeClr val="dk1"/>
              </a:solidFill>
              <a:latin typeface="Hanken Grotesk"/>
              <a:ea typeface="Hanken Grotesk"/>
              <a:cs typeface="Hanken Grotesk"/>
              <a:sym typeface="Hanken Grotesk"/>
            </a:endParaRPr>
          </a:p>
        </p:txBody>
      </p:sp>
      <p:pic>
        <p:nvPicPr>
          <p:cNvPr id="661" name="Google Shape;661;p53">
            <a:hlinkClick r:id="rId4"/>
          </p:cNvPr>
          <p:cNvPicPr preferRelativeResize="0"/>
          <p:nvPr/>
        </p:nvPicPr>
        <p:blipFill>
          <a:blip r:embed="rId5">
            <a:alphaModFix/>
          </a:blip>
          <a:stretch>
            <a:fillRect/>
          </a:stretch>
        </p:blipFill>
        <p:spPr>
          <a:xfrm>
            <a:off x="4719100" y="1072488"/>
            <a:ext cx="3563049" cy="2060674"/>
          </a:xfrm>
          <a:prstGeom prst="rect">
            <a:avLst/>
          </a:prstGeom>
          <a:noFill/>
          <a:ln>
            <a:noFill/>
          </a:ln>
        </p:spPr>
      </p:pic>
      <p:sp>
        <p:nvSpPr>
          <p:cNvPr id="662" name="Google Shape;662;p53"/>
          <p:cNvSpPr/>
          <p:nvPr/>
        </p:nvSpPr>
        <p:spPr>
          <a:xfrm>
            <a:off x="4593425" y="3322625"/>
            <a:ext cx="258300" cy="2583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53"/>
          <p:cNvSpPr/>
          <p:nvPr/>
        </p:nvSpPr>
        <p:spPr>
          <a:xfrm>
            <a:off x="6559075" y="3322625"/>
            <a:ext cx="258300" cy="258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7" name="Shape 667"/>
        <p:cNvGrpSpPr/>
        <p:nvPr/>
      </p:nvGrpSpPr>
      <p:grpSpPr>
        <a:xfrm>
          <a:off x="0" y="0"/>
          <a:ext cx="0" cy="0"/>
          <a:chOff x="0" y="0"/>
          <a:chExt cx="0" cy="0"/>
        </a:xfrm>
      </p:grpSpPr>
      <p:sp>
        <p:nvSpPr>
          <p:cNvPr id="668" name="Google Shape;668;p54"/>
          <p:cNvSpPr/>
          <p:nvPr/>
        </p:nvSpPr>
        <p:spPr>
          <a:xfrm flipH="1">
            <a:off x="6905376" y="2584198"/>
            <a:ext cx="1310100" cy="1310100"/>
          </a:xfrm>
          <a:prstGeom prst="blockArc">
            <a:avLst>
              <a:gd fmla="val 5400645" name="adj1"/>
              <a:gd fmla="val 16256715" name="adj2"/>
              <a:gd fmla="val 12710" name="adj3"/>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54"/>
          <p:cNvSpPr/>
          <p:nvPr/>
        </p:nvSpPr>
        <p:spPr>
          <a:xfrm>
            <a:off x="6912383" y="2591345"/>
            <a:ext cx="1296300" cy="1296300"/>
          </a:xfrm>
          <a:prstGeom prst="donut">
            <a:avLst>
              <a:gd fmla="val 11930" name="adj"/>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54"/>
          <p:cNvSpPr/>
          <p:nvPr/>
        </p:nvSpPr>
        <p:spPr>
          <a:xfrm>
            <a:off x="7063900" y="2742763"/>
            <a:ext cx="993000" cy="993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54"/>
          <p:cNvSpPr txBox="1"/>
          <p:nvPr>
            <p:ph type="title"/>
          </p:nvPr>
        </p:nvSpPr>
        <p:spPr>
          <a:xfrm>
            <a:off x="722376" y="445025"/>
            <a:ext cx="7708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a:t>
            </a:r>
            <a:r>
              <a:rPr lang="en"/>
              <a:t>nalysis </a:t>
            </a:r>
            <a:r>
              <a:rPr lang="en"/>
              <a:t>of the results</a:t>
            </a:r>
            <a:endParaRPr/>
          </a:p>
        </p:txBody>
      </p:sp>
      <p:sp>
        <p:nvSpPr>
          <p:cNvPr id="672" name="Google Shape;672;p54"/>
          <p:cNvSpPr txBox="1"/>
          <p:nvPr>
            <p:ph idx="4294967295" type="title"/>
          </p:nvPr>
        </p:nvSpPr>
        <p:spPr>
          <a:xfrm>
            <a:off x="5289875" y="1437825"/>
            <a:ext cx="1673100" cy="5277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0" lang="en" sz="1900">
                <a:latin typeface="Figtree Black"/>
                <a:ea typeface="Figtree Black"/>
                <a:cs typeface="Figtree Black"/>
                <a:sym typeface="Figtree Black"/>
              </a:rPr>
              <a:t>Mercury</a:t>
            </a:r>
            <a:endParaRPr b="0" sz="1900">
              <a:latin typeface="Figtree Black"/>
              <a:ea typeface="Figtree Black"/>
              <a:cs typeface="Figtree Black"/>
              <a:sym typeface="Figtree Black"/>
            </a:endParaRPr>
          </a:p>
        </p:txBody>
      </p:sp>
      <p:sp>
        <p:nvSpPr>
          <p:cNvPr id="673" name="Google Shape;673;p54"/>
          <p:cNvSpPr txBox="1"/>
          <p:nvPr>
            <p:ph idx="4294967295" type="subTitle"/>
          </p:nvPr>
        </p:nvSpPr>
        <p:spPr>
          <a:xfrm>
            <a:off x="5289875" y="1831992"/>
            <a:ext cx="16731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latin typeface="Hanken Grotesk"/>
                <a:ea typeface="Hanken Grotesk"/>
                <a:cs typeface="Hanken Grotesk"/>
                <a:sym typeface="Hanken Grotesk"/>
              </a:rPr>
              <a:t>Mercury is quite a small planet</a:t>
            </a:r>
            <a:endParaRPr>
              <a:latin typeface="Hanken Grotesk"/>
              <a:ea typeface="Hanken Grotesk"/>
              <a:cs typeface="Hanken Grotesk"/>
              <a:sym typeface="Hanken Grotesk"/>
            </a:endParaRPr>
          </a:p>
        </p:txBody>
      </p:sp>
      <p:sp>
        <p:nvSpPr>
          <p:cNvPr id="674" name="Google Shape;674;p54"/>
          <p:cNvSpPr txBox="1"/>
          <p:nvPr>
            <p:ph idx="4294967295" type="title"/>
          </p:nvPr>
        </p:nvSpPr>
        <p:spPr>
          <a:xfrm>
            <a:off x="7063025" y="1437825"/>
            <a:ext cx="1673100" cy="527700"/>
          </a:xfrm>
          <a:prstGeom prst="rect">
            <a:avLst/>
          </a:prstGeom>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0" lang="en" sz="1900">
                <a:latin typeface="Figtree Black"/>
                <a:ea typeface="Figtree Black"/>
                <a:cs typeface="Figtree Black"/>
                <a:sym typeface="Figtree Black"/>
              </a:rPr>
              <a:t>Venus</a:t>
            </a:r>
            <a:endParaRPr b="0" sz="1900">
              <a:latin typeface="Figtree Black"/>
              <a:ea typeface="Figtree Black"/>
              <a:cs typeface="Figtree Black"/>
              <a:sym typeface="Figtree Black"/>
            </a:endParaRPr>
          </a:p>
        </p:txBody>
      </p:sp>
      <p:sp>
        <p:nvSpPr>
          <p:cNvPr id="675" name="Google Shape;675;p54"/>
          <p:cNvSpPr txBox="1"/>
          <p:nvPr>
            <p:ph idx="4294967295" type="subTitle"/>
          </p:nvPr>
        </p:nvSpPr>
        <p:spPr>
          <a:xfrm>
            <a:off x="7063025" y="1831992"/>
            <a:ext cx="16731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latin typeface="Hanken Grotesk"/>
                <a:ea typeface="Hanken Grotesk"/>
                <a:cs typeface="Hanken Grotesk"/>
                <a:sym typeface="Hanken Grotesk"/>
              </a:rPr>
              <a:t>Venus has a beautiful name</a:t>
            </a:r>
            <a:endParaRPr>
              <a:latin typeface="Hanken Grotesk"/>
              <a:ea typeface="Hanken Grotesk"/>
              <a:cs typeface="Hanken Grotesk"/>
              <a:sym typeface="Hanken Grotesk"/>
            </a:endParaRPr>
          </a:p>
        </p:txBody>
      </p:sp>
      <p:sp>
        <p:nvSpPr>
          <p:cNvPr id="676" name="Google Shape;676;p54"/>
          <p:cNvSpPr txBox="1"/>
          <p:nvPr/>
        </p:nvSpPr>
        <p:spPr>
          <a:xfrm>
            <a:off x="5289874" y="2584204"/>
            <a:ext cx="1698900" cy="527700"/>
          </a:xfrm>
          <a:prstGeom prst="rect">
            <a:avLst/>
          </a:prstGeom>
          <a:noFill/>
          <a:ln>
            <a:noFill/>
          </a:ln>
        </p:spPr>
        <p:txBody>
          <a:bodyPr anchorCtr="0" anchor="b" bIns="91425" lIns="91425" spcFirstLastPara="1" rIns="91425" wrap="square" tIns="91425">
            <a:noAutofit/>
          </a:bodyPr>
          <a:lstStyle/>
          <a:p>
            <a:pPr indent="0" lvl="0" marL="0" marR="0" rtl="0" algn="l">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a:t>
            </a:r>
            <a:r>
              <a:rPr lang="en" sz="1900">
                <a:solidFill>
                  <a:schemeClr val="dk1"/>
                </a:solidFill>
                <a:latin typeface="Figtree Black"/>
                <a:ea typeface="Figtree Black"/>
                <a:cs typeface="Figtree Black"/>
                <a:sym typeface="Figtree Black"/>
              </a:rPr>
              <a:t>ars</a:t>
            </a:r>
            <a:endParaRPr sz="1900">
              <a:solidFill>
                <a:schemeClr val="dk1"/>
              </a:solidFill>
              <a:latin typeface="Figtree Black"/>
              <a:ea typeface="Figtree Black"/>
              <a:cs typeface="Figtree Black"/>
              <a:sym typeface="Figtree Black"/>
            </a:endParaRPr>
          </a:p>
        </p:txBody>
      </p:sp>
      <p:sp>
        <p:nvSpPr>
          <p:cNvPr id="677" name="Google Shape;677;p54"/>
          <p:cNvSpPr txBox="1"/>
          <p:nvPr/>
        </p:nvSpPr>
        <p:spPr>
          <a:xfrm>
            <a:off x="5289875" y="2978384"/>
            <a:ext cx="1698900" cy="869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Hanken Grotesk"/>
                <a:ea typeface="Hanken Grotesk"/>
                <a:cs typeface="Hanken Grotesk"/>
                <a:sym typeface="Hanken Grotesk"/>
              </a:rPr>
              <a:t>Despite being red, Mars is a planet very cold </a:t>
            </a:r>
            <a:endParaRPr>
              <a:solidFill>
                <a:schemeClr val="dk1"/>
              </a:solidFill>
              <a:latin typeface="Hanken Grotesk"/>
              <a:ea typeface="Hanken Grotesk"/>
              <a:cs typeface="Hanken Grotesk"/>
              <a:sym typeface="Hanken Grotesk"/>
            </a:endParaRPr>
          </a:p>
        </p:txBody>
      </p:sp>
      <p:sp>
        <p:nvSpPr>
          <p:cNvPr id="678" name="Google Shape;678;p54"/>
          <p:cNvSpPr txBox="1"/>
          <p:nvPr/>
        </p:nvSpPr>
        <p:spPr>
          <a:xfrm>
            <a:off x="713225" y="4314400"/>
            <a:ext cx="7753500" cy="2943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solidFill>
                  <a:schemeClr val="dk1"/>
                </a:solidFill>
                <a:latin typeface="Hanken Grotesk"/>
                <a:ea typeface="Hanken Grotesk"/>
                <a:cs typeface="Hanken Grotesk"/>
                <a:sym typeface="Hanken Grotesk"/>
              </a:rPr>
              <a:t>Follow the link in the graph to modify its data and then paste the new one here.</a:t>
            </a:r>
            <a:r>
              <a:rPr b="1" lang="en" sz="1100">
                <a:solidFill>
                  <a:schemeClr val="dk1"/>
                </a:solidFill>
                <a:latin typeface="Hanken Grotesk"/>
                <a:ea typeface="Hanken Grotesk"/>
                <a:cs typeface="Hanken Grotesk"/>
                <a:sym typeface="Hanken Grotesk"/>
              </a:rPr>
              <a:t> </a:t>
            </a:r>
            <a:r>
              <a:rPr b="1" lang="en" sz="1100" u="sng">
                <a:solidFill>
                  <a:schemeClr val="dk1"/>
                </a:solidFill>
                <a:latin typeface="Hanken Grotesk"/>
                <a:ea typeface="Hanken Grotesk"/>
                <a:cs typeface="Hanken Grotesk"/>
                <a:sym typeface="Hanken Grotesk"/>
                <a:hlinkClick r:id="rId3">
                  <a:extLst>
                    <a:ext uri="{A12FA001-AC4F-418D-AE19-62706E023703}">
                      <ahyp:hlinkClr val="tx"/>
                    </a:ext>
                  </a:extLst>
                </a:hlinkClick>
              </a:rPr>
              <a:t>For more info, click here</a:t>
            </a:r>
            <a:endParaRPr b="1" sz="1100" u="sng">
              <a:solidFill>
                <a:schemeClr val="dk1"/>
              </a:solidFill>
              <a:latin typeface="Hanken Grotesk"/>
              <a:ea typeface="Hanken Grotesk"/>
              <a:cs typeface="Hanken Grotesk"/>
              <a:sym typeface="Hanken Grotesk"/>
            </a:endParaRPr>
          </a:p>
        </p:txBody>
      </p:sp>
      <p:sp>
        <p:nvSpPr>
          <p:cNvPr id="679" name="Google Shape;679;p54"/>
          <p:cNvSpPr txBox="1"/>
          <p:nvPr/>
        </p:nvSpPr>
        <p:spPr>
          <a:xfrm>
            <a:off x="7176725" y="2855600"/>
            <a:ext cx="767100" cy="7671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lang="en" sz="1600">
                <a:solidFill>
                  <a:schemeClr val="lt1"/>
                </a:solidFill>
                <a:latin typeface="Figtree Black"/>
                <a:ea typeface="Figtree Black"/>
                <a:cs typeface="Figtree Black"/>
                <a:sym typeface="Figtree Black"/>
              </a:rPr>
              <a:t>50%</a:t>
            </a:r>
            <a:endParaRPr sz="1600">
              <a:solidFill>
                <a:schemeClr val="lt1"/>
              </a:solidFill>
              <a:latin typeface="Figtree Black"/>
              <a:ea typeface="Figtree Black"/>
              <a:cs typeface="Figtree Black"/>
              <a:sym typeface="Figtree Black"/>
            </a:endParaRPr>
          </a:p>
        </p:txBody>
      </p:sp>
      <p:pic>
        <p:nvPicPr>
          <p:cNvPr id="680" name="Google Shape;680;p54">
            <a:hlinkClick r:id="rId4"/>
          </p:cNvPr>
          <p:cNvPicPr preferRelativeResize="0"/>
          <p:nvPr/>
        </p:nvPicPr>
        <p:blipFill>
          <a:blip r:embed="rId5">
            <a:alphaModFix/>
          </a:blip>
          <a:stretch>
            <a:fillRect/>
          </a:stretch>
        </p:blipFill>
        <p:spPr>
          <a:xfrm>
            <a:off x="683925" y="1331750"/>
            <a:ext cx="4154349" cy="2668599"/>
          </a:xfrm>
          <a:prstGeom prst="rect">
            <a:avLst/>
          </a:prstGeom>
          <a:noFill/>
          <a:ln>
            <a:noFill/>
          </a:ln>
        </p:spPr>
      </p:pic>
      <p:sp>
        <p:nvSpPr>
          <p:cNvPr id="681" name="Google Shape;681;p54"/>
          <p:cNvSpPr/>
          <p:nvPr/>
        </p:nvSpPr>
        <p:spPr>
          <a:xfrm>
            <a:off x="6805588" y="1572525"/>
            <a:ext cx="258300" cy="2583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54"/>
          <p:cNvSpPr/>
          <p:nvPr/>
        </p:nvSpPr>
        <p:spPr>
          <a:xfrm>
            <a:off x="5013963" y="1572525"/>
            <a:ext cx="258300" cy="2583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6" name="Shape 686"/>
        <p:cNvGrpSpPr/>
        <p:nvPr/>
      </p:nvGrpSpPr>
      <p:grpSpPr>
        <a:xfrm>
          <a:off x="0" y="0"/>
          <a:ext cx="0" cy="0"/>
          <a:chOff x="0" y="0"/>
          <a:chExt cx="0" cy="0"/>
        </a:xfrm>
      </p:grpSpPr>
      <p:sp>
        <p:nvSpPr>
          <p:cNvPr id="687" name="Google Shape;687;p55"/>
          <p:cNvSpPr txBox="1"/>
          <p:nvPr/>
        </p:nvSpPr>
        <p:spPr>
          <a:xfrm flipH="1">
            <a:off x="6307898" y="1237650"/>
            <a:ext cx="2122800" cy="450000"/>
          </a:xfrm>
          <a:prstGeom prst="rect">
            <a:avLst/>
          </a:prstGeom>
          <a:noFill/>
          <a:ln>
            <a:noFill/>
          </a:ln>
        </p:spPr>
        <p:txBody>
          <a:bodyPr anchorCtr="0" anchor="b" bIns="91425" lIns="91425" spcFirstLastPara="1" rIns="91425" wrap="square" tIns="91425">
            <a:noAutofit/>
          </a:bodyPr>
          <a:lstStyle/>
          <a:p>
            <a:pPr indent="0" lvl="0" marL="0" marR="0" rtl="0" algn="l">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Venus</a:t>
            </a:r>
            <a:endParaRPr sz="1900">
              <a:solidFill>
                <a:schemeClr val="dk1"/>
              </a:solidFill>
              <a:latin typeface="Figtree Black"/>
              <a:ea typeface="Figtree Black"/>
              <a:cs typeface="Figtree Black"/>
              <a:sym typeface="Figtree Black"/>
            </a:endParaRPr>
          </a:p>
        </p:txBody>
      </p:sp>
      <p:sp>
        <p:nvSpPr>
          <p:cNvPr id="688" name="Google Shape;688;p55"/>
          <p:cNvSpPr txBox="1"/>
          <p:nvPr/>
        </p:nvSpPr>
        <p:spPr>
          <a:xfrm flipH="1">
            <a:off x="6307898" y="3471635"/>
            <a:ext cx="2122800" cy="450000"/>
          </a:xfrm>
          <a:prstGeom prst="rect">
            <a:avLst/>
          </a:prstGeom>
          <a:no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Mars</a:t>
            </a:r>
            <a:endParaRPr sz="1900">
              <a:solidFill>
                <a:schemeClr val="dk1"/>
              </a:solidFill>
              <a:latin typeface="Figtree Black"/>
              <a:ea typeface="Figtree Black"/>
              <a:cs typeface="Figtree Black"/>
              <a:sym typeface="Figtree Black"/>
            </a:endParaRPr>
          </a:p>
        </p:txBody>
      </p:sp>
      <p:sp>
        <p:nvSpPr>
          <p:cNvPr id="689" name="Google Shape;689;p55"/>
          <p:cNvSpPr txBox="1"/>
          <p:nvPr/>
        </p:nvSpPr>
        <p:spPr>
          <a:xfrm flipH="1">
            <a:off x="6307923" y="2354643"/>
            <a:ext cx="2122800" cy="450000"/>
          </a:xfrm>
          <a:prstGeom prst="rect">
            <a:avLst/>
          </a:prstGeom>
          <a:noFill/>
          <a:ln>
            <a:noFill/>
          </a:ln>
        </p:spPr>
        <p:txBody>
          <a:bodyPr anchorCtr="0" anchor="b" bIns="91425" lIns="91425" spcFirstLastPara="1" rIns="91425" wrap="square" tIns="91425">
            <a:noAutofit/>
          </a:bodyPr>
          <a:lstStyle/>
          <a:p>
            <a:pPr indent="0" lvl="0" marL="0" marR="0" rtl="0" algn="l">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Mercury</a:t>
            </a:r>
            <a:endParaRPr sz="1900">
              <a:solidFill>
                <a:schemeClr val="dk1"/>
              </a:solidFill>
              <a:latin typeface="Figtree Black"/>
              <a:ea typeface="Figtree Black"/>
              <a:cs typeface="Figtree Black"/>
              <a:sym typeface="Figtree Black"/>
            </a:endParaRPr>
          </a:p>
        </p:txBody>
      </p:sp>
      <p:sp>
        <p:nvSpPr>
          <p:cNvPr id="690" name="Google Shape;690;p55"/>
          <p:cNvSpPr txBox="1"/>
          <p:nvPr>
            <p:ph type="title"/>
          </p:nvPr>
        </p:nvSpPr>
        <p:spPr>
          <a:xfrm>
            <a:off x="722376" y="445025"/>
            <a:ext cx="7708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This is a</a:t>
            </a:r>
            <a:r>
              <a:rPr lang="en">
                <a:solidFill>
                  <a:srgbClr val="F4C5B1"/>
                </a:solidFill>
              </a:rPr>
              <a:t> </a:t>
            </a:r>
            <a:r>
              <a:rPr lang="en"/>
              <a:t>map</a:t>
            </a:r>
            <a:endParaRPr/>
          </a:p>
        </p:txBody>
      </p:sp>
      <p:sp>
        <p:nvSpPr>
          <p:cNvPr id="691" name="Google Shape;691;p55"/>
          <p:cNvSpPr txBox="1"/>
          <p:nvPr/>
        </p:nvSpPr>
        <p:spPr>
          <a:xfrm flipH="1">
            <a:off x="6307910" y="1549689"/>
            <a:ext cx="2122800" cy="57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Hanken Grotesk"/>
                <a:ea typeface="Hanken Grotesk"/>
                <a:cs typeface="Hanken Grotesk"/>
                <a:sym typeface="Hanken Grotesk"/>
              </a:rPr>
              <a:t>Venus is the second planet from the Sun</a:t>
            </a:r>
            <a:endParaRPr>
              <a:solidFill>
                <a:schemeClr val="dk1"/>
              </a:solidFill>
              <a:latin typeface="Hanken Grotesk"/>
              <a:ea typeface="Hanken Grotesk"/>
              <a:cs typeface="Hanken Grotesk"/>
              <a:sym typeface="Hanken Grotesk"/>
            </a:endParaRPr>
          </a:p>
        </p:txBody>
      </p:sp>
      <p:sp>
        <p:nvSpPr>
          <p:cNvPr id="692" name="Google Shape;692;p55"/>
          <p:cNvSpPr txBox="1"/>
          <p:nvPr/>
        </p:nvSpPr>
        <p:spPr>
          <a:xfrm flipH="1">
            <a:off x="6307910" y="3856025"/>
            <a:ext cx="2122800" cy="5718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Hanken Grotesk"/>
                <a:ea typeface="Hanken Grotesk"/>
                <a:cs typeface="Hanken Grotesk"/>
                <a:sym typeface="Hanken Grotesk"/>
              </a:rPr>
              <a:t>Despite being red, Mars is a cold place</a:t>
            </a:r>
            <a:endParaRPr>
              <a:solidFill>
                <a:schemeClr val="dk1"/>
              </a:solidFill>
              <a:latin typeface="Hanken Grotesk"/>
              <a:ea typeface="Hanken Grotesk"/>
              <a:cs typeface="Hanken Grotesk"/>
              <a:sym typeface="Hanken Grotesk"/>
            </a:endParaRPr>
          </a:p>
        </p:txBody>
      </p:sp>
      <p:sp>
        <p:nvSpPr>
          <p:cNvPr id="693" name="Google Shape;693;p55"/>
          <p:cNvSpPr txBox="1"/>
          <p:nvPr/>
        </p:nvSpPr>
        <p:spPr>
          <a:xfrm flipH="1">
            <a:off x="6307925" y="2671607"/>
            <a:ext cx="2122800" cy="571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Mercury is the closest planet to the Sun</a:t>
            </a:r>
            <a:endParaRPr>
              <a:solidFill>
                <a:schemeClr val="dk1"/>
              </a:solidFill>
              <a:latin typeface="Hanken Grotesk"/>
              <a:ea typeface="Hanken Grotesk"/>
              <a:cs typeface="Hanken Grotesk"/>
              <a:sym typeface="Hanken Grotesk"/>
            </a:endParaRPr>
          </a:p>
        </p:txBody>
      </p:sp>
      <p:grpSp>
        <p:nvGrpSpPr>
          <p:cNvPr id="694" name="Google Shape;694;p55"/>
          <p:cNvGrpSpPr/>
          <p:nvPr/>
        </p:nvGrpSpPr>
        <p:grpSpPr>
          <a:xfrm>
            <a:off x="764621" y="1473508"/>
            <a:ext cx="4687779" cy="2815603"/>
            <a:chOff x="233350" y="949250"/>
            <a:chExt cx="7137300" cy="3802300"/>
          </a:xfrm>
        </p:grpSpPr>
        <p:sp>
          <p:nvSpPr>
            <p:cNvPr id="695" name="Google Shape;695;p55"/>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55"/>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55"/>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55"/>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55"/>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55"/>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55"/>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55"/>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55"/>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55"/>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55"/>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55"/>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55"/>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55"/>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55"/>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55"/>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55"/>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55"/>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55"/>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55"/>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55"/>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55"/>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55"/>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55"/>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55"/>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55"/>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55"/>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55"/>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55"/>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55"/>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55"/>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55"/>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55"/>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55"/>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55"/>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55"/>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55"/>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55"/>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55"/>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55"/>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55"/>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55"/>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55"/>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55"/>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55"/>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55"/>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55"/>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55"/>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55"/>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55"/>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55"/>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6" name="Google Shape;746;p55"/>
          <p:cNvSpPr/>
          <p:nvPr/>
        </p:nvSpPr>
        <p:spPr>
          <a:xfrm flipH="1">
            <a:off x="1158049" y="1799202"/>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1"/>
          </a:solid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55"/>
          <p:cNvSpPr/>
          <p:nvPr/>
        </p:nvSpPr>
        <p:spPr>
          <a:xfrm flipH="1">
            <a:off x="2974824" y="2888214"/>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55"/>
          <p:cNvSpPr/>
          <p:nvPr/>
        </p:nvSpPr>
        <p:spPr>
          <a:xfrm>
            <a:off x="5989383" y="1265913"/>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55"/>
          <p:cNvSpPr/>
          <p:nvPr/>
        </p:nvSpPr>
        <p:spPr>
          <a:xfrm>
            <a:off x="5989383" y="2382893"/>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55"/>
          <p:cNvSpPr/>
          <p:nvPr/>
        </p:nvSpPr>
        <p:spPr>
          <a:xfrm>
            <a:off x="5989383" y="3499878"/>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None/>
            </a:pPr>
            <a:r>
              <a:t/>
            </a:r>
            <a:endParaRPr sz="1900">
              <a:solidFill>
                <a:schemeClr val="dk1"/>
              </a:solidFill>
              <a:latin typeface="Figtree Black"/>
              <a:ea typeface="Figtree Black"/>
              <a:cs typeface="Figtree Black"/>
              <a:sym typeface="Figtree Black"/>
            </a:endParaRPr>
          </a:p>
        </p:txBody>
      </p:sp>
      <p:sp>
        <p:nvSpPr>
          <p:cNvPr id="751" name="Google Shape;751;p55"/>
          <p:cNvSpPr/>
          <p:nvPr/>
        </p:nvSpPr>
        <p:spPr>
          <a:xfrm>
            <a:off x="4091533" y="2017530"/>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55"/>
          <p:cNvSpPr/>
          <p:nvPr/>
        </p:nvSpPr>
        <p:spPr>
          <a:xfrm>
            <a:off x="3250833" y="2017530"/>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55"/>
          <p:cNvSpPr/>
          <p:nvPr/>
        </p:nvSpPr>
        <p:spPr>
          <a:xfrm>
            <a:off x="4839608" y="3499888"/>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55"/>
          <p:cNvSpPr/>
          <p:nvPr/>
        </p:nvSpPr>
        <p:spPr>
          <a:xfrm>
            <a:off x="1827658" y="3106438"/>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55"/>
          <p:cNvSpPr/>
          <p:nvPr/>
        </p:nvSpPr>
        <p:spPr>
          <a:xfrm flipH="1">
            <a:off x="4358924" y="1545839"/>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55"/>
          <p:cNvSpPr/>
          <p:nvPr/>
        </p:nvSpPr>
        <p:spPr>
          <a:xfrm flipH="1">
            <a:off x="2326674" y="1545839"/>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0" name="Shape 760"/>
        <p:cNvGrpSpPr/>
        <p:nvPr/>
      </p:nvGrpSpPr>
      <p:grpSpPr>
        <a:xfrm>
          <a:off x="0" y="0"/>
          <a:ext cx="0" cy="0"/>
          <a:chOff x="0" y="0"/>
          <a:chExt cx="0" cy="0"/>
        </a:xfrm>
      </p:grpSpPr>
      <p:sp>
        <p:nvSpPr>
          <p:cNvPr id="761" name="Google Shape;761;p56"/>
          <p:cNvSpPr txBox="1"/>
          <p:nvPr>
            <p:ph type="title"/>
          </p:nvPr>
        </p:nvSpPr>
        <p:spPr>
          <a:xfrm>
            <a:off x="722376" y="445025"/>
            <a:ext cx="7708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Discussion</a:t>
            </a:r>
            <a:endParaRPr/>
          </a:p>
        </p:txBody>
      </p:sp>
      <p:sp>
        <p:nvSpPr>
          <p:cNvPr id="762" name="Google Shape;762;p56"/>
          <p:cNvSpPr txBox="1"/>
          <p:nvPr/>
        </p:nvSpPr>
        <p:spPr>
          <a:xfrm>
            <a:off x="720000" y="1548350"/>
            <a:ext cx="4257900" cy="3060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Hanken Grotesk"/>
                <a:ea typeface="Hanken Grotesk"/>
                <a:cs typeface="Hanken Grotesk"/>
                <a:sym typeface="Hanken Grotesk"/>
              </a:rPr>
              <a:t>Despite being red, Mars is actually a cold place. It's full of iron oxide dust, which gives the planet its reddish cast. Earth is the third planet from the Sun and the only one that harbors life in the Solar System. This is where we all live:</a:t>
            </a:r>
            <a:endParaRPr>
              <a:solidFill>
                <a:schemeClr val="dk1"/>
              </a:solidFill>
              <a:latin typeface="Hanken Grotesk"/>
              <a:ea typeface="Hanken Grotesk"/>
              <a:cs typeface="Hanken Grotesk"/>
              <a:sym typeface="Hanken Grotesk"/>
            </a:endParaRPr>
          </a:p>
          <a:p>
            <a:pPr indent="-304800" lvl="0" marL="457200" rtl="0" algn="l">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Ceres is located in the main asteroid belt</a:t>
            </a:r>
            <a:endParaRPr>
              <a:solidFill>
                <a:schemeClr val="dk1"/>
              </a:solidFill>
              <a:latin typeface="Hanken Grotesk"/>
              <a:ea typeface="Hanken Grotesk"/>
              <a:cs typeface="Hanken Grotesk"/>
              <a:sym typeface="Hanken Grotesk"/>
            </a:endParaRPr>
          </a:p>
          <a:p>
            <a:pPr indent="-304800" lvl="0" marL="457200" rtl="0" algn="l">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The Moon is Earth’s natural satellite</a:t>
            </a:r>
            <a:endParaRPr>
              <a:solidFill>
                <a:schemeClr val="dk1"/>
              </a:solidFill>
              <a:latin typeface="Hanken Grotesk"/>
              <a:ea typeface="Hanken Grotesk"/>
              <a:cs typeface="Hanken Grotesk"/>
              <a:sym typeface="Hanken Grotesk"/>
            </a:endParaRPr>
          </a:p>
          <a:p>
            <a:pPr indent="-304800" lvl="0" marL="457200" rtl="0" algn="l">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Neptune is very far away from us</a:t>
            </a:r>
            <a:endParaRPr>
              <a:solidFill>
                <a:schemeClr val="dk1"/>
              </a:solidFill>
              <a:latin typeface="Hanken Grotesk"/>
              <a:ea typeface="Hanken Grotesk"/>
              <a:cs typeface="Hanken Grotesk"/>
              <a:sym typeface="Hanken Grotesk"/>
            </a:endParaRPr>
          </a:p>
          <a:p>
            <a:pPr indent="-304800" lvl="0" marL="457200" rtl="0" algn="l">
              <a:lnSpc>
                <a:spcPct val="115000"/>
              </a:lnSpc>
              <a:spcBef>
                <a:spcPts val="1000"/>
              </a:spcBef>
              <a:spcAft>
                <a:spcPts val="0"/>
              </a:spcAft>
              <a:buClr>
                <a:schemeClr val="dk1"/>
              </a:buClr>
              <a:buSzPts val="1200"/>
              <a:buFont typeface="Hanken Grotesk"/>
              <a:buChar char="●"/>
            </a:pPr>
            <a:r>
              <a:rPr lang="en">
                <a:solidFill>
                  <a:schemeClr val="dk1"/>
                </a:solidFill>
                <a:latin typeface="Hanken Grotesk"/>
                <a:ea typeface="Hanken Grotesk"/>
                <a:cs typeface="Hanken Grotesk"/>
                <a:sym typeface="Hanken Grotesk"/>
              </a:rPr>
              <a:t>Pluto is now considered a dwarf planet</a:t>
            </a:r>
            <a:endParaRPr>
              <a:solidFill>
                <a:schemeClr val="dk1"/>
              </a:solidFill>
              <a:latin typeface="Hanken Grotesk"/>
              <a:ea typeface="Hanken Grotesk"/>
              <a:cs typeface="Hanken Grotesk"/>
              <a:sym typeface="Hanken Grotesk"/>
            </a:endParaRPr>
          </a:p>
        </p:txBody>
      </p:sp>
      <p:sp>
        <p:nvSpPr>
          <p:cNvPr id="763" name="Google Shape;763;p56"/>
          <p:cNvSpPr txBox="1"/>
          <p:nvPr/>
        </p:nvSpPr>
        <p:spPr>
          <a:xfrm>
            <a:off x="720000" y="1149175"/>
            <a:ext cx="4257900" cy="437400"/>
          </a:xfrm>
          <a:prstGeom prst="rect">
            <a:avLst/>
          </a:prstGeom>
          <a:noFill/>
          <a:ln>
            <a:noFill/>
          </a:ln>
        </p:spPr>
        <p:txBody>
          <a:bodyPr anchorCtr="0" anchor="b" bIns="91425" lIns="91425" spcFirstLastPara="1" rIns="91425" wrap="square" tIns="91425">
            <a:noAutofit/>
          </a:bodyPr>
          <a:lstStyle/>
          <a:p>
            <a:pPr indent="0" lvl="0" marL="0" marR="0" rtl="0" algn="l">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Mars &amp; Earth</a:t>
            </a:r>
            <a:endParaRPr sz="1900">
              <a:solidFill>
                <a:schemeClr val="dk1"/>
              </a:solidFill>
              <a:latin typeface="Figtree Black"/>
              <a:ea typeface="Figtree Black"/>
              <a:cs typeface="Figtree Black"/>
              <a:sym typeface="Figtree Black"/>
            </a:endParaRPr>
          </a:p>
        </p:txBody>
      </p:sp>
      <p:sp>
        <p:nvSpPr>
          <p:cNvPr id="764" name="Google Shape;764;p56"/>
          <p:cNvSpPr txBox="1"/>
          <p:nvPr/>
        </p:nvSpPr>
        <p:spPr>
          <a:xfrm>
            <a:off x="5772175" y="1398350"/>
            <a:ext cx="2658600" cy="3486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Clr>
                <a:srgbClr val="000000"/>
              </a:buClr>
              <a:buSzPts val="1100"/>
              <a:buFont typeface="Arial"/>
              <a:buNone/>
            </a:pPr>
            <a:r>
              <a:rPr lang="en" sz="1900">
                <a:solidFill>
                  <a:schemeClr val="dk1"/>
                </a:solidFill>
                <a:latin typeface="Figtree Black"/>
                <a:ea typeface="Figtree Black"/>
                <a:cs typeface="Figtree Black"/>
                <a:sym typeface="Figtree Black"/>
              </a:rPr>
              <a:t>Discussion 1</a:t>
            </a:r>
            <a:endParaRPr sz="1900">
              <a:solidFill>
                <a:schemeClr val="dk1"/>
              </a:solidFill>
              <a:latin typeface="Figtree Black"/>
              <a:ea typeface="Figtree Black"/>
              <a:cs typeface="Figtree Black"/>
              <a:sym typeface="Figtree Black"/>
            </a:endParaRPr>
          </a:p>
        </p:txBody>
      </p:sp>
      <p:sp>
        <p:nvSpPr>
          <p:cNvPr id="765" name="Google Shape;765;p56"/>
          <p:cNvSpPr txBox="1"/>
          <p:nvPr/>
        </p:nvSpPr>
        <p:spPr>
          <a:xfrm>
            <a:off x="5772175" y="1597299"/>
            <a:ext cx="2658600" cy="1179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Hanken Grotesk"/>
                <a:ea typeface="Hanken Grotesk"/>
                <a:cs typeface="Hanken Grotesk"/>
                <a:sym typeface="Hanken Grotesk"/>
              </a:rPr>
              <a:t>Mercury is the closest planet to the Sun and the smallest one in the Solar System. It’s bit larger than the Moon</a:t>
            </a:r>
            <a:endParaRPr>
              <a:solidFill>
                <a:schemeClr val="dk1"/>
              </a:solidFill>
              <a:latin typeface="Hanken Grotesk"/>
              <a:ea typeface="Hanken Grotesk"/>
              <a:cs typeface="Hanken Grotesk"/>
              <a:sym typeface="Hanken Grotesk"/>
            </a:endParaRPr>
          </a:p>
        </p:txBody>
      </p:sp>
      <p:sp>
        <p:nvSpPr>
          <p:cNvPr id="766" name="Google Shape;766;p56"/>
          <p:cNvSpPr txBox="1"/>
          <p:nvPr/>
        </p:nvSpPr>
        <p:spPr>
          <a:xfrm>
            <a:off x="5772175" y="3060400"/>
            <a:ext cx="2658600" cy="348600"/>
          </a:xfrm>
          <a:prstGeom prst="rect">
            <a:avLst/>
          </a:prstGeom>
          <a:noFill/>
          <a:ln>
            <a:noFill/>
          </a:ln>
        </p:spPr>
        <p:txBody>
          <a:bodyPr anchorCtr="0" anchor="b" bIns="91425" lIns="91425" spcFirstLastPara="1" rIns="91425" wrap="square" tIns="91425">
            <a:noAutofit/>
          </a:bodyPr>
          <a:lstStyle/>
          <a:p>
            <a:pPr indent="0" lvl="0" marL="0" marR="0" rtl="0" algn="l">
              <a:lnSpc>
                <a:spcPct val="115000"/>
              </a:lnSpc>
              <a:spcBef>
                <a:spcPts val="0"/>
              </a:spcBef>
              <a:spcAft>
                <a:spcPts val="0"/>
              </a:spcAft>
              <a:buNone/>
            </a:pPr>
            <a:r>
              <a:rPr lang="en" sz="1900">
                <a:solidFill>
                  <a:schemeClr val="dk1"/>
                </a:solidFill>
                <a:latin typeface="Figtree Black"/>
                <a:ea typeface="Figtree Black"/>
                <a:cs typeface="Figtree Black"/>
                <a:sym typeface="Figtree Black"/>
              </a:rPr>
              <a:t>Discussion 2</a:t>
            </a:r>
            <a:endParaRPr sz="1900">
              <a:solidFill>
                <a:schemeClr val="dk1"/>
              </a:solidFill>
              <a:latin typeface="Figtree Black"/>
              <a:ea typeface="Figtree Black"/>
              <a:cs typeface="Figtree Black"/>
              <a:sym typeface="Figtree Black"/>
            </a:endParaRPr>
          </a:p>
        </p:txBody>
      </p:sp>
      <p:sp>
        <p:nvSpPr>
          <p:cNvPr id="767" name="Google Shape;767;p56"/>
          <p:cNvSpPr txBox="1"/>
          <p:nvPr/>
        </p:nvSpPr>
        <p:spPr>
          <a:xfrm>
            <a:off x="5772175" y="3259375"/>
            <a:ext cx="2658600" cy="1179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Hanken Grotesk"/>
                <a:ea typeface="Hanken Grotesk"/>
                <a:cs typeface="Hanken Grotesk"/>
                <a:sym typeface="Hanken Grotesk"/>
              </a:rPr>
              <a:t>Venus has a beautiful name and is the second planet from the Sun. Venus is a lot hotter than Mercury</a:t>
            </a:r>
            <a:endParaRPr>
              <a:solidFill>
                <a:schemeClr val="dk1"/>
              </a:solidFill>
              <a:latin typeface="Hanken Grotesk"/>
              <a:ea typeface="Hanken Grotesk"/>
              <a:cs typeface="Hanken Grotesk"/>
              <a:sym typeface="Hanken Grotesk"/>
            </a:endParaRPr>
          </a:p>
        </p:txBody>
      </p:sp>
      <p:sp>
        <p:nvSpPr>
          <p:cNvPr id="768" name="Google Shape;768;p56"/>
          <p:cNvSpPr/>
          <p:nvPr/>
        </p:nvSpPr>
        <p:spPr>
          <a:xfrm>
            <a:off x="5116925" y="2896550"/>
            <a:ext cx="516300" cy="516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56"/>
          <p:cNvSpPr/>
          <p:nvPr/>
        </p:nvSpPr>
        <p:spPr>
          <a:xfrm>
            <a:off x="5116925" y="1237963"/>
            <a:ext cx="516300" cy="516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70" name="Google Shape;770;p56"/>
          <p:cNvCxnSpPr>
            <a:stCxn id="769" idx="2"/>
            <a:endCxn id="768" idx="0"/>
          </p:cNvCxnSpPr>
          <p:nvPr/>
        </p:nvCxnSpPr>
        <p:spPr>
          <a:xfrm>
            <a:off x="5375075" y="1754263"/>
            <a:ext cx="0" cy="1142400"/>
          </a:xfrm>
          <a:prstGeom prst="straightConnector1">
            <a:avLst/>
          </a:prstGeom>
          <a:noFill/>
          <a:ln cap="flat" cmpd="sng" w="19050">
            <a:solidFill>
              <a:schemeClr val="dk1"/>
            </a:solidFill>
            <a:prstDash val="solid"/>
            <a:round/>
            <a:headEnd len="med" w="med" type="none"/>
            <a:tailEnd len="med" w="med" type="none"/>
          </a:ln>
        </p:spPr>
      </p:cxnSp>
      <p:cxnSp>
        <p:nvCxnSpPr>
          <p:cNvPr id="771" name="Google Shape;771;p56"/>
          <p:cNvCxnSpPr>
            <a:stCxn id="768" idx="2"/>
          </p:cNvCxnSpPr>
          <p:nvPr/>
        </p:nvCxnSpPr>
        <p:spPr>
          <a:xfrm>
            <a:off x="5375075" y="3412850"/>
            <a:ext cx="0" cy="1772400"/>
          </a:xfrm>
          <a:prstGeom prst="straightConnector1">
            <a:avLst/>
          </a:prstGeom>
          <a:noFill/>
          <a:ln cap="flat" cmpd="sng" w="19050">
            <a:solidFill>
              <a:schemeClr val="dk1"/>
            </a:solidFill>
            <a:prstDash val="solid"/>
            <a:round/>
            <a:headEnd len="med" w="med" type="none"/>
            <a:tailEnd len="med" w="med" type="none"/>
          </a:ln>
        </p:spPr>
      </p:cxnSp>
      <p:grpSp>
        <p:nvGrpSpPr>
          <p:cNvPr id="772" name="Google Shape;772;p56"/>
          <p:cNvGrpSpPr/>
          <p:nvPr/>
        </p:nvGrpSpPr>
        <p:grpSpPr>
          <a:xfrm>
            <a:off x="5195138" y="2999375"/>
            <a:ext cx="359850" cy="310650"/>
            <a:chOff x="1727213" y="3674725"/>
            <a:chExt cx="359850" cy="310650"/>
          </a:xfrm>
        </p:grpSpPr>
        <p:sp>
          <p:nvSpPr>
            <p:cNvPr id="773" name="Google Shape;773;p56"/>
            <p:cNvSpPr/>
            <p:nvPr/>
          </p:nvSpPr>
          <p:spPr>
            <a:xfrm>
              <a:off x="2048588" y="3851825"/>
              <a:ext cx="13875" cy="66400"/>
            </a:xfrm>
            <a:custGeom>
              <a:rect b="b" l="l" r="r" t="t"/>
              <a:pathLst>
                <a:path extrusionOk="0" h="2656" w="555">
                  <a:moveTo>
                    <a:pt x="1" y="0"/>
                  </a:moveTo>
                  <a:lnTo>
                    <a:pt x="1" y="2656"/>
                  </a:lnTo>
                  <a:lnTo>
                    <a:pt x="554" y="2656"/>
                  </a:lnTo>
                  <a:lnTo>
                    <a:pt x="554"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56"/>
            <p:cNvSpPr/>
            <p:nvPr/>
          </p:nvSpPr>
          <p:spPr>
            <a:xfrm>
              <a:off x="1802038" y="3720600"/>
              <a:ext cx="14900" cy="54350"/>
            </a:xfrm>
            <a:custGeom>
              <a:rect b="b" l="l" r="r" t="t"/>
              <a:pathLst>
                <a:path extrusionOk="0" h="2174" w="596">
                  <a:moveTo>
                    <a:pt x="1" y="1"/>
                  </a:moveTo>
                  <a:lnTo>
                    <a:pt x="1" y="2174"/>
                  </a:lnTo>
                  <a:lnTo>
                    <a:pt x="595" y="2174"/>
                  </a:lnTo>
                  <a:lnTo>
                    <a:pt x="595"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56"/>
            <p:cNvSpPr/>
            <p:nvPr/>
          </p:nvSpPr>
          <p:spPr>
            <a:xfrm>
              <a:off x="1884063" y="3910500"/>
              <a:ext cx="203000" cy="52575"/>
            </a:xfrm>
            <a:custGeom>
              <a:rect b="b" l="l" r="r" t="t"/>
              <a:pathLst>
                <a:path extrusionOk="0" h="2103" w="8120">
                  <a:moveTo>
                    <a:pt x="308" y="1"/>
                  </a:moveTo>
                  <a:cubicBezTo>
                    <a:pt x="134" y="1"/>
                    <a:pt x="0" y="134"/>
                    <a:pt x="0" y="350"/>
                  </a:cubicBezTo>
                  <a:cubicBezTo>
                    <a:pt x="52" y="473"/>
                    <a:pt x="175" y="606"/>
                    <a:pt x="308" y="606"/>
                  </a:cubicBezTo>
                  <a:lnTo>
                    <a:pt x="7012" y="606"/>
                  </a:lnTo>
                  <a:cubicBezTo>
                    <a:pt x="7310" y="606"/>
                    <a:pt x="7525" y="821"/>
                    <a:pt x="7484" y="1118"/>
                  </a:cubicBezTo>
                  <a:cubicBezTo>
                    <a:pt x="7433" y="1334"/>
                    <a:pt x="7228" y="1539"/>
                    <a:pt x="7012" y="1539"/>
                  </a:cubicBezTo>
                  <a:lnTo>
                    <a:pt x="308" y="1539"/>
                  </a:lnTo>
                  <a:cubicBezTo>
                    <a:pt x="134" y="1539"/>
                    <a:pt x="0" y="1672"/>
                    <a:pt x="0" y="1887"/>
                  </a:cubicBezTo>
                  <a:cubicBezTo>
                    <a:pt x="52" y="2010"/>
                    <a:pt x="175" y="2103"/>
                    <a:pt x="308" y="2103"/>
                  </a:cubicBezTo>
                  <a:lnTo>
                    <a:pt x="7012" y="2103"/>
                  </a:lnTo>
                  <a:cubicBezTo>
                    <a:pt x="7648" y="2103"/>
                    <a:pt x="8120" y="1590"/>
                    <a:pt x="8079" y="944"/>
                  </a:cubicBezTo>
                  <a:cubicBezTo>
                    <a:pt x="7997" y="391"/>
                    <a:pt x="7525" y="1"/>
                    <a:pt x="7012"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56"/>
            <p:cNvSpPr/>
            <p:nvPr/>
          </p:nvSpPr>
          <p:spPr>
            <a:xfrm>
              <a:off x="1727213" y="3674725"/>
              <a:ext cx="358825" cy="288350"/>
            </a:xfrm>
            <a:custGeom>
              <a:rect b="b" l="l" r="r" t="t"/>
              <a:pathLst>
                <a:path extrusionOk="0" h="11534" w="14353">
                  <a:moveTo>
                    <a:pt x="10939" y="595"/>
                  </a:moveTo>
                  <a:cubicBezTo>
                    <a:pt x="12220" y="595"/>
                    <a:pt x="13327" y="1661"/>
                    <a:pt x="13286" y="2984"/>
                  </a:cubicBezTo>
                  <a:cubicBezTo>
                    <a:pt x="13286" y="4224"/>
                    <a:pt x="12220" y="5249"/>
                    <a:pt x="10980" y="5249"/>
                  </a:cubicBezTo>
                  <a:lnTo>
                    <a:pt x="2994" y="5249"/>
                  </a:lnTo>
                  <a:cubicBezTo>
                    <a:pt x="2779" y="5249"/>
                    <a:pt x="2563" y="5075"/>
                    <a:pt x="2522" y="4870"/>
                  </a:cubicBezTo>
                  <a:cubicBezTo>
                    <a:pt x="2481" y="4563"/>
                    <a:pt x="2686" y="4306"/>
                    <a:pt x="2994" y="4306"/>
                  </a:cubicBezTo>
                  <a:lnTo>
                    <a:pt x="10939" y="4306"/>
                  </a:lnTo>
                  <a:cubicBezTo>
                    <a:pt x="11708" y="4306"/>
                    <a:pt x="12343" y="3712"/>
                    <a:pt x="12343" y="2943"/>
                  </a:cubicBezTo>
                  <a:cubicBezTo>
                    <a:pt x="12343" y="2174"/>
                    <a:pt x="11749" y="1538"/>
                    <a:pt x="10980" y="1538"/>
                  </a:cubicBezTo>
                  <a:lnTo>
                    <a:pt x="2994" y="1538"/>
                  </a:lnTo>
                  <a:cubicBezTo>
                    <a:pt x="2779" y="1538"/>
                    <a:pt x="2563" y="1364"/>
                    <a:pt x="2522" y="1149"/>
                  </a:cubicBezTo>
                  <a:cubicBezTo>
                    <a:pt x="2481" y="852"/>
                    <a:pt x="2686" y="595"/>
                    <a:pt x="2994" y="595"/>
                  </a:cubicBezTo>
                  <a:close/>
                  <a:moveTo>
                    <a:pt x="2994" y="1"/>
                  </a:moveTo>
                  <a:cubicBezTo>
                    <a:pt x="2430" y="1"/>
                    <a:pt x="1969" y="421"/>
                    <a:pt x="1917" y="975"/>
                  </a:cubicBezTo>
                  <a:cubicBezTo>
                    <a:pt x="1835" y="1579"/>
                    <a:pt x="2348" y="2133"/>
                    <a:pt x="2994" y="2133"/>
                  </a:cubicBezTo>
                  <a:lnTo>
                    <a:pt x="10939" y="2133"/>
                  </a:lnTo>
                  <a:cubicBezTo>
                    <a:pt x="11359" y="2133"/>
                    <a:pt x="11749" y="2471"/>
                    <a:pt x="11749" y="2902"/>
                  </a:cubicBezTo>
                  <a:cubicBezTo>
                    <a:pt x="11790" y="3373"/>
                    <a:pt x="11400" y="3712"/>
                    <a:pt x="10980" y="3712"/>
                  </a:cubicBezTo>
                  <a:lnTo>
                    <a:pt x="2902" y="3712"/>
                  </a:lnTo>
                  <a:cubicBezTo>
                    <a:pt x="2563" y="3712"/>
                    <a:pt x="2225" y="3886"/>
                    <a:pt x="2092" y="4183"/>
                  </a:cubicBezTo>
                  <a:cubicBezTo>
                    <a:pt x="1794" y="4737"/>
                    <a:pt x="1917" y="5290"/>
                    <a:pt x="2307" y="5588"/>
                  </a:cubicBezTo>
                  <a:cubicBezTo>
                    <a:pt x="810" y="6357"/>
                    <a:pt x="0" y="8243"/>
                    <a:pt x="1026" y="10078"/>
                  </a:cubicBezTo>
                  <a:cubicBezTo>
                    <a:pt x="1538" y="10970"/>
                    <a:pt x="2481" y="11534"/>
                    <a:pt x="3455" y="11534"/>
                  </a:cubicBezTo>
                  <a:lnTo>
                    <a:pt x="4398" y="11534"/>
                  </a:lnTo>
                  <a:cubicBezTo>
                    <a:pt x="4532" y="11534"/>
                    <a:pt x="4655" y="11400"/>
                    <a:pt x="4696" y="11277"/>
                  </a:cubicBezTo>
                  <a:cubicBezTo>
                    <a:pt x="4737" y="11103"/>
                    <a:pt x="4573" y="10929"/>
                    <a:pt x="4398" y="10929"/>
                  </a:cubicBezTo>
                  <a:lnTo>
                    <a:pt x="3763" y="10929"/>
                  </a:lnTo>
                  <a:cubicBezTo>
                    <a:pt x="2307" y="10929"/>
                    <a:pt x="1149" y="9781"/>
                    <a:pt x="1149" y="8325"/>
                  </a:cubicBezTo>
                  <a:cubicBezTo>
                    <a:pt x="1200" y="6961"/>
                    <a:pt x="2307" y="5844"/>
                    <a:pt x="3711" y="5844"/>
                  </a:cubicBezTo>
                  <a:lnTo>
                    <a:pt x="13286" y="5844"/>
                  </a:lnTo>
                  <a:cubicBezTo>
                    <a:pt x="13502" y="5844"/>
                    <a:pt x="13707" y="6018"/>
                    <a:pt x="13758" y="6234"/>
                  </a:cubicBezTo>
                  <a:cubicBezTo>
                    <a:pt x="13799" y="6531"/>
                    <a:pt x="13584" y="6787"/>
                    <a:pt x="13286" y="6787"/>
                  </a:cubicBezTo>
                  <a:lnTo>
                    <a:pt x="3763" y="6787"/>
                  </a:lnTo>
                  <a:cubicBezTo>
                    <a:pt x="2943" y="6787"/>
                    <a:pt x="2266" y="7382"/>
                    <a:pt x="2133" y="8151"/>
                  </a:cubicBezTo>
                  <a:cubicBezTo>
                    <a:pt x="2010" y="9135"/>
                    <a:pt x="2779" y="10037"/>
                    <a:pt x="3763" y="10037"/>
                  </a:cubicBezTo>
                  <a:lnTo>
                    <a:pt x="4398" y="10037"/>
                  </a:lnTo>
                  <a:cubicBezTo>
                    <a:pt x="4532" y="10037"/>
                    <a:pt x="4655" y="9904"/>
                    <a:pt x="4696" y="9781"/>
                  </a:cubicBezTo>
                  <a:cubicBezTo>
                    <a:pt x="4737" y="9565"/>
                    <a:pt x="4573" y="9432"/>
                    <a:pt x="4398" y="9432"/>
                  </a:cubicBezTo>
                  <a:lnTo>
                    <a:pt x="3763" y="9432"/>
                  </a:lnTo>
                  <a:cubicBezTo>
                    <a:pt x="3250" y="9432"/>
                    <a:pt x="2820" y="9094"/>
                    <a:pt x="2738" y="8581"/>
                  </a:cubicBezTo>
                  <a:cubicBezTo>
                    <a:pt x="2604" y="7946"/>
                    <a:pt x="3117" y="7382"/>
                    <a:pt x="3763" y="7382"/>
                  </a:cubicBezTo>
                  <a:lnTo>
                    <a:pt x="13286" y="7382"/>
                  </a:lnTo>
                  <a:cubicBezTo>
                    <a:pt x="13881" y="7382"/>
                    <a:pt x="14353" y="6920"/>
                    <a:pt x="14353" y="6316"/>
                  </a:cubicBezTo>
                  <a:cubicBezTo>
                    <a:pt x="14353" y="5721"/>
                    <a:pt x="13881" y="5249"/>
                    <a:pt x="13286" y="5249"/>
                  </a:cubicBezTo>
                  <a:lnTo>
                    <a:pt x="12733" y="5249"/>
                  </a:lnTo>
                  <a:cubicBezTo>
                    <a:pt x="13409" y="4737"/>
                    <a:pt x="13840" y="3927"/>
                    <a:pt x="13881" y="3025"/>
                  </a:cubicBezTo>
                  <a:cubicBezTo>
                    <a:pt x="13922" y="1364"/>
                    <a:pt x="12600" y="1"/>
                    <a:pt x="10939"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56"/>
            <p:cNvSpPr/>
            <p:nvPr/>
          </p:nvSpPr>
          <p:spPr>
            <a:xfrm>
              <a:off x="1829738" y="3888050"/>
              <a:ext cx="69475" cy="97325"/>
            </a:xfrm>
            <a:custGeom>
              <a:rect b="b" l="l" r="r" t="t"/>
              <a:pathLst>
                <a:path extrusionOk="0" h="3893" w="2779">
                  <a:moveTo>
                    <a:pt x="311" y="1"/>
                  </a:moveTo>
                  <a:cubicBezTo>
                    <a:pt x="293" y="1"/>
                    <a:pt x="275" y="3"/>
                    <a:pt x="256" y="7"/>
                  </a:cubicBezTo>
                  <a:cubicBezTo>
                    <a:pt x="82" y="48"/>
                    <a:pt x="0" y="181"/>
                    <a:pt x="0" y="304"/>
                  </a:cubicBezTo>
                  <a:lnTo>
                    <a:pt x="0" y="3595"/>
                  </a:lnTo>
                  <a:cubicBezTo>
                    <a:pt x="0" y="3677"/>
                    <a:pt x="41" y="3769"/>
                    <a:pt x="123" y="3810"/>
                  </a:cubicBezTo>
                  <a:cubicBezTo>
                    <a:pt x="174" y="3851"/>
                    <a:pt x="215" y="3892"/>
                    <a:pt x="297" y="3892"/>
                  </a:cubicBezTo>
                  <a:cubicBezTo>
                    <a:pt x="338" y="3892"/>
                    <a:pt x="431" y="3851"/>
                    <a:pt x="472" y="3810"/>
                  </a:cubicBezTo>
                  <a:lnTo>
                    <a:pt x="1363" y="3083"/>
                  </a:lnTo>
                  <a:lnTo>
                    <a:pt x="2307" y="3810"/>
                  </a:lnTo>
                  <a:cubicBezTo>
                    <a:pt x="2348" y="3851"/>
                    <a:pt x="2412" y="3872"/>
                    <a:pt x="2476" y="3872"/>
                  </a:cubicBezTo>
                  <a:cubicBezTo>
                    <a:pt x="2540" y="3872"/>
                    <a:pt x="2604" y="3851"/>
                    <a:pt x="2645" y="3810"/>
                  </a:cubicBezTo>
                  <a:cubicBezTo>
                    <a:pt x="2737" y="3769"/>
                    <a:pt x="2778" y="3677"/>
                    <a:pt x="2778" y="3595"/>
                  </a:cubicBezTo>
                  <a:lnTo>
                    <a:pt x="2778" y="304"/>
                  </a:lnTo>
                  <a:cubicBezTo>
                    <a:pt x="2778" y="148"/>
                    <a:pt x="2639" y="1"/>
                    <a:pt x="2484" y="1"/>
                  </a:cubicBezTo>
                  <a:cubicBezTo>
                    <a:pt x="2466" y="1"/>
                    <a:pt x="2448" y="3"/>
                    <a:pt x="2430" y="7"/>
                  </a:cubicBezTo>
                  <a:cubicBezTo>
                    <a:pt x="2266" y="48"/>
                    <a:pt x="2173" y="181"/>
                    <a:pt x="2173" y="304"/>
                  </a:cubicBezTo>
                  <a:lnTo>
                    <a:pt x="2173" y="2949"/>
                  </a:lnTo>
                  <a:lnTo>
                    <a:pt x="1579" y="2488"/>
                  </a:lnTo>
                  <a:cubicBezTo>
                    <a:pt x="1517" y="2442"/>
                    <a:pt x="1453" y="2419"/>
                    <a:pt x="1389" y="2419"/>
                  </a:cubicBezTo>
                  <a:cubicBezTo>
                    <a:pt x="1325" y="2419"/>
                    <a:pt x="1261" y="2442"/>
                    <a:pt x="1199" y="2488"/>
                  </a:cubicBezTo>
                  <a:lnTo>
                    <a:pt x="595" y="2949"/>
                  </a:lnTo>
                  <a:lnTo>
                    <a:pt x="595" y="304"/>
                  </a:lnTo>
                  <a:cubicBezTo>
                    <a:pt x="595" y="148"/>
                    <a:pt x="463" y="1"/>
                    <a:pt x="311"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 name="Google Shape;778;p56"/>
          <p:cNvGrpSpPr/>
          <p:nvPr/>
        </p:nvGrpSpPr>
        <p:grpSpPr>
          <a:xfrm>
            <a:off x="5203213" y="1323625"/>
            <a:ext cx="343700" cy="345000"/>
            <a:chOff x="1751813" y="2520150"/>
            <a:chExt cx="343700" cy="345000"/>
          </a:xfrm>
        </p:grpSpPr>
        <p:sp>
          <p:nvSpPr>
            <p:cNvPr id="779" name="Google Shape;779;p56"/>
            <p:cNvSpPr/>
            <p:nvPr/>
          </p:nvSpPr>
          <p:spPr>
            <a:xfrm>
              <a:off x="1949413" y="2527850"/>
              <a:ext cx="14900" cy="328850"/>
            </a:xfrm>
            <a:custGeom>
              <a:rect b="b" l="l" r="r" t="t"/>
              <a:pathLst>
                <a:path extrusionOk="0" h="13154" w="596">
                  <a:moveTo>
                    <a:pt x="0" y="0"/>
                  </a:moveTo>
                  <a:lnTo>
                    <a:pt x="0" y="13153"/>
                  </a:lnTo>
                  <a:lnTo>
                    <a:pt x="595" y="13153"/>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56"/>
            <p:cNvSpPr/>
            <p:nvPr/>
          </p:nvSpPr>
          <p:spPr>
            <a:xfrm>
              <a:off x="1905588" y="2527850"/>
              <a:ext cx="14900" cy="329875"/>
            </a:xfrm>
            <a:custGeom>
              <a:rect b="b" l="l" r="r" t="t"/>
              <a:pathLst>
                <a:path extrusionOk="0" h="13195" w="596">
                  <a:moveTo>
                    <a:pt x="0" y="0"/>
                  </a:moveTo>
                  <a:lnTo>
                    <a:pt x="0" y="13194"/>
                  </a:lnTo>
                  <a:lnTo>
                    <a:pt x="595" y="13194"/>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56"/>
            <p:cNvSpPr/>
            <p:nvPr/>
          </p:nvSpPr>
          <p:spPr>
            <a:xfrm>
              <a:off x="2044238" y="2575775"/>
              <a:ext cx="43850" cy="14900"/>
            </a:xfrm>
            <a:custGeom>
              <a:rect b="b" l="l" r="r" t="t"/>
              <a:pathLst>
                <a:path extrusionOk="0" h="596" w="1754">
                  <a:moveTo>
                    <a:pt x="1" y="0"/>
                  </a:moveTo>
                  <a:lnTo>
                    <a:pt x="1" y="595"/>
                  </a:lnTo>
                  <a:lnTo>
                    <a:pt x="1754" y="595"/>
                  </a:lnTo>
                  <a:lnTo>
                    <a:pt x="1754"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56"/>
            <p:cNvSpPr/>
            <p:nvPr/>
          </p:nvSpPr>
          <p:spPr>
            <a:xfrm>
              <a:off x="1751813" y="2520150"/>
              <a:ext cx="256325" cy="345000"/>
            </a:xfrm>
            <a:custGeom>
              <a:rect b="b" l="l" r="r" t="t"/>
              <a:pathLst>
                <a:path extrusionOk="0" h="13800" w="10253">
                  <a:moveTo>
                    <a:pt x="9135" y="606"/>
                  </a:moveTo>
                  <a:cubicBezTo>
                    <a:pt x="9442" y="606"/>
                    <a:pt x="9647" y="862"/>
                    <a:pt x="9647" y="1118"/>
                  </a:cubicBezTo>
                  <a:lnTo>
                    <a:pt x="9647" y="12692"/>
                  </a:lnTo>
                  <a:cubicBezTo>
                    <a:pt x="9647" y="12990"/>
                    <a:pt x="9442" y="13205"/>
                    <a:pt x="9135" y="13205"/>
                  </a:cubicBezTo>
                  <a:lnTo>
                    <a:pt x="595" y="13205"/>
                  </a:lnTo>
                  <a:lnTo>
                    <a:pt x="595" y="606"/>
                  </a:lnTo>
                  <a:close/>
                  <a:moveTo>
                    <a:pt x="298" y="1"/>
                  </a:moveTo>
                  <a:cubicBezTo>
                    <a:pt x="124" y="1"/>
                    <a:pt x="1" y="134"/>
                    <a:pt x="1" y="308"/>
                  </a:cubicBezTo>
                  <a:lnTo>
                    <a:pt x="1" y="13502"/>
                  </a:lnTo>
                  <a:cubicBezTo>
                    <a:pt x="1" y="13676"/>
                    <a:pt x="124" y="13799"/>
                    <a:pt x="298" y="13799"/>
                  </a:cubicBezTo>
                  <a:lnTo>
                    <a:pt x="9135" y="13799"/>
                  </a:lnTo>
                  <a:cubicBezTo>
                    <a:pt x="9740" y="13799"/>
                    <a:pt x="10252" y="13287"/>
                    <a:pt x="10252" y="12692"/>
                  </a:cubicBezTo>
                  <a:lnTo>
                    <a:pt x="10252" y="1118"/>
                  </a:lnTo>
                  <a:cubicBezTo>
                    <a:pt x="10252" y="513"/>
                    <a:pt x="9740" y="1"/>
                    <a:pt x="9135"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56"/>
            <p:cNvSpPr/>
            <p:nvPr/>
          </p:nvSpPr>
          <p:spPr>
            <a:xfrm>
              <a:off x="2036813" y="2521350"/>
              <a:ext cx="58700" cy="343800"/>
            </a:xfrm>
            <a:custGeom>
              <a:rect b="b" l="l" r="r" t="t"/>
              <a:pathLst>
                <a:path extrusionOk="0" h="13752" w="2348">
                  <a:moveTo>
                    <a:pt x="1170" y="594"/>
                  </a:moveTo>
                  <a:cubicBezTo>
                    <a:pt x="1193" y="594"/>
                    <a:pt x="1217" y="596"/>
                    <a:pt x="1241" y="599"/>
                  </a:cubicBezTo>
                  <a:cubicBezTo>
                    <a:pt x="1538" y="599"/>
                    <a:pt x="1753" y="855"/>
                    <a:pt x="1753" y="1152"/>
                  </a:cubicBezTo>
                  <a:lnTo>
                    <a:pt x="1753" y="12214"/>
                  </a:lnTo>
                  <a:lnTo>
                    <a:pt x="1159" y="12942"/>
                  </a:lnTo>
                  <a:lnTo>
                    <a:pt x="605" y="12214"/>
                  </a:lnTo>
                  <a:lnTo>
                    <a:pt x="605" y="1152"/>
                  </a:lnTo>
                  <a:cubicBezTo>
                    <a:pt x="605" y="838"/>
                    <a:pt x="862" y="594"/>
                    <a:pt x="1170" y="594"/>
                  </a:cubicBezTo>
                  <a:close/>
                  <a:moveTo>
                    <a:pt x="1211" y="1"/>
                  </a:moveTo>
                  <a:cubicBezTo>
                    <a:pt x="1180" y="1"/>
                    <a:pt x="1149" y="2"/>
                    <a:pt x="1118" y="4"/>
                  </a:cubicBezTo>
                  <a:cubicBezTo>
                    <a:pt x="472" y="4"/>
                    <a:pt x="0" y="517"/>
                    <a:pt x="0" y="1152"/>
                  </a:cubicBezTo>
                  <a:lnTo>
                    <a:pt x="0" y="12347"/>
                  </a:lnTo>
                  <a:cubicBezTo>
                    <a:pt x="0" y="12388"/>
                    <a:pt x="0" y="12470"/>
                    <a:pt x="41" y="12511"/>
                  </a:cubicBezTo>
                  <a:lnTo>
                    <a:pt x="943" y="13628"/>
                  </a:lnTo>
                  <a:cubicBezTo>
                    <a:pt x="984" y="13710"/>
                    <a:pt x="1066" y="13751"/>
                    <a:pt x="1159" y="13751"/>
                  </a:cubicBezTo>
                  <a:cubicBezTo>
                    <a:pt x="1241" y="13751"/>
                    <a:pt x="1323" y="13710"/>
                    <a:pt x="1415" y="13628"/>
                  </a:cubicBezTo>
                  <a:lnTo>
                    <a:pt x="2266" y="12511"/>
                  </a:lnTo>
                  <a:cubicBezTo>
                    <a:pt x="2307" y="12470"/>
                    <a:pt x="2348" y="12388"/>
                    <a:pt x="2348" y="12347"/>
                  </a:cubicBezTo>
                  <a:lnTo>
                    <a:pt x="2348" y="1152"/>
                  </a:lnTo>
                  <a:cubicBezTo>
                    <a:pt x="2348" y="497"/>
                    <a:pt x="1844" y="1"/>
                    <a:pt x="121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56"/>
            <p:cNvSpPr/>
            <p:nvPr/>
          </p:nvSpPr>
          <p:spPr>
            <a:xfrm>
              <a:off x="1795638" y="2565000"/>
              <a:ext cx="70500" cy="15150"/>
            </a:xfrm>
            <a:custGeom>
              <a:rect b="b" l="l" r="r" t="t"/>
              <a:pathLst>
                <a:path extrusionOk="0" h="606" w="2820">
                  <a:moveTo>
                    <a:pt x="339" y="1"/>
                  </a:moveTo>
                  <a:cubicBezTo>
                    <a:pt x="124" y="1"/>
                    <a:pt x="1" y="175"/>
                    <a:pt x="42" y="349"/>
                  </a:cubicBezTo>
                  <a:cubicBezTo>
                    <a:pt x="42" y="472"/>
                    <a:pt x="165" y="606"/>
                    <a:pt x="339" y="606"/>
                  </a:cubicBezTo>
                  <a:lnTo>
                    <a:pt x="2512" y="606"/>
                  </a:lnTo>
                  <a:cubicBezTo>
                    <a:pt x="2686" y="606"/>
                    <a:pt x="2820" y="431"/>
                    <a:pt x="2820" y="257"/>
                  </a:cubicBezTo>
                  <a:cubicBezTo>
                    <a:pt x="2769" y="93"/>
                    <a:pt x="2645" y="1"/>
                    <a:pt x="2512"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56"/>
            <p:cNvSpPr/>
            <p:nvPr/>
          </p:nvSpPr>
          <p:spPr>
            <a:xfrm>
              <a:off x="1795638" y="2608825"/>
              <a:ext cx="48975" cy="15150"/>
            </a:xfrm>
            <a:custGeom>
              <a:rect b="b" l="l" r="r" t="t"/>
              <a:pathLst>
                <a:path extrusionOk="0" h="606" w="1959">
                  <a:moveTo>
                    <a:pt x="339" y="1"/>
                  </a:moveTo>
                  <a:cubicBezTo>
                    <a:pt x="124" y="1"/>
                    <a:pt x="1" y="175"/>
                    <a:pt x="42" y="349"/>
                  </a:cubicBezTo>
                  <a:cubicBezTo>
                    <a:pt x="42" y="472"/>
                    <a:pt x="165" y="606"/>
                    <a:pt x="339" y="606"/>
                  </a:cubicBezTo>
                  <a:lnTo>
                    <a:pt x="1620" y="606"/>
                  </a:lnTo>
                  <a:cubicBezTo>
                    <a:pt x="1795" y="606"/>
                    <a:pt x="1959" y="431"/>
                    <a:pt x="1918" y="257"/>
                  </a:cubicBezTo>
                  <a:cubicBezTo>
                    <a:pt x="1918" y="93"/>
                    <a:pt x="1743" y="1"/>
                    <a:pt x="162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9" name="Shape 789"/>
        <p:cNvGrpSpPr/>
        <p:nvPr/>
      </p:nvGrpSpPr>
      <p:grpSpPr>
        <a:xfrm>
          <a:off x="0" y="0"/>
          <a:ext cx="0" cy="0"/>
          <a:chOff x="0" y="0"/>
          <a:chExt cx="0" cy="0"/>
        </a:xfrm>
      </p:grpSpPr>
      <p:sp>
        <p:nvSpPr>
          <p:cNvPr id="790" name="Google Shape;790;p57"/>
          <p:cNvSpPr/>
          <p:nvPr/>
        </p:nvSpPr>
        <p:spPr>
          <a:xfrm>
            <a:off x="4613825" y="2891975"/>
            <a:ext cx="516300" cy="516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57"/>
          <p:cNvSpPr/>
          <p:nvPr/>
        </p:nvSpPr>
        <p:spPr>
          <a:xfrm>
            <a:off x="4613825" y="1324363"/>
            <a:ext cx="516300" cy="516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57"/>
          <p:cNvSpPr/>
          <p:nvPr/>
        </p:nvSpPr>
        <p:spPr>
          <a:xfrm>
            <a:off x="1237775" y="2891975"/>
            <a:ext cx="516300" cy="516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57"/>
          <p:cNvSpPr/>
          <p:nvPr/>
        </p:nvSpPr>
        <p:spPr>
          <a:xfrm>
            <a:off x="1237775" y="1324363"/>
            <a:ext cx="516300" cy="516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5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Conclusions</a:t>
            </a:r>
            <a:endParaRPr/>
          </a:p>
        </p:txBody>
      </p:sp>
      <p:sp>
        <p:nvSpPr>
          <p:cNvPr id="795" name="Google Shape;795;p57"/>
          <p:cNvSpPr txBox="1"/>
          <p:nvPr>
            <p:ph idx="1" type="subTitle"/>
          </p:nvPr>
        </p:nvSpPr>
        <p:spPr>
          <a:xfrm>
            <a:off x="1762571" y="1752725"/>
            <a:ext cx="2687400" cy="91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 It’s full of iron oxide dust</a:t>
            </a:r>
            <a:endParaRPr/>
          </a:p>
        </p:txBody>
      </p:sp>
      <p:sp>
        <p:nvSpPr>
          <p:cNvPr id="796" name="Google Shape;796;p57"/>
          <p:cNvSpPr txBox="1"/>
          <p:nvPr>
            <p:ph idx="2" type="subTitle"/>
          </p:nvPr>
        </p:nvSpPr>
        <p:spPr>
          <a:xfrm>
            <a:off x="5132667" y="1752725"/>
            <a:ext cx="2687400" cy="91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very beautiful name and is the second planet from the Sun</a:t>
            </a:r>
            <a:endParaRPr/>
          </a:p>
        </p:txBody>
      </p:sp>
      <p:sp>
        <p:nvSpPr>
          <p:cNvPr id="797" name="Google Shape;797;p57"/>
          <p:cNvSpPr txBox="1"/>
          <p:nvPr>
            <p:ph idx="3" type="subTitle"/>
          </p:nvPr>
        </p:nvSpPr>
        <p:spPr>
          <a:xfrm>
            <a:off x="1762571" y="3336725"/>
            <a:ext cx="2687400" cy="91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a:t>
            </a:r>
            <a:r>
              <a:rPr lang="en"/>
              <a:t> the closest planet to the Sun and the smallest one in the Solar System</a:t>
            </a:r>
            <a:endParaRPr/>
          </a:p>
        </p:txBody>
      </p:sp>
      <p:sp>
        <p:nvSpPr>
          <p:cNvPr id="798" name="Google Shape;798;p57"/>
          <p:cNvSpPr txBox="1"/>
          <p:nvPr>
            <p:ph idx="4" type="subTitle"/>
          </p:nvPr>
        </p:nvSpPr>
        <p:spPr>
          <a:xfrm>
            <a:off x="5132667" y="3336725"/>
            <a:ext cx="2687400" cy="91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Neptune is a ig planet. It is the fourth-largest planet by diameter in the Solar System</a:t>
            </a:r>
            <a:endParaRPr/>
          </a:p>
        </p:txBody>
      </p:sp>
      <p:sp>
        <p:nvSpPr>
          <p:cNvPr id="799" name="Google Shape;799;p57"/>
          <p:cNvSpPr txBox="1"/>
          <p:nvPr>
            <p:ph idx="5" type="subTitle"/>
          </p:nvPr>
        </p:nvSpPr>
        <p:spPr>
          <a:xfrm>
            <a:off x="1762571" y="1524200"/>
            <a:ext cx="2687400" cy="354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Mars</a:t>
            </a:r>
            <a:endParaRPr/>
          </a:p>
        </p:txBody>
      </p:sp>
      <p:sp>
        <p:nvSpPr>
          <p:cNvPr id="800" name="Google Shape;800;p57"/>
          <p:cNvSpPr txBox="1"/>
          <p:nvPr>
            <p:ph idx="6" type="subTitle"/>
          </p:nvPr>
        </p:nvSpPr>
        <p:spPr>
          <a:xfrm>
            <a:off x="5132667" y="1524200"/>
            <a:ext cx="2687400" cy="354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Venus</a:t>
            </a:r>
            <a:endParaRPr/>
          </a:p>
        </p:txBody>
      </p:sp>
      <p:sp>
        <p:nvSpPr>
          <p:cNvPr id="801" name="Google Shape;801;p57"/>
          <p:cNvSpPr txBox="1"/>
          <p:nvPr>
            <p:ph idx="7" type="subTitle"/>
          </p:nvPr>
        </p:nvSpPr>
        <p:spPr>
          <a:xfrm>
            <a:off x="1762571" y="3091838"/>
            <a:ext cx="2687400" cy="354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Mercury</a:t>
            </a:r>
            <a:endParaRPr/>
          </a:p>
        </p:txBody>
      </p:sp>
      <p:sp>
        <p:nvSpPr>
          <p:cNvPr id="802" name="Google Shape;802;p57"/>
          <p:cNvSpPr txBox="1"/>
          <p:nvPr>
            <p:ph idx="8" type="subTitle"/>
          </p:nvPr>
        </p:nvSpPr>
        <p:spPr>
          <a:xfrm>
            <a:off x="5132667" y="3091838"/>
            <a:ext cx="2687400" cy="354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Neptune</a:t>
            </a:r>
            <a:endParaRPr/>
          </a:p>
        </p:txBody>
      </p:sp>
      <p:grpSp>
        <p:nvGrpSpPr>
          <p:cNvPr id="803" name="Google Shape;803;p57"/>
          <p:cNvGrpSpPr/>
          <p:nvPr/>
        </p:nvGrpSpPr>
        <p:grpSpPr>
          <a:xfrm>
            <a:off x="4700000" y="3011600"/>
            <a:ext cx="343950" cy="277075"/>
            <a:chOff x="4735263" y="2554500"/>
            <a:chExt cx="343950" cy="277075"/>
          </a:xfrm>
        </p:grpSpPr>
        <p:sp>
          <p:nvSpPr>
            <p:cNvPr id="804" name="Google Shape;804;p57"/>
            <p:cNvSpPr/>
            <p:nvPr/>
          </p:nvSpPr>
          <p:spPr>
            <a:xfrm>
              <a:off x="4942588" y="2603450"/>
              <a:ext cx="92800" cy="15150"/>
            </a:xfrm>
            <a:custGeom>
              <a:rect b="b" l="l" r="r" t="t"/>
              <a:pathLst>
                <a:path extrusionOk="0" h="606" w="3712">
                  <a:moveTo>
                    <a:pt x="339" y="1"/>
                  </a:moveTo>
                  <a:cubicBezTo>
                    <a:pt x="165" y="1"/>
                    <a:pt x="1" y="175"/>
                    <a:pt x="42" y="349"/>
                  </a:cubicBezTo>
                  <a:cubicBezTo>
                    <a:pt x="83" y="472"/>
                    <a:pt x="216" y="605"/>
                    <a:pt x="339" y="605"/>
                  </a:cubicBezTo>
                  <a:lnTo>
                    <a:pt x="3414" y="605"/>
                  </a:lnTo>
                  <a:cubicBezTo>
                    <a:pt x="3589" y="605"/>
                    <a:pt x="3712" y="431"/>
                    <a:pt x="3671" y="257"/>
                  </a:cubicBezTo>
                  <a:cubicBezTo>
                    <a:pt x="3671" y="93"/>
                    <a:pt x="3548" y="1"/>
                    <a:pt x="3373"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57"/>
            <p:cNvSpPr/>
            <p:nvPr/>
          </p:nvSpPr>
          <p:spPr>
            <a:xfrm>
              <a:off x="4833663" y="2652650"/>
              <a:ext cx="38475" cy="14900"/>
            </a:xfrm>
            <a:custGeom>
              <a:rect b="b" l="l" r="r" t="t"/>
              <a:pathLst>
                <a:path extrusionOk="0" h="596" w="1539">
                  <a:moveTo>
                    <a:pt x="339" y="1"/>
                  </a:moveTo>
                  <a:cubicBezTo>
                    <a:pt x="124" y="1"/>
                    <a:pt x="1" y="175"/>
                    <a:pt x="42" y="339"/>
                  </a:cubicBezTo>
                  <a:cubicBezTo>
                    <a:pt x="42" y="472"/>
                    <a:pt x="165" y="596"/>
                    <a:pt x="339" y="596"/>
                  </a:cubicBezTo>
                  <a:lnTo>
                    <a:pt x="1190" y="596"/>
                  </a:lnTo>
                  <a:cubicBezTo>
                    <a:pt x="1364" y="596"/>
                    <a:pt x="1538" y="431"/>
                    <a:pt x="1497" y="257"/>
                  </a:cubicBezTo>
                  <a:cubicBezTo>
                    <a:pt x="1446" y="83"/>
                    <a:pt x="1323" y="1"/>
                    <a:pt x="119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57"/>
            <p:cNvSpPr/>
            <p:nvPr/>
          </p:nvSpPr>
          <p:spPr>
            <a:xfrm>
              <a:off x="4942588" y="2652650"/>
              <a:ext cx="92800" cy="14900"/>
            </a:xfrm>
            <a:custGeom>
              <a:rect b="b" l="l" r="r" t="t"/>
              <a:pathLst>
                <a:path extrusionOk="0" h="596" w="3712">
                  <a:moveTo>
                    <a:pt x="339" y="1"/>
                  </a:moveTo>
                  <a:cubicBezTo>
                    <a:pt x="165" y="1"/>
                    <a:pt x="1" y="175"/>
                    <a:pt x="42" y="339"/>
                  </a:cubicBezTo>
                  <a:cubicBezTo>
                    <a:pt x="83" y="472"/>
                    <a:pt x="216" y="596"/>
                    <a:pt x="339" y="596"/>
                  </a:cubicBezTo>
                  <a:lnTo>
                    <a:pt x="3414" y="596"/>
                  </a:lnTo>
                  <a:cubicBezTo>
                    <a:pt x="3589" y="596"/>
                    <a:pt x="3712" y="431"/>
                    <a:pt x="3671" y="257"/>
                  </a:cubicBezTo>
                  <a:cubicBezTo>
                    <a:pt x="3671" y="83"/>
                    <a:pt x="3548" y="1"/>
                    <a:pt x="337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57"/>
            <p:cNvSpPr/>
            <p:nvPr/>
          </p:nvSpPr>
          <p:spPr>
            <a:xfrm>
              <a:off x="4942588" y="2701875"/>
              <a:ext cx="92800" cy="14875"/>
            </a:xfrm>
            <a:custGeom>
              <a:rect b="b" l="l" r="r" t="t"/>
              <a:pathLst>
                <a:path extrusionOk="0" h="595" w="3712">
                  <a:moveTo>
                    <a:pt x="339" y="0"/>
                  </a:moveTo>
                  <a:cubicBezTo>
                    <a:pt x="165" y="0"/>
                    <a:pt x="1" y="164"/>
                    <a:pt x="42" y="338"/>
                  </a:cubicBezTo>
                  <a:cubicBezTo>
                    <a:pt x="83" y="513"/>
                    <a:pt x="216" y="595"/>
                    <a:pt x="339" y="595"/>
                  </a:cubicBezTo>
                  <a:lnTo>
                    <a:pt x="3414" y="595"/>
                  </a:lnTo>
                  <a:cubicBezTo>
                    <a:pt x="3589" y="595"/>
                    <a:pt x="3712" y="472"/>
                    <a:pt x="3671" y="256"/>
                  </a:cubicBezTo>
                  <a:cubicBezTo>
                    <a:pt x="3671" y="123"/>
                    <a:pt x="3548" y="0"/>
                    <a:pt x="3373"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57"/>
            <p:cNvSpPr/>
            <p:nvPr/>
          </p:nvSpPr>
          <p:spPr>
            <a:xfrm>
              <a:off x="4735263" y="2554500"/>
              <a:ext cx="343950" cy="277075"/>
            </a:xfrm>
            <a:custGeom>
              <a:rect b="b" l="l" r="r" t="t"/>
              <a:pathLst>
                <a:path extrusionOk="0" h="11083" w="13758">
                  <a:moveTo>
                    <a:pt x="1753" y="595"/>
                  </a:moveTo>
                  <a:lnTo>
                    <a:pt x="1753" y="8069"/>
                  </a:lnTo>
                  <a:lnTo>
                    <a:pt x="605" y="8069"/>
                  </a:lnTo>
                  <a:lnTo>
                    <a:pt x="605" y="595"/>
                  </a:lnTo>
                  <a:close/>
                  <a:moveTo>
                    <a:pt x="5126" y="595"/>
                  </a:moveTo>
                  <a:cubicBezTo>
                    <a:pt x="5690" y="595"/>
                    <a:pt x="6243" y="851"/>
                    <a:pt x="6582" y="1282"/>
                  </a:cubicBezTo>
                  <a:lnTo>
                    <a:pt x="6582" y="8540"/>
                  </a:lnTo>
                  <a:cubicBezTo>
                    <a:pt x="6151" y="8243"/>
                    <a:pt x="5639" y="8069"/>
                    <a:pt x="5126" y="8069"/>
                  </a:cubicBezTo>
                  <a:lnTo>
                    <a:pt x="4101" y="8069"/>
                  </a:lnTo>
                  <a:lnTo>
                    <a:pt x="4101" y="6449"/>
                  </a:lnTo>
                  <a:cubicBezTo>
                    <a:pt x="4152" y="6490"/>
                    <a:pt x="4193" y="6490"/>
                    <a:pt x="4234" y="6490"/>
                  </a:cubicBezTo>
                  <a:lnTo>
                    <a:pt x="5126" y="6490"/>
                  </a:lnTo>
                  <a:cubicBezTo>
                    <a:pt x="5259" y="6490"/>
                    <a:pt x="5382" y="6408"/>
                    <a:pt x="5433" y="6233"/>
                  </a:cubicBezTo>
                  <a:cubicBezTo>
                    <a:pt x="5433" y="6059"/>
                    <a:pt x="5300" y="5895"/>
                    <a:pt x="5126" y="5895"/>
                  </a:cubicBezTo>
                  <a:lnTo>
                    <a:pt x="4234" y="5895"/>
                  </a:lnTo>
                  <a:cubicBezTo>
                    <a:pt x="4193" y="5895"/>
                    <a:pt x="4152" y="5936"/>
                    <a:pt x="4101" y="5936"/>
                  </a:cubicBezTo>
                  <a:lnTo>
                    <a:pt x="4101" y="2522"/>
                  </a:lnTo>
                  <a:cubicBezTo>
                    <a:pt x="4152" y="2522"/>
                    <a:pt x="4193" y="2563"/>
                    <a:pt x="4234" y="2563"/>
                  </a:cubicBezTo>
                  <a:lnTo>
                    <a:pt x="5126" y="2563"/>
                  </a:lnTo>
                  <a:cubicBezTo>
                    <a:pt x="5259" y="2563"/>
                    <a:pt x="5382" y="2430"/>
                    <a:pt x="5433" y="2307"/>
                  </a:cubicBezTo>
                  <a:cubicBezTo>
                    <a:pt x="5433" y="2133"/>
                    <a:pt x="5300" y="1959"/>
                    <a:pt x="5126" y="1959"/>
                  </a:cubicBezTo>
                  <a:lnTo>
                    <a:pt x="4234" y="1959"/>
                  </a:lnTo>
                  <a:cubicBezTo>
                    <a:pt x="4193" y="1959"/>
                    <a:pt x="4152" y="1959"/>
                    <a:pt x="4101" y="2010"/>
                  </a:cubicBezTo>
                  <a:lnTo>
                    <a:pt x="4101" y="595"/>
                  </a:lnTo>
                  <a:close/>
                  <a:moveTo>
                    <a:pt x="13163" y="595"/>
                  </a:moveTo>
                  <a:lnTo>
                    <a:pt x="13163" y="8069"/>
                  </a:lnTo>
                  <a:lnTo>
                    <a:pt x="8632" y="8069"/>
                  </a:lnTo>
                  <a:cubicBezTo>
                    <a:pt x="8119" y="8069"/>
                    <a:pt x="7607" y="8243"/>
                    <a:pt x="7176" y="8540"/>
                  </a:cubicBezTo>
                  <a:lnTo>
                    <a:pt x="7176" y="1282"/>
                  </a:lnTo>
                  <a:cubicBezTo>
                    <a:pt x="7525" y="851"/>
                    <a:pt x="8078" y="595"/>
                    <a:pt x="8632" y="595"/>
                  </a:cubicBezTo>
                  <a:close/>
                  <a:moveTo>
                    <a:pt x="1753" y="8673"/>
                  </a:moveTo>
                  <a:lnTo>
                    <a:pt x="1753" y="9606"/>
                  </a:lnTo>
                  <a:lnTo>
                    <a:pt x="605" y="9606"/>
                  </a:lnTo>
                  <a:lnTo>
                    <a:pt x="605" y="8673"/>
                  </a:lnTo>
                  <a:close/>
                  <a:moveTo>
                    <a:pt x="5126" y="8673"/>
                  </a:moveTo>
                  <a:cubicBezTo>
                    <a:pt x="5556" y="8673"/>
                    <a:pt x="5987" y="8837"/>
                    <a:pt x="6325" y="9094"/>
                  </a:cubicBezTo>
                  <a:cubicBezTo>
                    <a:pt x="6110" y="9227"/>
                    <a:pt x="5946" y="9391"/>
                    <a:pt x="5813" y="9606"/>
                  </a:cubicBezTo>
                  <a:lnTo>
                    <a:pt x="4101" y="9606"/>
                  </a:lnTo>
                  <a:lnTo>
                    <a:pt x="4101" y="8673"/>
                  </a:lnTo>
                  <a:close/>
                  <a:moveTo>
                    <a:pt x="13163" y="8673"/>
                  </a:moveTo>
                  <a:lnTo>
                    <a:pt x="13163" y="9606"/>
                  </a:lnTo>
                  <a:lnTo>
                    <a:pt x="7945" y="9606"/>
                  </a:lnTo>
                  <a:cubicBezTo>
                    <a:pt x="7822" y="9391"/>
                    <a:pt x="7648" y="9227"/>
                    <a:pt x="7433" y="9094"/>
                  </a:cubicBezTo>
                  <a:cubicBezTo>
                    <a:pt x="7781" y="8837"/>
                    <a:pt x="8201" y="8673"/>
                    <a:pt x="8632" y="8673"/>
                  </a:cubicBezTo>
                  <a:close/>
                  <a:moveTo>
                    <a:pt x="3506" y="595"/>
                  </a:moveTo>
                  <a:lnTo>
                    <a:pt x="3506" y="10211"/>
                  </a:lnTo>
                  <a:lnTo>
                    <a:pt x="3127" y="9904"/>
                  </a:lnTo>
                  <a:cubicBezTo>
                    <a:pt x="3076" y="9863"/>
                    <a:pt x="2994" y="9821"/>
                    <a:pt x="2953" y="9821"/>
                  </a:cubicBezTo>
                  <a:cubicBezTo>
                    <a:pt x="2871" y="9821"/>
                    <a:pt x="2819" y="9863"/>
                    <a:pt x="2778" y="9904"/>
                  </a:cubicBezTo>
                  <a:lnTo>
                    <a:pt x="2358" y="10211"/>
                  </a:lnTo>
                  <a:lnTo>
                    <a:pt x="2358" y="595"/>
                  </a:lnTo>
                  <a:close/>
                  <a:moveTo>
                    <a:pt x="308" y="1"/>
                  </a:moveTo>
                  <a:cubicBezTo>
                    <a:pt x="133" y="1"/>
                    <a:pt x="0" y="124"/>
                    <a:pt x="0" y="298"/>
                  </a:cubicBezTo>
                  <a:lnTo>
                    <a:pt x="0" y="8366"/>
                  </a:lnTo>
                  <a:lnTo>
                    <a:pt x="0" y="9904"/>
                  </a:lnTo>
                  <a:cubicBezTo>
                    <a:pt x="0" y="10078"/>
                    <a:pt x="133" y="10211"/>
                    <a:pt x="308" y="10211"/>
                  </a:cubicBezTo>
                  <a:lnTo>
                    <a:pt x="1753" y="10211"/>
                  </a:lnTo>
                  <a:lnTo>
                    <a:pt x="1753" y="10765"/>
                  </a:lnTo>
                  <a:cubicBezTo>
                    <a:pt x="1753" y="10847"/>
                    <a:pt x="1794" y="10929"/>
                    <a:pt x="1886" y="11021"/>
                  </a:cubicBezTo>
                  <a:cubicBezTo>
                    <a:pt x="1927" y="11062"/>
                    <a:pt x="1992" y="11082"/>
                    <a:pt x="2056" y="11082"/>
                  </a:cubicBezTo>
                  <a:cubicBezTo>
                    <a:pt x="2120" y="11082"/>
                    <a:pt x="2184" y="11062"/>
                    <a:pt x="2225" y="11021"/>
                  </a:cubicBezTo>
                  <a:lnTo>
                    <a:pt x="2953" y="10508"/>
                  </a:lnTo>
                  <a:lnTo>
                    <a:pt x="3639" y="11021"/>
                  </a:lnTo>
                  <a:cubicBezTo>
                    <a:pt x="3680" y="11062"/>
                    <a:pt x="3762" y="11062"/>
                    <a:pt x="3803" y="11062"/>
                  </a:cubicBezTo>
                  <a:cubicBezTo>
                    <a:pt x="3844" y="11062"/>
                    <a:pt x="3937" y="11062"/>
                    <a:pt x="3978" y="11021"/>
                  </a:cubicBezTo>
                  <a:cubicBezTo>
                    <a:pt x="4060" y="10980"/>
                    <a:pt x="4101" y="10888"/>
                    <a:pt x="4101" y="10765"/>
                  </a:cubicBezTo>
                  <a:lnTo>
                    <a:pt x="4101" y="10211"/>
                  </a:lnTo>
                  <a:lnTo>
                    <a:pt x="5987" y="10211"/>
                  </a:lnTo>
                  <a:cubicBezTo>
                    <a:pt x="6110" y="10211"/>
                    <a:pt x="6243" y="10119"/>
                    <a:pt x="6284" y="9996"/>
                  </a:cubicBezTo>
                  <a:cubicBezTo>
                    <a:pt x="6366" y="9739"/>
                    <a:pt x="6623" y="9565"/>
                    <a:pt x="6879" y="9565"/>
                  </a:cubicBezTo>
                  <a:cubicBezTo>
                    <a:pt x="7135" y="9565"/>
                    <a:pt x="7350" y="9698"/>
                    <a:pt x="7433" y="9955"/>
                  </a:cubicBezTo>
                  <a:lnTo>
                    <a:pt x="7484" y="9996"/>
                  </a:lnTo>
                  <a:cubicBezTo>
                    <a:pt x="7525" y="10119"/>
                    <a:pt x="7607" y="10211"/>
                    <a:pt x="7740" y="10211"/>
                  </a:cubicBezTo>
                  <a:lnTo>
                    <a:pt x="13460" y="10211"/>
                  </a:lnTo>
                  <a:cubicBezTo>
                    <a:pt x="13635" y="10211"/>
                    <a:pt x="13758" y="10078"/>
                    <a:pt x="13758" y="9904"/>
                  </a:cubicBezTo>
                  <a:lnTo>
                    <a:pt x="13758" y="8366"/>
                  </a:lnTo>
                  <a:lnTo>
                    <a:pt x="13758" y="8161"/>
                  </a:lnTo>
                  <a:lnTo>
                    <a:pt x="13758" y="298"/>
                  </a:lnTo>
                  <a:cubicBezTo>
                    <a:pt x="13758" y="124"/>
                    <a:pt x="13635" y="1"/>
                    <a:pt x="13460" y="1"/>
                  </a:cubicBezTo>
                  <a:lnTo>
                    <a:pt x="8632" y="1"/>
                  </a:lnTo>
                  <a:cubicBezTo>
                    <a:pt x="7996" y="1"/>
                    <a:pt x="7350" y="257"/>
                    <a:pt x="6879" y="728"/>
                  </a:cubicBezTo>
                  <a:cubicBezTo>
                    <a:pt x="6407" y="257"/>
                    <a:pt x="5772" y="1"/>
                    <a:pt x="512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 name="Google Shape;809;p57"/>
          <p:cNvGrpSpPr/>
          <p:nvPr/>
        </p:nvGrpSpPr>
        <p:grpSpPr>
          <a:xfrm>
            <a:off x="1323933" y="1410450"/>
            <a:ext cx="343975" cy="344100"/>
            <a:chOff x="1003188" y="1986175"/>
            <a:chExt cx="343975" cy="344100"/>
          </a:xfrm>
        </p:grpSpPr>
        <p:sp>
          <p:nvSpPr>
            <p:cNvPr id="810" name="Google Shape;810;p57"/>
            <p:cNvSpPr/>
            <p:nvPr/>
          </p:nvSpPr>
          <p:spPr>
            <a:xfrm>
              <a:off x="1090863" y="1986175"/>
              <a:ext cx="168650" cy="173150"/>
            </a:xfrm>
            <a:custGeom>
              <a:rect b="b" l="l" r="r" t="t"/>
              <a:pathLst>
                <a:path extrusionOk="0" h="6926" w="6746">
                  <a:moveTo>
                    <a:pt x="1743" y="1503"/>
                  </a:moveTo>
                  <a:cubicBezTo>
                    <a:pt x="2471" y="1503"/>
                    <a:pt x="3075" y="2056"/>
                    <a:pt x="3075" y="2825"/>
                  </a:cubicBezTo>
                  <a:lnTo>
                    <a:pt x="3075" y="3553"/>
                  </a:lnTo>
                  <a:lnTo>
                    <a:pt x="1917" y="3553"/>
                  </a:lnTo>
                  <a:cubicBezTo>
                    <a:pt x="1189" y="3553"/>
                    <a:pt x="595" y="2959"/>
                    <a:pt x="595" y="2231"/>
                  </a:cubicBezTo>
                  <a:lnTo>
                    <a:pt x="595" y="1503"/>
                  </a:lnTo>
                  <a:close/>
                  <a:moveTo>
                    <a:pt x="6151" y="2825"/>
                  </a:moveTo>
                  <a:lnTo>
                    <a:pt x="6151" y="3553"/>
                  </a:lnTo>
                  <a:cubicBezTo>
                    <a:pt x="6151" y="4281"/>
                    <a:pt x="5546" y="4835"/>
                    <a:pt x="4818" y="4835"/>
                  </a:cubicBezTo>
                  <a:lnTo>
                    <a:pt x="3670" y="4835"/>
                  </a:lnTo>
                  <a:lnTo>
                    <a:pt x="3670" y="4107"/>
                  </a:lnTo>
                  <a:cubicBezTo>
                    <a:pt x="3670" y="3379"/>
                    <a:pt x="4265" y="2825"/>
                    <a:pt x="4992" y="2825"/>
                  </a:cubicBezTo>
                  <a:close/>
                  <a:moveTo>
                    <a:pt x="3362" y="0"/>
                  </a:moveTo>
                  <a:cubicBezTo>
                    <a:pt x="3208" y="0"/>
                    <a:pt x="3075" y="156"/>
                    <a:pt x="3075" y="303"/>
                  </a:cubicBezTo>
                  <a:lnTo>
                    <a:pt x="3075" y="1421"/>
                  </a:lnTo>
                  <a:cubicBezTo>
                    <a:pt x="2727" y="1113"/>
                    <a:pt x="2255" y="908"/>
                    <a:pt x="1743" y="908"/>
                  </a:cubicBezTo>
                  <a:lnTo>
                    <a:pt x="297" y="908"/>
                  </a:lnTo>
                  <a:cubicBezTo>
                    <a:pt x="123" y="908"/>
                    <a:pt x="0" y="1031"/>
                    <a:pt x="0" y="1206"/>
                  </a:cubicBezTo>
                  <a:lnTo>
                    <a:pt x="0" y="2231"/>
                  </a:lnTo>
                  <a:cubicBezTo>
                    <a:pt x="0" y="3256"/>
                    <a:pt x="851" y="4107"/>
                    <a:pt x="1917" y="4107"/>
                  </a:cubicBezTo>
                  <a:lnTo>
                    <a:pt x="3075" y="4107"/>
                  </a:lnTo>
                  <a:lnTo>
                    <a:pt x="3075" y="5132"/>
                  </a:lnTo>
                  <a:lnTo>
                    <a:pt x="3075" y="6629"/>
                  </a:lnTo>
                  <a:cubicBezTo>
                    <a:pt x="3075" y="6752"/>
                    <a:pt x="3157" y="6885"/>
                    <a:pt x="3332" y="6926"/>
                  </a:cubicBezTo>
                  <a:cubicBezTo>
                    <a:pt x="3496" y="6926"/>
                    <a:pt x="3670" y="6803"/>
                    <a:pt x="3670" y="6629"/>
                  </a:cubicBezTo>
                  <a:lnTo>
                    <a:pt x="3670" y="5429"/>
                  </a:lnTo>
                  <a:lnTo>
                    <a:pt x="4818" y="5429"/>
                  </a:lnTo>
                  <a:cubicBezTo>
                    <a:pt x="5895" y="5429"/>
                    <a:pt x="6745" y="4578"/>
                    <a:pt x="6745" y="3553"/>
                  </a:cubicBezTo>
                  <a:lnTo>
                    <a:pt x="6745" y="2528"/>
                  </a:lnTo>
                  <a:cubicBezTo>
                    <a:pt x="6745" y="2354"/>
                    <a:pt x="6612" y="2231"/>
                    <a:pt x="6448" y="2231"/>
                  </a:cubicBezTo>
                  <a:lnTo>
                    <a:pt x="4992" y="2231"/>
                  </a:lnTo>
                  <a:cubicBezTo>
                    <a:pt x="4480" y="2231"/>
                    <a:pt x="4008" y="2395"/>
                    <a:pt x="3670" y="2743"/>
                  </a:cubicBezTo>
                  <a:lnTo>
                    <a:pt x="3670" y="303"/>
                  </a:lnTo>
                  <a:cubicBezTo>
                    <a:pt x="3670" y="180"/>
                    <a:pt x="3588" y="6"/>
                    <a:pt x="3414" y="6"/>
                  </a:cubicBezTo>
                  <a:cubicBezTo>
                    <a:pt x="3396" y="2"/>
                    <a:pt x="3379" y="0"/>
                    <a:pt x="3362"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57"/>
            <p:cNvSpPr/>
            <p:nvPr/>
          </p:nvSpPr>
          <p:spPr>
            <a:xfrm>
              <a:off x="1003188" y="2144500"/>
              <a:ext cx="343975" cy="185775"/>
            </a:xfrm>
            <a:custGeom>
              <a:rect b="b" l="l" r="r" t="t"/>
              <a:pathLst>
                <a:path extrusionOk="0" h="7431" w="13759">
                  <a:moveTo>
                    <a:pt x="6873" y="584"/>
                  </a:moveTo>
                  <a:cubicBezTo>
                    <a:pt x="7777" y="584"/>
                    <a:pt x="8639" y="1011"/>
                    <a:pt x="9186" y="1751"/>
                  </a:cubicBezTo>
                  <a:cubicBezTo>
                    <a:pt x="9145" y="1751"/>
                    <a:pt x="9145" y="1751"/>
                    <a:pt x="9094" y="1700"/>
                  </a:cubicBezTo>
                  <a:cubicBezTo>
                    <a:pt x="8889" y="1659"/>
                    <a:pt x="8674" y="1577"/>
                    <a:pt x="8376" y="1577"/>
                  </a:cubicBezTo>
                  <a:cubicBezTo>
                    <a:pt x="7772" y="1577"/>
                    <a:pt x="7218" y="1915"/>
                    <a:pt x="6880" y="2387"/>
                  </a:cubicBezTo>
                  <a:cubicBezTo>
                    <a:pt x="6531" y="1915"/>
                    <a:pt x="5978" y="1577"/>
                    <a:pt x="5383" y="1577"/>
                  </a:cubicBezTo>
                  <a:cubicBezTo>
                    <a:pt x="5086" y="1577"/>
                    <a:pt x="4870" y="1659"/>
                    <a:pt x="4655" y="1700"/>
                  </a:cubicBezTo>
                  <a:cubicBezTo>
                    <a:pt x="4614" y="1751"/>
                    <a:pt x="4614" y="1751"/>
                    <a:pt x="4573" y="1751"/>
                  </a:cubicBezTo>
                  <a:cubicBezTo>
                    <a:pt x="4911" y="1280"/>
                    <a:pt x="5424" y="931"/>
                    <a:pt x="5978" y="726"/>
                  </a:cubicBezTo>
                  <a:cubicBezTo>
                    <a:pt x="6274" y="630"/>
                    <a:pt x="6576" y="584"/>
                    <a:pt x="6873" y="584"/>
                  </a:cubicBezTo>
                  <a:close/>
                  <a:moveTo>
                    <a:pt x="5424" y="2172"/>
                  </a:moveTo>
                  <a:cubicBezTo>
                    <a:pt x="6070" y="2172"/>
                    <a:pt x="6582" y="2725"/>
                    <a:pt x="6582" y="3371"/>
                  </a:cubicBezTo>
                  <a:lnTo>
                    <a:pt x="6582" y="4314"/>
                  </a:lnTo>
                  <a:cubicBezTo>
                    <a:pt x="6193" y="4099"/>
                    <a:pt x="5762" y="3966"/>
                    <a:pt x="5301" y="3966"/>
                  </a:cubicBezTo>
                  <a:lnTo>
                    <a:pt x="1026" y="3966"/>
                  </a:lnTo>
                  <a:lnTo>
                    <a:pt x="1026" y="3330"/>
                  </a:lnTo>
                  <a:cubicBezTo>
                    <a:pt x="1026" y="3074"/>
                    <a:pt x="1282" y="2817"/>
                    <a:pt x="1580" y="2817"/>
                  </a:cubicBezTo>
                  <a:cubicBezTo>
                    <a:pt x="2646" y="2817"/>
                    <a:pt x="3712" y="2643"/>
                    <a:pt x="4737" y="2305"/>
                  </a:cubicBezTo>
                  <a:cubicBezTo>
                    <a:pt x="4788" y="2305"/>
                    <a:pt x="4829" y="2305"/>
                    <a:pt x="4829" y="2264"/>
                  </a:cubicBezTo>
                  <a:cubicBezTo>
                    <a:pt x="5045" y="2213"/>
                    <a:pt x="5168" y="2172"/>
                    <a:pt x="5424" y="2172"/>
                  </a:cubicBezTo>
                  <a:close/>
                  <a:moveTo>
                    <a:pt x="8325" y="2172"/>
                  </a:moveTo>
                  <a:cubicBezTo>
                    <a:pt x="8581" y="2172"/>
                    <a:pt x="8715" y="2213"/>
                    <a:pt x="8930" y="2264"/>
                  </a:cubicBezTo>
                  <a:cubicBezTo>
                    <a:pt x="8930" y="2305"/>
                    <a:pt x="8971" y="2305"/>
                    <a:pt x="9012" y="2305"/>
                  </a:cubicBezTo>
                  <a:cubicBezTo>
                    <a:pt x="10037" y="2643"/>
                    <a:pt x="11103" y="2817"/>
                    <a:pt x="12170" y="2817"/>
                  </a:cubicBezTo>
                  <a:cubicBezTo>
                    <a:pt x="12477" y="2817"/>
                    <a:pt x="12733" y="3074"/>
                    <a:pt x="12733" y="3330"/>
                  </a:cubicBezTo>
                  <a:lnTo>
                    <a:pt x="12733" y="3966"/>
                  </a:lnTo>
                  <a:lnTo>
                    <a:pt x="8458" y="3966"/>
                  </a:lnTo>
                  <a:cubicBezTo>
                    <a:pt x="7987" y="3966"/>
                    <a:pt x="7556" y="4099"/>
                    <a:pt x="7177" y="4314"/>
                  </a:cubicBezTo>
                  <a:lnTo>
                    <a:pt x="7177" y="3371"/>
                  </a:lnTo>
                  <a:cubicBezTo>
                    <a:pt x="7177" y="2725"/>
                    <a:pt x="7690" y="2172"/>
                    <a:pt x="8325" y="2172"/>
                  </a:cubicBezTo>
                  <a:close/>
                  <a:moveTo>
                    <a:pt x="13154" y="4570"/>
                  </a:moveTo>
                  <a:lnTo>
                    <a:pt x="13154" y="5719"/>
                  </a:lnTo>
                  <a:lnTo>
                    <a:pt x="8243" y="5719"/>
                  </a:lnTo>
                  <a:cubicBezTo>
                    <a:pt x="7946" y="5719"/>
                    <a:pt x="7690" y="5934"/>
                    <a:pt x="7649" y="6231"/>
                  </a:cubicBezTo>
                  <a:cubicBezTo>
                    <a:pt x="7556" y="6569"/>
                    <a:pt x="7259" y="6826"/>
                    <a:pt x="6880" y="6826"/>
                  </a:cubicBezTo>
                  <a:cubicBezTo>
                    <a:pt x="6490" y="6826"/>
                    <a:pt x="6193" y="6569"/>
                    <a:pt x="6111" y="6231"/>
                  </a:cubicBezTo>
                  <a:cubicBezTo>
                    <a:pt x="6070" y="5934"/>
                    <a:pt x="5814" y="5719"/>
                    <a:pt x="5506" y="5719"/>
                  </a:cubicBezTo>
                  <a:lnTo>
                    <a:pt x="596" y="5719"/>
                  </a:lnTo>
                  <a:lnTo>
                    <a:pt x="596" y="4570"/>
                  </a:lnTo>
                  <a:lnTo>
                    <a:pt x="5301" y="4570"/>
                  </a:lnTo>
                  <a:cubicBezTo>
                    <a:pt x="5814" y="4570"/>
                    <a:pt x="6326" y="4775"/>
                    <a:pt x="6664" y="5124"/>
                  </a:cubicBezTo>
                  <a:cubicBezTo>
                    <a:pt x="6726" y="5186"/>
                    <a:pt x="6800" y="5216"/>
                    <a:pt x="6876" y="5216"/>
                  </a:cubicBezTo>
                  <a:cubicBezTo>
                    <a:pt x="6952" y="5216"/>
                    <a:pt x="7028" y="5186"/>
                    <a:pt x="7095" y="5124"/>
                  </a:cubicBezTo>
                  <a:cubicBezTo>
                    <a:pt x="7474" y="4775"/>
                    <a:pt x="7946" y="4570"/>
                    <a:pt x="8458" y="4570"/>
                  </a:cubicBezTo>
                  <a:close/>
                  <a:moveTo>
                    <a:pt x="6872" y="1"/>
                  </a:moveTo>
                  <a:cubicBezTo>
                    <a:pt x="6513" y="1"/>
                    <a:pt x="6156" y="54"/>
                    <a:pt x="5814" y="162"/>
                  </a:cubicBezTo>
                  <a:cubicBezTo>
                    <a:pt x="4911" y="470"/>
                    <a:pt x="4143" y="1105"/>
                    <a:pt x="3763" y="1956"/>
                  </a:cubicBezTo>
                  <a:cubicBezTo>
                    <a:pt x="3035" y="2131"/>
                    <a:pt x="2308" y="2213"/>
                    <a:pt x="1580" y="2213"/>
                  </a:cubicBezTo>
                  <a:cubicBezTo>
                    <a:pt x="985" y="2213"/>
                    <a:pt x="473" y="2725"/>
                    <a:pt x="473" y="3330"/>
                  </a:cubicBezTo>
                  <a:lnTo>
                    <a:pt x="473" y="3966"/>
                  </a:lnTo>
                  <a:lnTo>
                    <a:pt x="298" y="3966"/>
                  </a:lnTo>
                  <a:cubicBezTo>
                    <a:pt x="124" y="3966"/>
                    <a:pt x="1" y="4099"/>
                    <a:pt x="1" y="4263"/>
                  </a:cubicBezTo>
                  <a:lnTo>
                    <a:pt x="1" y="6016"/>
                  </a:lnTo>
                  <a:cubicBezTo>
                    <a:pt x="1" y="6190"/>
                    <a:pt x="124" y="6313"/>
                    <a:pt x="298" y="6313"/>
                  </a:cubicBezTo>
                  <a:lnTo>
                    <a:pt x="5506" y="6313"/>
                  </a:lnTo>
                  <a:cubicBezTo>
                    <a:pt x="5506" y="6313"/>
                    <a:pt x="5557" y="6313"/>
                    <a:pt x="5557" y="6364"/>
                  </a:cubicBezTo>
                  <a:cubicBezTo>
                    <a:pt x="5680" y="6959"/>
                    <a:pt x="6234" y="7431"/>
                    <a:pt x="6880" y="7431"/>
                  </a:cubicBezTo>
                  <a:cubicBezTo>
                    <a:pt x="7515" y="7431"/>
                    <a:pt x="8069" y="6959"/>
                    <a:pt x="8202" y="6364"/>
                  </a:cubicBezTo>
                  <a:cubicBezTo>
                    <a:pt x="8202" y="6313"/>
                    <a:pt x="8243" y="6313"/>
                    <a:pt x="8243" y="6313"/>
                  </a:cubicBezTo>
                  <a:lnTo>
                    <a:pt x="13451" y="6313"/>
                  </a:lnTo>
                  <a:cubicBezTo>
                    <a:pt x="13625" y="6313"/>
                    <a:pt x="13758" y="6190"/>
                    <a:pt x="13758" y="6016"/>
                  </a:cubicBezTo>
                  <a:lnTo>
                    <a:pt x="13758" y="4263"/>
                  </a:lnTo>
                  <a:cubicBezTo>
                    <a:pt x="13758" y="4099"/>
                    <a:pt x="13625" y="3966"/>
                    <a:pt x="13451" y="3966"/>
                  </a:cubicBezTo>
                  <a:lnTo>
                    <a:pt x="13328" y="3966"/>
                  </a:lnTo>
                  <a:lnTo>
                    <a:pt x="13328" y="3330"/>
                  </a:lnTo>
                  <a:cubicBezTo>
                    <a:pt x="13328" y="2725"/>
                    <a:pt x="12815" y="2213"/>
                    <a:pt x="12221" y="2213"/>
                  </a:cubicBezTo>
                  <a:cubicBezTo>
                    <a:pt x="11452" y="2213"/>
                    <a:pt x="10724" y="2131"/>
                    <a:pt x="10037" y="1956"/>
                  </a:cubicBezTo>
                  <a:cubicBezTo>
                    <a:pt x="9658" y="1239"/>
                    <a:pt x="9053" y="634"/>
                    <a:pt x="8325" y="296"/>
                  </a:cubicBezTo>
                  <a:cubicBezTo>
                    <a:pt x="7858" y="100"/>
                    <a:pt x="7363" y="1"/>
                    <a:pt x="6872"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 name="Google Shape;812;p57"/>
          <p:cNvGrpSpPr/>
          <p:nvPr/>
        </p:nvGrpSpPr>
        <p:grpSpPr>
          <a:xfrm>
            <a:off x="4711150" y="1410638"/>
            <a:ext cx="321650" cy="343725"/>
            <a:chOff x="4017663" y="1976825"/>
            <a:chExt cx="321650" cy="343725"/>
          </a:xfrm>
        </p:grpSpPr>
        <p:sp>
          <p:nvSpPr>
            <p:cNvPr id="813" name="Google Shape;813;p57"/>
            <p:cNvSpPr/>
            <p:nvPr/>
          </p:nvSpPr>
          <p:spPr>
            <a:xfrm>
              <a:off x="4224988" y="1984275"/>
              <a:ext cx="78950" cy="78950"/>
            </a:xfrm>
            <a:custGeom>
              <a:rect b="b" l="l" r="r" t="t"/>
              <a:pathLst>
                <a:path extrusionOk="0" h="3158" w="3158">
                  <a:moveTo>
                    <a:pt x="0" y="0"/>
                  </a:moveTo>
                  <a:lnTo>
                    <a:pt x="0" y="1538"/>
                  </a:lnTo>
                  <a:cubicBezTo>
                    <a:pt x="0" y="1702"/>
                    <a:pt x="164" y="1835"/>
                    <a:pt x="298" y="1835"/>
                  </a:cubicBezTo>
                  <a:lnTo>
                    <a:pt x="1323" y="1835"/>
                  </a:lnTo>
                  <a:lnTo>
                    <a:pt x="1323" y="2860"/>
                  </a:lnTo>
                  <a:cubicBezTo>
                    <a:pt x="1323" y="3035"/>
                    <a:pt x="1446" y="3158"/>
                    <a:pt x="1620" y="3158"/>
                  </a:cubicBezTo>
                  <a:lnTo>
                    <a:pt x="3158" y="3158"/>
                  </a:lnTo>
                  <a:lnTo>
                    <a:pt x="3158" y="2563"/>
                  </a:lnTo>
                  <a:lnTo>
                    <a:pt x="1917" y="2563"/>
                  </a:lnTo>
                  <a:lnTo>
                    <a:pt x="1917" y="1538"/>
                  </a:lnTo>
                  <a:cubicBezTo>
                    <a:pt x="1917" y="1405"/>
                    <a:pt x="1794" y="1282"/>
                    <a:pt x="1620" y="1282"/>
                  </a:cubicBezTo>
                  <a:lnTo>
                    <a:pt x="595" y="1282"/>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57"/>
            <p:cNvSpPr/>
            <p:nvPr/>
          </p:nvSpPr>
          <p:spPr>
            <a:xfrm>
              <a:off x="4224988" y="2234150"/>
              <a:ext cx="78950" cy="78950"/>
            </a:xfrm>
            <a:custGeom>
              <a:rect b="b" l="l" r="r" t="t"/>
              <a:pathLst>
                <a:path extrusionOk="0" h="3158" w="3158">
                  <a:moveTo>
                    <a:pt x="1620" y="0"/>
                  </a:moveTo>
                  <a:cubicBezTo>
                    <a:pt x="1446" y="0"/>
                    <a:pt x="1323" y="123"/>
                    <a:pt x="1323" y="298"/>
                  </a:cubicBezTo>
                  <a:lnTo>
                    <a:pt x="1323" y="1323"/>
                  </a:lnTo>
                  <a:lnTo>
                    <a:pt x="298" y="1323"/>
                  </a:lnTo>
                  <a:cubicBezTo>
                    <a:pt x="164" y="1323"/>
                    <a:pt x="0" y="1446"/>
                    <a:pt x="0" y="1620"/>
                  </a:cubicBezTo>
                  <a:lnTo>
                    <a:pt x="0" y="3158"/>
                  </a:lnTo>
                  <a:lnTo>
                    <a:pt x="595" y="3158"/>
                  </a:lnTo>
                  <a:lnTo>
                    <a:pt x="595" y="1917"/>
                  </a:lnTo>
                  <a:lnTo>
                    <a:pt x="1620" y="1917"/>
                  </a:lnTo>
                  <a:cubicBezTo>
                    <a:pt x="1794" y="1917"/>
                    <a:pt x="1917" y="1794"/>
                    <a:pt x="1917" y="1620"/>
                  </a:cubicBezTo>
                  <a:lnTo>
                    <a:pt x="1917" y="595"/>
                  </a:lnTo>
                  <a:lnTo>
                    <a:pt x="3158" y="595"/>
                  </a:lnTo>
                  <a:lnTo>
                    <a:pt x="3158"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57"/>
            <p:cNvSpPr/>
            <p:nvPr/>
          </p:nvSpPr>
          <p:spPr>
            <a:xfrm>
              <a:off x="4267538" y="2141125"/>
              <a:ext cx="18225" cy="15125"/>
            </a:xfrm>
            <a:custGeom>
              <a:rect b="b" l="l" r="r" t="t"/>
              <a:pathLst>
                <a:path extrusionOk="0" h="605" w="729">
                  <a:moveTo>
                    <a:pt x="349" y="0"/>
                  </a:moveTo>
                  <a:cubicBezTo>
                    <a:pt x="257" y="0"/>
                    <a:pt x="174" y="41"/>
                    <a:pt x="92" y="133"/>
                  </a:cubicBezTo>
                  <a:cubicBezTo>
                    <a:pt x="0" y="390"/>
                    <a:pt x="133" y="605"/>
                    <a:pt x="349" y="605"/>
                  </a:cubicBezTo>
                  <a:cubicBezTo>
                    <a:pt x="564" y="605"/>
                    <a:pt x="728" y="390"/>
                    <a:pt x="646" y="174"/>
                  </a:cubicBezTo>
                  <a:cubicBezTo>
                    <a:pt x="605" y="92"/>
                    <a:pt x="472" y="0"/>
                    <a:pt x="39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57"/>
            <p:cNvSpPr/>
            <p:nvPr/>
          </p:nvSpPr>
          <p:spPr>
            <a:xfrm>
              <a:off x="4017663" y="1976825"/>
              <a:ext cx="321650" cy="343725"/>
            </a:xfrm>
            <a:custGeom>
              <a:rect b="b" l="l" r="r" t="t"/>
              <a:pathLst>
                <a:path extrusionOk="0" h="13749" w="12866">
                  <a:moveTo>
                    <a:pt x="2399" y="595"/>
                  </a:moveTo>
                  <a:lnTo>
                    <a:pt x="2399" y="2471"/>
                  </a:lnTo>
                  <a:cubicBezTo>
                    <a:pt x="2184" y="2307"/>
                    <a:pt x="1886" y="2215"/>
                    <a:pt x="1589" y="2215"/>
                  </a:cubicBezTo>
                  <a:lnTo>
                    <a:pt x="1240" y="2215"/>
                  </a:lnTo>
                  <a:lnTo>
                    <a:pt x="1240" y="595"/>
                  </a:lnTo>
                  <a:close/>
                  <a:moveTo>
                    <a:pt x="1589" y="2820"/>
                  </a:moveTo>
                  <a:cubicBezTo>
                    <a:pt x="2009" y="2820"/>
                    <a:pt x="2399" y="3117"/>
                    <a:pt x="2399" y="3589"/>
                  </a:cubicBezTo>
                  <a:cubicBezTo>
                    <a:pt x="2399" y="4009"/>
                    <a:pt x="2050" y="4399"/>
                    <a:pt x="1589" y="4399"/>
                  </a:cubicBezTo>
                  <a:lnTo>
                    <a:pt x="605" y="4399"/>
                  </a:lnTo>
                  <a:lnTo>
                    <a:pt x="605" y="2820"/>
                  </a:lnTo>
                  <a:close/>
                  <a:moveTo>
                    <a:pt x="11707" y="5424"/>
                  </a:moveTo>
                  <a:cubicBezTo>
                    <a:pt x="12005" y="5424"/>
                    <a:pt x="12220" y="5680"/>
                    <a:pt x="12220" y="5936"/>
                  </a:cubicBezTo>
                  <a:lnTo>
                    <a:pt x="12220" y="7812"/>
                  </a:lnTo>
                  <a:cubicBezTo>
                    <a:pt x="12220" y="8110"/>
                    <a:pt x="12005" y="8325"/>
                    <a:pt x="11707" y="8325"/>
                  </a:cubicBezTo>
                  <a:lnTo>
                    <a:pt x="10385" y="8325"/>
                  </a:lnTo>
                  <a:cubicBezTo>
                    <a:pt x="9534" y="8325"/>
                    <a:pt x="8847" y="7638"/>
                    <a:pt x="8888" y="6787"/>
                  </a:cubicBezTo>
                  <a:cubicBezTo>
                    <a:pt x="8929" y="6018"/>
                    <a:pt x="9575" y="5424"/>
                    <a:pt x="10344" y="5424"/>
                  </a:cubicBezTo>
                  <a:close/>
                  <a:moveTo>
                    <a:pt x="2399" y="4737"/>
                  </a:moveTo>
                  <a:lnTo>
                    <a:pt x="2399" y="9012"/>
                  </a:lnTo>
                  <a:cubicBezTo>
                    <a:pt x="2184" y="8838"/>
                    <a:pt x="1886" y="8756"/>
                    <a:pt x="1589" y="8756"/>
                  </a:cubicBezTo>
                  <a:lnTo>
                    <a:pt x="1240" y="8756"/>
                  </a:lnTo>
                  <a:lnTo>
                    <a:pt x="1240" y="4993"/>
                  </a:lnTo>
                  <a:lnTo>
                    <a:pt x="1589" y="4993"/>
                  </a:lnTo>
                  <a:cubicBezTo>
                    <a:pt x="1886" y="4993"/>
                    <a:pt x="2184" y="4870"/>
                    <a:pt x="2399" y="4737"/>
                  </a:cubicBezTo>
                  <a:close/>
                  <a:moveTo>
                    <a:pt x="1589" y="9350"/>
                  </a:moveTo>
                  <a:cubicBezTo>
                    <a:pt x="2009" y="9350"/>
                    <a:pt x="2399" y="9688"/>
                    <a:pt x="2399" y="10119"/>
                  </a:cubicBezTo>
                  <a:cubicBezTo>
                    <a:pt x="2399" y="10591"/>
                    <a:pt x="2050" y="10929"/>
                    <a:pt x="1589" y="10929"/>
                  </a:cubicBezTo>
                  <a:lnTo>
                    <a:pt x="605" y="10929"/>
                  </a:lnTo>
                  <a:lnTo>
                    <a:pt x="605" y="9350"/>
                  </a:lnTo>
                  <a:close/>
                  <a:moveTo>
                    <a:pt x="2399" y="11277"/>
                  </a:moveTo>
                  <a:lnTo>
                    <a:pt x="2399" y="13153"/>
                  </a:lnTo>
                  <a:lnTo>
                    <a:pt x="1240" y="13153"/>
                  </a:lnTo>
                  <a:lnTo>
                    <a:pt x="1240" y="11534"/>
                  </a:lnTo>
                  <a:lnTo>
                    <a:pt x="1589" y="11534"/>
                  </a:lnTo>
                  <a:cubicBezTo>
                    <a:pt x="1886" y="11534"/>
                    <a:pt x="2184" y="11441"/>
                    <a:pt x="2399" y="11277"/>
                  </a:cubicBezTo>
                  <a:close/>
                  <a:moveTo>
                    <a:pt x="11154" y="595"/>
                  </a:moveTo>
                  <a:lnTo>
                    <a:pt x="11154" y="4819"/>
                  </a:lnTo>
                  <a:lnTo>
                    <a:pt x="10385" y="4819"/>
                  </a:lnTo>
                  <a:cubicBezTo>
                    <a:pt x="9226" y="4819"/>
                    <a:pt x="8293" y="5762"/>
                    <a:pt x="8334" y="6921"/>
                  </a:cubicBezTo>
                  <a:cubicBezTo>
                    <a:pt x="8334" y="8028"/>
                    <a:pt x="9226" y="8920"/>
                    <a:pt x="10385" y="8920"/>
                  </a:cubicBezTo>
                  <a:lnTo>
                    <a:pt x="11154" y="8920"/>
                  </a:lnTo>
                  <a:lnTo>
                    <a:pt x="11154" y="13194"/>
                  </a:lnTo>
                  <a:lnTo>
                    <a:pt x="2993" y="13194"/>
                  </a:lnTo>
                  <a:lnTo>
                    <a:pt x="2993" y="595"/>
                  </a:lnTo>
                  <a:close/>
                  <a:moveTo>
                    <a:pt x="943" y="1"/>
                  </a:moveTo>
                  <a:cubicBezTo>
                    <a:pt x="769" y="1"/>
                    <a:pt x="646" y="124"/>
                    <a:pt x="646" y="298"/>
                  </a:cubicBezTo>
                  <a:lnTo>
                    <a:pt x="646" y="2215"/>
                  </a:lnTo>
                  <a:lnTo>
                    <a:pt x="308" y="2215"/>
                  </a:lnTo>
                  <a:cubicBezTo>
                    <a:pt x="133" y="2215"/>
                    <a:pt x="0" y="2348"/>
                    <a:pt x="0" y="2512"/>
                  </a:cubicBezTo>
                  <a:lnTo>
                    <a:pt x="0" y="4696"/>
                  </a:lnTo>
                  <a:cubicBezTo>
                    <a:pt x="0" y="4819"/>
                    <a:pt x="133" y="4993"/>
                    <a:pt x="308" y="4993"/>
                  </a:cubicBezTo>
                  <a:lnTo>
                    <a:pt x="646" y="4993"/>
                  </a:lnTo>
                  <a:lnTo>
                    <a:pt x="646" y="8756"/>
                  </a:lnTo>
                  <a:lnTo>
                    <a:pt x="308" y="8756"/>
                  </a:lnTo>
                  <a:cubicBezTo>
                    <a:pt x="133" y="8756"/>
                    <a:pt x="0" y="8879"/>
                    <a:pt x="0" y="9053"/>
                  </a:cubicBezTo>
                  <a:lnTo>
                    <a:pt x="0" y="11226"/>
                  </a:lnTo>
                  <a:cubicBezTo>
                    <a:pt x="0" y="11400"/>
                    <a:pt x="133" y="11534"/>
                    <a:pt x="308" y="11534"/>
                  </a:cubicBezTo>
                  <a:lnTo>
                    <a:pt x="646" y="11534"/>
                  </a:lnTo>
                  <a:lnTo>
                    <a:pt x="646" y="13451"/>
                  </a:lnTo>
                  <a:cubicBezTo>
                    <a:pt x="646" y="13625"/>
                    <a:pt x="769" y="13748"/>
                    <a:pt x="943" y="13748"/>
                  </a:cubicBezTo>
                  <a:lnTo>
                    <a:pt x="11451" y="13748"/>
                  </a:lnTo>
                  <a:cubicBezTo>
                    <a:pt x="11625" y="13748"/>
                    <a:pt x="11748" y="13625"/>
                    <a:pt x="11748" y="13451"/>
                  </a:cubicBezTo>
                  <a:lnTo>
                    <a:pt x="11748" y="8879"/>
                  </a:lnTo>
                  <a:cubicBezTo>
                    <a:pt x="12353" y="8879"/>
                    <a:pt x="12866" y="8407"/>
                    <a:pt x="12866" y="7771"/>
                  </a:cubicBezTo>
                  <a:lnTo>
                    <a:pt x="12866" y="5936"/>
                  </a:lnTo>
                  <a:cubicBezTo>
                    <a:pt x="12866" y="5332"/>
                    <a:pt x="12353" y="4870"/>
                    <a:pt x="11748" y="4819"/>
                  </a:cubicBezTo>
                  <a:lnTo>
                    <a:pt x="11748" y="298"/>
                  </a:lnTo>
                  <a:cubicBezTo>
                    <a:pt x="11748" y="124"/>
                    <a:pt x="11625" y="1"/>
                    <a:pt x="1145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57"/>
            <p:cNvSpPr/>
            <p:nvPr/>
          </p:nvSpPr>
          <p:spPr>
            <a:xfrm>
              <a:off x="4126563" y="2048350"/>
              <a:ext cx="92050" cy="14875"/>
            </a:xfrm>
            <a:custGeom>
              <a:rect b="b" l="l" r="r" t="t"/>
              <a:pathLst>
                <a:path extrusionOk="0" h="595" w="3682">
                  <a:moveTo>
                    <a:pt x="308" y="0"/>
                  </a:moveTo>
                  <a:cubicBezTo>
                    <a:pt x="134" y="0"/>
                    <a:pt x="1" y="123"/>
                    <a:pt x="1" y="338"/>
                  </a:cubicBezTo>
                  <a:cubicBezTo>
                    <a:pt x="52" y="472"/>
                    <a:pt x="175" y="595"/>
                    <a:pt x="308" y="595"/>
                  </a:cubicBezTo>
                  <a:lnTo>
                    <a:pt x="3384" y="595"/>
                  </a:lnTo>
                  <a:cubicBezTo>
                    <a:pt x="3548" y="595"/>
                    <a:pt x="3681" y="420"/>
                    <a:pt x="3681" y="256"/>
                  </a:cubicBezTo>
                  <a:cubicBezTo>
                    <a:pt x="3640" y="82"/>
                    <a:pt x="3507" y="0"/>
                    <a:pt x="3384"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57"/>
            <p:cNvSpPr/>
            <p:nvPr/>
          </p:nvSpPr>
          <p:spPr>
            <a:xfrm>
              <a:off x="4137338" y="2092175"/>
              <a:ext cx="70500" cy="14875"/>
            </a:xfrm>
            <a:custGeom>
              <a:rect b="b" l="l" r="r" t="t"/>
              <a:pathLst>
                <a:path extrusionOk="0" h="595" w="2820">
                  <a:moveTo>
                    <a:pt x="298" y="0"/>
                  </a:moveTo>
                  <a:cubicBezTo>
                    <a:pt x="134" y="0"/>
                    <a:pt x="0" y="123"/>
                    <a:pt x="41" y="338"/>
                  </a:cubicBezTo>
                  <a:cubicBezTo>
                    <a:pt x="41" y="461"/>
                    <a:pt x="175" y="595"/>
                    <a:pt x="339" y="595"/>
                  </a:cubicBezTo>
                  <a:lnTo>
                    <a:pt x="2522" y="595"/>
                  </a:lnTo>
                  <a:cubicBezTo>
                    <a:pt x="2697" y="595"/>
                    <a:pt x="2820" y="420"/>
                    <a:pt x="2820" y="205"/>
                  </a:cubicBezTo>
                  <a:cubicBezTo>
                    <a:pt x="2779" y="82"/>
                    <a:pt x="2645" y="0"/>
                    <a:pt x="2481"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 name="Google Shape;819;p57"/>
          <p:cNvGrpSpPr/>
          <p:nvPr/>
        </p:nvGrpSpPr>
        <p:grpSpPr>
          <a:xfrm>
            <a:off x="1323946" y="2978275"/>
            <a:ext cx="343950" cy="343725"/>
            <a:chOff x="3287238" y="1976825"/>
            <a:chExt cx="343950" cy="343725"/>
          </a:xfrm>
        </p:grpSpPr>
        <p:sp>
          <p:nvSpPr>
            <p:cNvPr id="820" name="Google Shape;820;p57"/>
            <p:cNvSpPr/>
            <p:nvPr/>
          </p:nvSpPr>
          <p:spPr>
            <a:xfrm>
              <a:off x="3339763" y="2075000"/>
              <a:ext cx="43600" cy="14875"/>
            </a:xfrm>
            <a:custGeom>
              <a:rect b="b" l="l" r="r" t="t"/>
              <a:pathLst>
                <a:path extrusionOk="0" h="595" w="1744">
                  <a:moveTo>
                    <a:pt x="1" y="0"/>
                  </a:moveTo>
                  <a:lnTo>
                    <a:pt x="1" y="595"/>
                  </a:lnTo>
                  <a:lnTo>
                    <a:pt x="1744" y="595"/>
                  </a:lnTo>
                  <a:lnTo>
                    <a:pt x="1744"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57"/>
            <p:cNvSpPr/>
            <p:nvPr/>
          </p:nvSpPr>
          <p:spPr>
            <a:xfrm>
              <a:off x="3339763" y="2115475"/>
              <a:ext cx="43600" cy="15150"/>
            </a:xfrm>
            <a:custGeom>
              <a:rect b="b" l="l" r="r" t="t"/>
              <a:pathLst>
                <a:path extrusionOk="0" h="606" w="1744">
                  <a:moveTo>
                    <a:pt x="1" y="1"/>
                  </a:moveTo>
                  <a:lnTo>
                    <a:pt x="1" y="606"/>
                  </a:lnTo>
                  <a:lnTo>
                    <a:pt x="1744" y="606"/>
                  </a:lnTo>
                  <a:lnTo>
                    <a:pt x="1744"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57"/>
            <p:cNvSpPr/>
            <p:nvPr/>
          </p:nvSpPr>
          <p:spPr>
            <a:xfrm>
              <a:off x="3427163" y="2051425"/>
              <a:ext cx="43850" cy="13850"/>
            </a:xfrm>
            <a:custGeom>
              <a:rect b="b" l="l" r="r" t="t"/>
              <a:pathLst>
                <a:path extrusionOk="0" h="554" w="1754">
                  <a:moveTo>
                    <a:pt x="1" y="0"/>
                  </a:moveTo>
                  <a:lnTo>
                    <a:pt x="1" y="554"/>
                  </a:lnTo>
                  <a:lnTo>
                    <a:pt x="1754" y="554"/>
                  </a:lnTo>
                  <a:lnTo>
                    <a:pt x="1754"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57"/>
            <p:cNvSpPr/>
            <p:nvPr/>
          </p:nvSpPr>
          <p:spPr>
            <a:xfrm>
              <a:off x="3427163" y="2090875"/>
              <a:ext cx="43850" cy="15150"/>
            </a:xfrm>
            <a:custGeom>
              <a:rect b="b" l="l" r="r" t="t"/>
              <a:pathLst>
                <a:path extrusionOk="0" h="606" w="1754">
                  <a:moveTo>
                    <a:pt x="1" y="1"/>
                  </a:moveTo>
                  <a:lnTo>
                    <a:pt x="1" y="606"/>
                  </a:lnTo>
                  <a:lnTo>
                    <a:pt x="1754" y="606"/>
                  </a:lnTo>
                  <a:lnTo>
                    <a:pt x="1754"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57"/>
            <p:cNvSpPr/>
            <p:nvPr/>
          </p:nvSpPr>
          <p:spPr>
            <a:xfrm>
              <a:off x="3287238" y="1976825"/>
              <a:ext cx="343950" cy="343725"/>
            </a:xfrm>
            <a:custGeom>
              <a:rect b="b" l="l" r="r" t="t"/>
              <a:pathLst>
                <a:path extrusionOk="0" h="13749" w="13758">
                  <a:moveTo>
                    <a:pt x="8806" y="2984"/>
                  </a:moveTo>
                  <a:lnTo>
                    <a:pt x="11328" y="10888"/>
                  </a:lnTo>
                  <a:lnTo>
                    <a:pt x="10211" y="11318"/>
                  </a:lnTo>
                  <a:lnTo>
                    <a:pt x="7740" y="3415"/>
                  </a:lnTo>
                  <a:lnTo>
                    <a:pt x="8806" y="2984"/>
                  </a:lnTo>
                  <a:close/>
                  <a:moveTo>
                    <a:pt x="3547" y="1744"/>
                  </a:moveTo>
                  <a:lnTo>
                    <a:pt x="3547" y="2471"/>
                  </a:lnTo>
                  <a:lnTo>
                    <a:pt x="3547" y="2769"/>
                  </a:lnTo>
                  <a:lnTo>
                    <a:pt x="3547" y="11400"/>
                  </a:lnTo>
                  <a:lnTo>
                    <a:pt x="2399" y="11400"/>
                  </a:lnTo>
                  <a:lnTo>
                    <a:pt x="2399" y="1744"/>
                  </a:lnTo>
                  <a:close/>
                  <a:moveTo>
                    <a:pt x="5300" y="3076"/>
                  </a:moveTo>
                  <a:lnTo>
                    <a:pt x="5300" y="11400"/>
                  </a:lnTo>
                  <a:lnTo>
                    <a:pt x="4152" y="11400"/>
                  </a:lnTo>
                  <a:lnTo>
                    <a:pt x="4152" y="3076"/>
                  </a:lnTo>
                  <a:close/>
                  <a:moveTo>
                    <a:pt x="7053" y="595"/>
                  </a:moveTo>
                  <a:lnTo>
                    <a:pt x="7053" y="11400"/>
                  </a:lnTo>
                  <a:lnTo>
                    <a:pt x="5895" y="11400"/>
                  </a:lnTo>
                  <a:lnTo>
                    <a:pt x="5895" y="2471"/>
                  </a:lnTo>
                  <a:lnTo>
                    <a:pt x="5895" y="595"/>
                  </a:lnTo>
                  <a:close/>
                  <a:moveTo>
                    <a:pt x="7648" y="5127"/>
                  </a:moveTo>
                  <a:lnTo>
                    <a:pt x="9657" y="11400"/>
                  </a:lnTo>
                  <a:lnTo>
                    <a:pt x="7648" y="11400"/>
                  </a:lnTo>
                  <a:lnTo>
                    <a:pt x="7648" y="5127"/>
                  </a:lnTo>
                  <a:close/>
                  <a:moveTo>
                    <a:pt x="13163" y="8499"/>
                  </a:moveTo>
                  <a:lnTo>
                    <a:pt x="13163" y="13153"/>
                  </a:lnTo>
                  <a:lnTo>
                    <a:pt x="605" y="13153"/>
                  </a:lnTo>
                  <a:lnTo>
                    <a:pt x="605" y="8499"/>
                  </a:lnTo>
                  <a:lnTo>
                    <a:pt x="1753" y="8499"/>
                  </a:lnTo>
                  <a:lnTo>
                    <a:pt x="1753" y="11698"/>
                  </a:lnTo>
                  <a:cubicBezTo>
                    <a:pt x="1753" y="11831"/>
                    <a:pt x="1887" y="11995"/>
                    <a:pt x="2051" y="11995"/>
                  </a:cubicBezTo>
                  <a:lnTo>
                    <a:pt x="11666" y="11995"/>
                  </a:lnTo>
                  <a:cubicBezTo>
                    <a:pt x="11841" y="11995"/>
                    <a:pt x="11964" y="11831"/>
                    <a:pt x="11964" y="11698"/>
                  </a:cubicBezTo>
                  <a:lnTo>
                    <a:pt x="11964" y="8499"/>
                  </a:lnTo>
                  <a:close/>
                  <a:moveTo>
                    <a:pt x="5598" y="1"/>
                  </a:moveTo>
                  <a:cubicBezTo>
                    <a:pt x="5434" y="1"/>
                    <a:pt x="5300" y="124"/>
                    <a:pt x="5300" y="298"/>
                  </a:cubicBezTo>
                  <a:lnTo>
                    <a:pt x="5300" y="2471"/>
                  </a:lnTo>
                  <a:lnTo>
                    <a:pt x="4152" y="2471"/>
                  </a:lnTo>
                  <a:lnTo>
                    <a:pt x="4152" y="1446"/>
                  </a:lnTo>
                  <a:cubicBezTo>
                    <a:pt x="4152" y="1323"/>
                    <a:pt x="4019" y="1149"/>
                    <a:pt x="3845" y="1149"/>
                  </a:cubicBezTo>
                  <a:lnTo>
                    <a:pt x="2102" y="1149"/>
                  </a:lnTo>
                  <a:cubicBezTo>
                    <a:pt x="1928" y="1149"/>
                    <a:pt x="1794" y="1323"/>
                    <a:pt x="1794" y="1446"/>
                  </a:cubicBezTo>
                  <a:lnTo>
                    <a:pt x="1794" y="7894"/>
                  </a:lnTo>
                  <a:lnTo>
                    <a:pt x="308" y="7894"/>
                  </a:lnTo>
                  <a:cubicBezTo>
                    <a:pt x="134" y="7894"/>
                    <a:pt x="0" y="8028"/>
                    <a:pt x="0" y="8202"/>
                  </a:cubicBezTo>
                  <a:lnTo>
                    <a:pt x="0" y="13451"/>
                  </a:lnTo>
                  <a:cubicBezTo>
                    <a:pt x="0" y="13625"/>
                    <a:pt x="134" y="13748"/>
                    <a:pt x="308" y="13748"/>
                  </a:cubicBezTo>
                  <a:lnTo>
                    <a:pt x="13460" y="13748"/>
                  </a:lnTo>
                  <a:cubicBezTo>
                    <a:pt x="13635" y="13748"/>
                    <a:pt x="13758" y="13625"/>
                    <a:pt x="13758" y="13451"/>
                  </a:cubicBezTo>
                  <a:lnTo>
                    <a:pt x="13758" y="8202"/>
                  </a:lnTo>
                  <a:cubicBezTo>
                    <a:pt x="13758" y="8028"/>
                    <a:pt x="13635" y="7894"/>
                    <a:pt x="13460" y="7894"/>
                  </a:cubicBezTo>
                  <a:lnTo>
                    <a:pt x="11666" y="7894"/>
                  </a:lnTo>
                  <a:cubicBezTo>
                    <a:pt x="11492" y="7894"/>
                    <a:pt x="11369" y="8028"/>
                    <a:pt x="11369" y="8202"/>
                  </a:cubicBezTo>
                  <a:lnTo>
                    <a:pt x="11369" y="9135"/>
                  </a:lnTo>
                  <a:lnTo>
                    <a:pt x="9278" y="2512"/>
                  </a:lnTo>
                  <a:cubicBezTo>
                    <a:pt x="9227" y="2430"/>
                    <a:pt x="9186" y="2389"/>
                    <a:pt x="9104" y="2348"/>
                  </a:cubicBezTo>
                  <a:cubicBezTo>
                    <a:pt x="9022" y="2307"/>
                    <a:pt x="8929" y="2307"/>
                    <a:pt x="8888" y="2307"/>
                  </a:cubicBezTo>
                  <a:lnTo>
                    <a:pt x="7648" y="2820"/>
                  </a:lnTo>
                  <a:lnTo>
                    <a:pt x="7648" y="298"/>
                  </a:lnTo>
                  <a:cubicBezTo>
                    <a:pt x="7648" y="124"/>
                    <a:pt x="7484" y="1"/>
                    <a:pt x="735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25" name="Google Shape;825;p57"/>
          <p:cNvCxnSpPr>
            <a:stCxn id="793" idx="2"/>
            <a:endCxn id="792" idx="0"/>
          </p:cNvCxnSpPr>
          <p:nvPr/>
        </p:nvCxnSpPr>
        <p:spPr>
          <a:xfrm>
            <a:off x="1495925" y="1840663"/>
            <a:ext cx="0" cy="1051200"/>
          </a:xfrm>
          <a:prstGeom prst="straightConnector1">
            <a:avLst/>
          </a:prstGeom>
          <a:noFill/>
          <a:ln cap="flat" cmpd="sng" w="19050">
            <a:solidFill>
              <a:schemeClr val="dk1"/>
            </a:solidFill>
            <a:prstDash val="solid"/>
            <a:round/>
            <a:headEnd len="med" w="med" type="none"/>
            <a:tailEnd len="med" w="med" type="none"/>
          </a:ln>
        </p:spPr>
      </p:cxnSp>
      <p:cxnSp>
        <p:nvCxnSpPr>
          <p:cNvPr id="826" name="Google Shape;826;p57"/>
          <p:cNvCxnSpPr>
            <a:stCxn id="792" idx="2"/>
          </p:cNvCxnSpPr>
          <p:nvPr/>
        </p:nvCxnSpPr>
        <p:spPr>
          <a:xfrm>
            <a:off x="1495925" y="3408275"/>
            <a:ext cx="0" cy="1772400"/>
          </a:xfrm>
          <a:prstGeom prst="straightConnector1">
            <a:avLst/>
          </a:prstGeom>
          <a:noFill/>
          <a:ln cap="flat" cmpd="sng" w="19050">
            <a:solidFill>
              <a:schemeClr val="dk1"/>
            </a:solidFill>
            <a:prstDash val="solid"/>
            <a:round/>
            <a:headEnd len="med" w="med" type="none"/>
            <a:tailEnd len="med" w="med" type="none"/>
          </a:ln>
        </p:spPr>
      </p:cxnSp>
      <p:cxnSp>
        <p:nvCxnSpPr>
          <p:cNvPr id="827" name="Google Shape;827;p57"/>
          <p:cNvCxnSpPr>
            <a:stCxn id="791" idx="2"/>
            <a:endCxn id="790" idx="0"/>
          </p:cNvCxnSpPr>
          <p:nvPr/>
        </p:nvCxnSpPr>
        <p:spPr>
          <a:xfrm>
            <a:off x="4871975" y="1840663"/>
            <a:ext cx="0" cy="1051200"/>
          </a:xfrm>
          <a:prstGeom prst="straightConnector1">
            <a:avLst/>
          </a:prstGeom>
          <a:noFill/>
          <a:ln cap="flat" cmpd="sng" w="19050">
            <a:solidFill>
              <a:schemeClr val="dk1"/>
            </a:solidFill>
            <a:prstDash val="solid"/>
            <a:round/>
            <a:headEnd len="med" w="med" type="none"/>
            <a:tailEnd len="med" w="med" type="none"/>
          </a:ln>
        </p:spPr>
      </p:cxnSp>
      <p:cxnSp>
        <p:nvCxnSpPr>
          <p:cNvPr id="828" name="Google Shape;828;p57"/>
          <p:cNvCxnSpPr>
            <a:stCxn id="790" idx="2"/>
          </p:cNvCxnSpPr>
          <p:nvPr/>
        </p:nvCxnSpPr>
        <p:spPr>
          <a:xfrm>
            <a:off x="4871975" y="3408275"/>
            <a:ext cx="0" cy="1785600"/>
          </a:xfrm>
          <a:prstGeom prst="straightConnector1">
            <a:avLst/>
          </a:prstGeom>
          <a:noFill/>
          <a:ln cap="flat" cmpd="sng" w="19050">
            <a:solidFill>
              <a:schemeClr val="dk1"/>
            </a:solidFill>
            <a:prstDash val="solid"/>
            <a:round/>
            <a:headEnd len="med" w="med" type="none"/>
            <a:tailEnd len="med" w="med" type="none"/>
          </a:ln>
        </p:spPr>
      </p:cxn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2" name="Shape 832"/>
        <p:cNvGrpSpPr/>
        <p:nvPr/>
      </p:nvGrpSpPr>
      <p:grpSpPr>
        <a:xfrm>
          <a:off x="0" y="0"/>
          <a:ext cx="0" cy="0"/>
          <a:chOff x="0" y="0"/>
          <a:chExt cx="0" cy="0"/>
        </a:xfrm>
      </p:grpSpPr>
      <p:sp>
        <p:nvSpPr>
          <p:cNvPr id="833" name="Google Shape;833;p58"/>
          <p:cNvSpPr txBox="1"/>
          <p:nvPr>
            <p:ph type="title"/>
          </p:nvPr>
        </p:nvSpPr>
        <p:spPr>
          <a:xfrm>
            <a:off x="720000" y="448050"/>
            <a:ext cx="771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Bibliographical references</a:t>
            </a:r>
            <a:endParaRPr/>
          </a:p>
        </p:txBody>
      </p:sp>
      <p:sp>
        <p:nvSpPr>
          <p:cNvPr id="834" name="Google Shape;834;p58"/>
          <p:cNvSpPr txBox="1"/>
          <p:nvPr>
            <p:ph idx="1" type="subTitle"/>
          </p:nvPr>
        </p:nvSpPr>
        <p:spPr>
          <a:xfrm>
            <a:off x="1733625" y="1361025"/>
            <a:ext cx="6580200" cy="290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Surname, A</a:t>
            </a:r>
            <a:r>
              <a:rPr lang="en"/>
              <a:t>. (</a:t>
            </a:r>
            <a:r>
              <a:rPr lang="en"/>
              <a:t>YEAR</a:t>
            </a:r>
            <a:r>
              <a:rPr lang="en"/>
              <a:t>). </a:t>
            </a:r>
            <a:r>
              <a:rPr i="1" lang="en"/>
              <a:t>Name of the source</a:t>
            </a:r>
            <a:r>
              <a:rPr lang="en"/>
              <a:t>. </a:t>
            </a:r>
            <a:r>
              <a:rPr lang="en"/>
              <a:t>Publisher</a:t>
            </a:r>
            <a:endParaRPr/>
          </a:p>
          <a:p>
            <a:pPr indent="0" lvl="0" marL="0" rtl="0" algn="l">
              <a:spcBef>
                <a:spcPts val="0"/>
              </a:spcBef>
              <a:spcAft>
                <a:spcPts val="0"/>
              </a:spcAft>
              <a:buNone/>
            </a:pPr>
            <a:r>
              <a:rPr lang="en"/>
              <a:t>Surname, A. (YEAR). </a:t>
            </a:r>
            <a:r>
              <a:rPr i="1" lang="en"/>
              <a:t>Name of the source</a:t>
            </a:r>
            <a:r>
              <a:rPr lang="en"/>
              <a:t>. Publisher</a:t>
            </a:r>
            <a:endParaRPr/>
          </a:p>
          <a:p>
            <a:pPr indent="0" lvl="0" marL="0" rtl="0" algn="l">
              <a:spcBef>
                <a:spcPts val="0"/>
              </a:spcBef>
              <a:spcAft>
                <a:spcPts val="0"/>
              </a:spcAft>
              <a:buNone/>
            </a:pPr>
            <a:r>
              <a:rPr lang="en"/>
              <a:t>Surname, A. (YEAR). </a:t>
            </a:r>
            <a:r>
              <a:rPr i="1" lang="en"/>
              <a:t>Name of the source</a:t>
            </a:r>
            <a:r>
              <a:rPr lang="en"/>
              <a:t>. Publisher</a:t>
            </a:r>
            <a:endParaRPr/>
          </a:p>
          <a:p>
            <a:pPr indent="0" lvl="0" marL="0" rtl="0" algn="l">
              <a:spcBef>
                <a:spcPts val="0"/>
              </a:spcBef>
              <a:spcAft>
                <a:spcPts val="0"/>
              </a:spcAft>
              <a:buNone/>
            </a:pPr>
            <a:r>
              <a:rPr lang="en"/>
              <a:t>Surname, A. (YEAR). </a:t>
            </a:r>
            <a:r>
              <a:rPr i="1" lang="en"/>
              <a:t>Name of the source</a:t>
            </a:r>
            <a:r>
              <a:rPr lang="en"/>
              <a:t>. Publisher</a:t>
            </a:r>
            <a:endParaRPr/>
          </a:p>
          <a:p>
            <a:pPr indent="0" lvl="0" marL="0" rtl="0" algn="l">
              <a:spcBef>
                <a:spcPts val="0"/>
              </a:spcBef>
              <a:spcAft>
                <a:spcPts val="0"/>
              </a:spcAft>
              <a:buNone/>
            </a:pPr>
            <a:r>
              <a:rPr lang="en"/>
              <a:t>Surname, A. (YEAR). </a:t>
            </a:r>
            <a:r>
              <a:rPr i="1" lang="en"/>
              <a:t>Name of the source</a:t>
            </a:r>
            <a:r>
              <a:rPr lang="en"/>
              <a:t>. Publisher</a:t>
            </a:r>
            <a:endParaRPr/>
          </a:p>
          <a:p>
            <a:pPr indent="0" lvl="0" marL="0" rtl="0" algn="l">
              <a:spcBef>
                <a:spcPts val="0"/>
              </a:spcBef>
              <a:spcAft>
                <a:spcPts val="0"/>
              </a:spcAft>
              <a:buNone/>
            </a:pPr>
            <a:r>
              <a:rPr lang="en"/>
              <a:t>Surname, </a:t>
            </a:r>
            <a:r>
              <a:rPr lang="en"/>
              <a:t>A</a:t>
            </a:r>
            <a:r>
              <a:rPr lang="en"/>
              <a:t>. (YEAR). </a:t>
            </a:r>
            <a:r>
              <a:rPr i="1" lang="en"/>
              <a:t>Name of the source</a:t>
            </a:r>
            <a:r>
              <a:rPr lang="en"/>
              <a:t>. Publisher</a:t>
            </a:r>
            <a:endParaRPr/>
          </a:p>
          <a:p>
            <a:pPr indent="0" lvl="0" marL="0" rtl="0" algn="l">
              <a:spcBef>
                <a:spcPts val="0"/>
              </a:spcBef>
              <a:spcAft>
                <a:spcPts val="0"/>
              </a:spcAft>
              <a:buNone/>
            </a:pPr>
            <a:r>
              <a:rPr lang="en"/>
              <a:t>Surname, A. (YEAR). </a:t>
            </a:r>
            <a:r>
              <a:rPr i="1" lang="en"/>
              <a:t>Name of the source</a:t>
            </a:r>
            <a:r>
              <a:rPr lang="en"/>
              <a:t>. Publisher</a:t>
            </a:r>
            <a:endParaRPr/>
          </a:p>
          <a:p>
            <a:pPr indent="0" lvl="0" marL="0" rtl="0" algn="l">
              <a:spcBef>
                <a:spcPts val="0"/>
              </a:spcBef>
              <a:spcAft>
                <a:spcPts val="0"/>
              </a:spcAft>
              <a:buNone/>
            </a:pPr>
            <a:r>
              <a:rPr lang="en"/>
              <a:t>Surname, A. (YEAR). </a:t>
            </a:r>
            <a:r>
              <a:rPr i="1" lang="en"/>
              <a:t>Name of the source</a:t>
            </a:r>
            <a:r>
              <a:rPr lang="en"/>
              <a:t>. Publisher</a:t>
            </a:r>
            <a:endParaRPr/>
          </a:p>
          <a:p>
            <a:pPr indent="0" lvl="0" marL="0" rtl="0" algn="l">
              <a:spcBef>
                <a:spcPts val="0"/>
              </a:spcBef>
              <a:spcAft>
                <a:spcPts val="0"/>
              </a:spcAft>
              <a:buNone/>
            </a:pPr>
            <a:r>
              <a:rPr lang="en"/>
              <a:t>Surname, A. (YEAR). </a:t>
            </a:r>
            <a:r>
              <a:rPr i="1" lang="en"/>
              <a:t>Name of the source</a:t>
            </a:r>
            <a:r>
              <a:rPr lang="en"/>
              <a:t>. Publisher</a:t>
            </a:r>
            <a:endParaRPr/>
          </a:p>
          <a:p>
            <a:pPr indent="0" lvl="0" marL="0" rtl="0" algn="l">
              <a:spcBef>
                <a:spcPts val="0"/>
              </a:spcBef>
              <a:spcAft>
                <a:spcPts val="0"/>
              </a:spcAft>
              <a:buNone/>
            </a:pPr>
            <a:r>
              <a:rPr lang="en"/>
              <a:t>Surname, A. (YEAR). </a:t>
            </a:r>
            <a:r>
              <a:rPr i="1" lang="en"/>
              <a:t>Name of the source</a:t>
            </a:r>
            <a:r>
              <a:rPr lang="en"/>
              <a:t>. Publisher</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8" name="Shape 838"/>
        <p:cNvGrpSpPr/>
        <p:nvPr/>
      </p:nvGrpSpPr>
      <p:grpSpPr>
        <a:xfrm>
          <a:off x="0" y="0"/>
          <a:ext cx="0" cy="0"/>
          <a:chOff x="0" y="0"/>
          <a:chExt cx="0" cy="0"/>
        </a:xfrm>
      </p:grpSpPr>
      <p:grpSp>
        <p:nvGrpSpPr>
          <p:cNvPr id="839" name="Google Shape;839;p59"/>
          <p:cNvGrpSpPr/>
          <p:nvPr/>
        </p:nvGrpSpPr>
        <p:grpSpPr>
          <a:xfrm>
            <a:off x="4805617" y="1104780"/>
            <a:ext cx="2915911" cy="1881355"/>
            <a:chOff x="4489026" y="1269550"/>
            <a:chExt cx="3696173" cy="2384782"/>
          </a:xfrm>
        </p:grpSpPr>
        <p:sp>
          <p:nvSpPr>
            <p:cNvPr id="840" name="Google Shape;840;p59"/>
            <p:cNvSpPr/>
            <p:nvPr/>
          </p:nvSpPr>
          <p:spPr>
            <a:xfrm>
              <a:off x="4601661" y="1269550"/>
              <a:ext cx="3470886" cy="2132617"/>
            </a:xfrm>
            <a:custGeom>
              <a:rect b="b" l="l" r="r" t="t"/>
              <a:pathLst>
                <a:path extrusionOk="0" h="100702" w="163895">
                  <a:moveTo>
                    <a:pt x="8116" y="0"/>
                  </a:moveTo>
                  <a:cubicBezTo>
                    <a:pt x="3557" y="0"/>
                    <a:pt x="0" y="3678"/>
                    <a:pt x="0" y="8238"/>
                  </a:cubicBezTo>
                  <a:lnTo>
                    <a:pt x="0" y="100701"/>
                  </a:lnTo>
                  <a:lnTo>
                    <a:pt x="163894" y="100701"/>
                  </a:lnTo>
                  <a:lnTo>
                    <a:pt x="163894" y="8238"/>
                  </a:lnTo>
                  <a:cubicBezTo>
                    <a:pt x="163894" y="3678"/>
                    <a:pt x="160338" y="0"/>
                    <a:pt x="155778"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59"/>
            <p:cNvSpPr/>
            <p:nvPr/>
          </p:nvSpPr>
          <p:spPr>
            <a:xfrm>
              <a:off x="4489026" y="3399406"/>
              <a:ext cx="3696173" cy="112664"/>
            </a:xfrm>
            <a:custGeom>
              <a:rect b="b" l="l" r="r" t="t"/>
              <a:pathLst>
                <a:path extrusionOk="0" h="5320" w="174533">
                  <a:moveTo>
                    <a:pt x="0" y="0"/>
                  </a:moveTo>
                  <a:lnTo>
                    <a:pt x="0" y="5320"/>
                  </a:lnTo>
                  <a:lnTo>
                    <a:pt x="174532" y="5320"/>
                  </a:lnTo>
                  <a:lnTo>
                    <a:pt x="174532" y="0"/>
                  </a:ln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59"/>
            <p:cNvSpPr/>
            <p:nvPr/>
          </p:nvSpPr>
          <p:spPr>
            <a:xfrm>
              <a:off x="4489026" y="3512041"/>
              <a:ext cx="3696173" cy="142292"/>
            </a:xfrm>
            <a:custGeom>
              <a:rect b="b" l="l" r="r" t="t"/>
              <a:pathLst>
                <a:path extrusionOk="0" h="6719" w="174533">
                  <a:moveTo>
                    <a:pt x="0" y="1"/>
                  </a:moveTo>
                  <a:cubicBezTo>
                    <a:pt x="3040" y="4165"/>
                    <a:pt x="8876" y="6718"/>
                    <a:pt x="15350" y="6718"/>
                  </a:cubicBezTo>
                  <a:lnTo>
                    <a:pt x="159213" y="6718"/>
                  </a:lnTo>
                  <a:cubicBezTo>
                    <a:pt x="165657" y="6718"/>
                    <a:pt x="171493" y="4165"/>
                    <a:pt x="174532" y="1"/>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59"/>
            <p:cNvSpPr/>
            <p:nvPr/>
          </p:nvSpPr>
          <p:spPr>
            <a:xfrm>
              <a:off x="6250185" y="1346150"/>
              <a:ext cx="173700" cy="60000"/>
            </a:xfrm>
            <a:prstGeom prst="roundRect">
              <a:avLst>
                <a:gd fmla="val 16667"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4" name="Google Shape;844;p59"/>
          <p:cNvSpPr txBox="1"/>
          <p:nvPr>
            <p:ph type="title"/>
          </p:nvPr>
        </p:nvSpPr>
        <p:spPr>
          <a:xfrm>
            <a:off x="878875" y="1533125"/>
            <a:ext cx="3024900" cy="642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Mockups</a:t>
            </a:r>
            <a:endParaRPr/>
          </a:p>
        </p:txBody>
      </p:sp>
      <p:sp>
        <p:nvSpPr>
          <p:cNvPr id="845" name="Google Shape;845;p59"/>
          <p:cNvSpPr txBox="1"/>
          <p:nvPr>
            <p:ph idx="1" type="subTitle"/>
          </p:nvPr>
        </p:nvSpPr>
        <p:spPr>
          <a:xfrm>
            <a:off x="878875" y="2175300"/>
            <a:ext cx="3024900" cy="121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images on the screen with your own work. Just right-click on them and select “Replace image”</a:t>
            </a:r>
            <a:endParaRPr/>
          </a:p>
        </p:txBody>
      </p:sp>
      <p:pic>
        <p:nvPicPr>
          <p:cNvPr id="846" name="Google Shape;846;p59"/>
          <p:cNvPicPr preferRelativeResize="0"/>
          <p:nvPr/>
        </p:nvPicPr>
        <p:blipFill>
          <a:blip r:embed="rId3">
            <a:alphaModFix/>
          </a:blip>
          <a:stretch>
            <a:fillRect/>
          </a:stretch>
        </p:blipFill>
        <p:spPr>
          <a:xfrm>
            <a:off x="5069998" y="1320650"/>
            <a:ext cx="2387150" cy="1342775"/>
          </a:xfrm>
          <a:prstGeom prst="rect">
            <a:avLst/>
          </a:prstGeom>
          <a:noFill/>
          <a:ln cap="flat" cmpd="sng" w="9525">
            <a:solidFill>
              <a:schemeClr val="dk1"/>
            </a:solidFill>
            <a:prstDash val="solid"/>
            <a:round/>
            <a:headEnd len="sm" w="sm" type="none"/>
            <a:tailEnd len="sm" w="sm" type="none"/>
          </a:ln>
        </p:spPr>
      </p:pic>
      <p:grpSp>
        <p:nvGrpSpPr>
          <p:cNvPr id="847" name="Google Shape;847;p59"/>
          <p:cNvGrpSpPr/>
          <p:nvPr/>
        </p:nvGrpSpPr>
        <p:grpSpPr>
          <a:xfrm>
            <a:off x="4469001" y="2223987"/>
            <a:ext cx="911854" cy="1706814"/>
            <a:chOff x="5120779" y="818439"/>
            <a:chExt cx="1836564" cy="3437000"/>
          </a:xfrm>
        </p:grpSpPr>
        <p:sp>
          <p:nvSpPr>
            <p:cNvPr id="848" name="Google Shape;848;p59"/>
            <p:cNvSpPr/>
            <p:nvPr/>
          </p:nvSpPr>
          <p:spPr>
            <a:xfrm>
              <a:off x="5120779" y="818439"/>
              <a:ext cx="1836564" cy="3437000"/>
            </a:xfrm>
            <a:custGeom>
              <a:rect b="b" l="l" r="r" t="t"/>
              <a:pathLst>
                <a:path extrusionOk="0" h="69911" w="37357">
                  <a:moveTo>
                    <a:pt x="3283" y="0"/>
                  </a:moveTo>
                  <a:cubicBezTo>
                    <a:pt x="1520" y="0"/>
                    <a:pt x="1" y="1520"/>
                    <a:pt x="1" y="3435"/>
                  </a:cubicBezTo>
                  <a:lnTo>
                    <a:pt x="1" y="66627"/>
                  </a:lnTo>
                  <a:cubicBezTo>
                    <a:pt x="1" y="68390"/>
                    <a:pt x="1520" y="69910"/>
                    <a:pt x="3283" y="69910"/>
                  </a:cubicBezTo>
                  <a:lnTo>
                    <a:pt x="34074" y="69910"/>
                  </a:lnTo>
                  <a:cubicBezTo>
                    <a:pt x="35837" y="69910"/>
                    <a:pt x="37357" y="68390"/>
                    <a:pt x="37357" y="66627"/>
                  </a:cubicBezTo>
                  <a:lnTo>
                    <a:pt x="37357" y="3435"/>
                  </a:lnTo>
                  <a:cubicBezTo>
                    <a:pt x="37357" y="1520"/>
                    <a:pt x="35837" y="0"/>
                    <a:pt x="34074" y="0"/>
                  </a:cubicBezTo>
                  <a:close/>
                </a:path>
              </a:pathLst>
            </a:cu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59"/>
            <p:cNvSpPr/>
            <p:nvPr/>
          </p:nvSpPr>
          <p:spPr>
            <a:xfrm>
              <a:off x="5819675" y="947325"/>
              <a:ext cx="438600" cy="72300"/>
            </a:xfrm>
            <a:prstGeom prst="roundRect">
              <a:avLst>
                <a:gd fmla="val 16667"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59"/>
            <p:cNvSpPr/>
            <p:nvPr/>
          </p:nvSpPr>
          <p:spPr>
            <a:xfrm>
              <a:off x="5878713" y="3874400"/>
              <a:ext cx="320700" cy="267300"/>
            </a:xfrm>
            <a:prstGeom prst="roundRect">
              <a:avLst>
                <a:gd fmla="val 16667" name="adj"/>
              </a:avLst>
            </a:prstGeom>
            <a:solidFill>
              <a:schemeClr val="lt1"/>
            </a:solidFill>
            <a:ln cap="flat" cmpd="sng" w="190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851" name="Google Shape;851;p59"/>
          <p:cNvPicPr preferRelativeResize="0"/>
          <p:nvPr/>
        </p:nvPicPr>
        <p:blipFill rotWithShape="1">
          <a:blip r:embed="rId4">
            <a:alphaModFix/>
          </a:blip>
          <a:srcRect b="0" l="56933" r="8913" t="0"/>
          <a:stretch/>
        </p:blipFill>
        <p:spPr>
          <a:xfrm>
            <a:off x="4545216" y="2411800"/>
            <a:ext cx="759424" cy="1251850"/>
          </a:xfrm>
          <a:prstGeom prst="rect">
            <a:avLst/>
          </a:prstGeom>
          <a:noFill/>
          <a:ln cap="flat" cmpd="sng" w="9525">
            <a:solidFill>
              <a:schemeClr val="dk1"/>
            </a:solidFill>
            <a:prstDash val="solid"/>
            <a:round/>
            <a:headEnd len="sm" w="sm" type="none"/>
            <a:tailEnd len="sm" w="sm" type="none"/>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5" name="Shape 855"/>
        <p:cNvGrpSpPr/>
        <p:nvPr/>
      </p:nvGrpSpPr>
      <p:grpSpPr>
        <a:xfrm>
          <a:off x="0" y="0"/>
          <a:ext cx="0" cy="0"/>
          <a:chOff x="0" y="0"/>
          <a:chExt cx="0" cy="0"/>
        </a:xfrm>
      </p:grpSpPr>
      <p:sp>
        <p:nvSpPr>
          <p:cNvPr id="856" name="Google Shape;856;p60"/>
          <p:cNvSpPr txBox="1"/>
          <p:nvPr>
            <p:ph type="title"/>
          </p:nvPr>
        </p:nvSpPr>
        <p:spPr>
          <a:xfrm>
            <a:off x="1094263" y="778325"/>
            <a:ext cx="4448100" cy="105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857" name="Google Shape;857;p60"/>
          <p:cNvSpPr txBox="1"/>
          <p:nvPr>
            <p:ph idx="1" type="subTitle"/>
          </p:nvPr>
        </p:nvSpPr>
        <p:spPr>
          <a:xfrm>
            <a:off x="1094225" y="1651512"/>
            <a:ext cx="4448100" cy="122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D</a:t>
            </a:r>
            <a:r>
              <a:rPr b="1" lang="en"/>
              <a:t>o you have any questions?</a:t>
            </a:r>
            <a:endParaRPr b="1"/>
          </a:p>
          <a:p>
            <a:pPr indent="0" lvl="0" marL="0" rtl="0" algn="l">
              <a:spcBef>
                <a:spcPts val="0"/>
              </a:spcBef>
              <a:spcAft>
                <a:spcPts val="0"/>
              </a:spcAft>
              <a:buNone/>
            </a:pPr>
            <a:r>
              <a:rPr lang="en"/>
              <a:t>youremail@freepik.com</a:t>
            </a:r>
            <a:endParaRPr/>
          </a:p>
          <a:p>
            <a:pPr indent="0" lvl="0" marL="0" rtl="0" algn="l">
              <a:spcBef>
                <a:spcPts val="0"/>
              </a:spcBef>
              <a:spcAft>
                <a:spcPts val="0"/>
              </a:spcAft>
              <a:buNone/>
            </a:pPr>
            <a:r>
              <a:rPr lang="en"/>
              <a:t>+34 654 321 432</a:t>
            </a:r>
            <a:endParaRPr/>
          </a:p>
          <a:p>
            <a:pPr indent="0" lvl="0" marL="0" rtl="0" algn="l">
              <a:spcBef>
                <a:spcPts val="0"/>
              </a:spcBef>
              <a:spcAft>
                <a:spcPts val="0"/>
              </a:spcAft>
              <a:buNone/>
            </a:pPr>
            <a:r>
              <a:rPr lang="en"/>
              <a:t>yourwebsite.com</a:t>
            </a:r>
            <a:endParaRPr/>
          </a:p>
        </p:txBody>
      </p:sp>
      <p:sp>
        <p:nvSpPr>
          <p:cNvPr id="858" name="Google Shape;858;p60"/>
          <p:cNvSpPr txBox="1"/>
          <p:nvPr/>
        </p:nvSpPr>
        <p:spPr>
          <a:xfrm>
            <a:off x="1094225" y="4043650"/>
            <a:ext cx="4151700" cy="260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chemeClr val="dk1"/>
                </a:solidFill>
                <a:latin typeface="Hanken Grotesk"/>
                <a:ea typeface="Hanken Grotesk"/>
                <a:cs typeface="Hanken Grotesk"/>
                <a:sym typeface="Hanken Grotesk"/>
              </a:rPr>
              <a:t>Please keep this slide for attribution</a:t>
            </a:r>
            <a:endParaRPr sz="1200">
              <a:solidFill>
                <a:schemeClr val="dk1"/>
              </a:solidFill>
              <a:latin typeface="Hanken Grotesk"/>
              <a:ea typeface="Hanken Grotesk"/>
              <a:cs typeface="Hanken Grotesk"/>
              <a:sym typeface="Hanken Grotesk"/>
            </a:endParaRPr>
          </a:p>
        </p:txBody>
      </p:sp>
      <p:sp>
        <p:nvSpPr>
          <p:cNvPr id="859" name="Google Shape;859;p60"/>
          <p:cNvSpPr/>
          <p:nvPr/>
        </p:nvSpPr>
        <p:spPr>
          <a:xfrm>
            <a:off x="1178337" y="2949248"/>
            <a:ext cx="313268" cy="313268"/>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nvGrpSpPr>
          <p:cNvPr id="860" name="Google Shape;860;p60"/>
          <p:cNvGrpSpPr/>
          <p:nvPr/>
        </p:nvGrpSpPr>
        <p:grpSpPr>
          <a:xfrm>
            <a:off x="1654888" y="2949057"/>
            <a:ext cx="313342" cy="313227"/>
            <a:chOff x="812101" y="2571761"/>
            <a:chExt cx="417066" cy="417024"/>
          </a:xfrm>
        </p:grpSpPr>
        <p:sp>
          <p:nvSpPr>
            <p:cNvPr id="861" name="Google Shape;861;p60"/>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62" name="Google Shape;862;p60"/>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63" name="Google Shape;863;p60"/>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64" name="Google Shape;864;p60"/>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grpSp>
        <p:nvGrpSpPr>
          <p:cNvPr id="865" name="Google Shape;865;p60"/>
          <p:cNvGrpSpPr/>
          <p:nvPr/>
        </p:nvGrpSpPr>
        <p:grpSpPr>
          <a:xfrm>
            <a:off x="2131458" y="2949057"/>
            <a:ext cx="313310" cy="313227"/>
            <a:chOff x="1323129" y="2571761"/>
            <a:chExt cx="417024" cy="417024"/>
          </a:xfrm>
        </p:grpSpPr>
        <p:sp>
          <p:nvSpPr>
            <p:cNvPr id="866" name="Google Shape;866;p60"/>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67" name="Google Shape;867;p60"/>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68" name="Google Shape;868;p60"/>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869" name="Google Shape;869;p60"/>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3" name="Shape 873"/>
        <p:cNvGrpSpPr/>
        <p:nvPr/>
      </p:nvGrpSpPr>
      <p:grpSpPr>
        <a:xfrm>
          <a:off x="0" y="0"/>
          <a:ext cx="0" cy="0"/>
          <a:chOff x="0" y="0"/>
          <a:chExt cx="0" cy="0"/>
        </a:xfrm>
      </p:grpSpPr>
      <p:sp>
        <p:nvSpPr>
          <p:cNvPr id="874" name="Google Shape;874;p6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Icon pack</a:t>
            </a:r>
            <a:endParaRPr/>
          </a:p>
        </p:txBody>
      </p:sp>
      <p:grpSp>
        <p:nvGrpSpPr>
          <p:cNvPr id="875" name="Google Shape;875;p61"/>
          <p:cNvGrpSpPr/>
          <p:nvPr/>
        </p:nvGrpSpPr>
        <p:grpSpPr>
          <a:xfrm>
            <a:off x="1003188" y="3702400"/>
            <a:ext cx="343975" cy="255300"/>
            <a:chOff x="1003188" y="3702400"/>
            <a:chExt cx="343975" cy="255300"/>
          </a:xfrm>
        </p:grpSpPr>
        <p:sp>
          <p:nvSpPr>
            <p:cNvPr id="876" name="Google Shape;876;p61"/>
            <p:cNvSpPr/>
            <p:nvPr/>
          </p:nvSpPr>
          <p:spPr>
            <a:xfrm>
              <a:off x="1003188" y="3702400"/>
              <a:ext cx="343975" cy="255300"/>
            </a:xfrm>
            <a:custGeom>
              <a:rect b="b" l="l" r="r" t="t"/>
              <a:pathLst>
                <a:path extrusionOk="0" h="10212" w="13759">
                  <a:moveTo>
                    <a:pt x="5127" y="595"/>
                  </a:moveTo>
                  <a:cubicBezTo>
                    <a:pt x="5680" y="595"/>
                    <a:pt x="6234" y="852"/>
                    <a:pt x="6582" y="1282"/>
                  </a:cubicBezTo>
                  <a:lnTo>
                    <a:pt x="6582" y="2092"/>
                  </a:lnTo>
                  <a:lnTo>
                    <a:pt x="6582" y="8458"/>
                  </a:lnTo>
                  <a:cubicBezTo>
                    <a:pt x="6152" y="8069"/>
                    <a:pt x="5557" y="7864"/>
                    <a:pt x="4952" y="7864"/>
                  </a:cubicBezTo>
                  <a:lnTo>
                    <a:pt x="2349" y="7864"/>
                  </a:lnTo>
                  <a:lnTo>
                    <a:pt x="2349" y="595"/>
                  </a:lnTo>
                  <a:close/>
                  <a:moveTo>
                    <a:pt x="11401" y="595"/>
                  </a:moveTo>
                  <a:lnTo>
                    <a:pt x="11401" y="7864"/>
                  </a:lnTo>
                  <a:lnTo>
                    <a:pt x="8797" y="7864"/>
                  </a:lnTo>
                  <a:cubicBezTo>
                    <a:pt x="8202" y="7864"/>
                    <a:pt x="7649" y="8069"/>
                    <a:pt x="7177" y="8458"/>
                  </a:cubicBezTo>
                  <a:lnTo>
                    <a:pt x="7177" y="2092"/>
                  </a:lnTo>
                  <a:lnTo>
                    <a:pt x="7177" y="1282"/>
                  </a:lnTo>
                  <a:cubicBezTo>
                    <a:pt x="7515" y="852"/>
                    <a:pt x="8069" y="595"/>
                    <a:pt x="8633" y="595"/>
                  </a:cubicBezTo>
                  <a:close/>
                  <a:moveTo>
                    <a:pt x="1754" y="1457"/>
                  </a:moveTo>
                  <a:lnTo>
                    <a:pt x="1754" y="8161"/>
                  </a:lnTo>
                  <a:cubicBezTo>
                    <a:pt x="1754" y="8325"/>
                    <a:pt x="1877" y="8458"/>
                    <a:pt x="2051" y="8458"/>
                  </a:cubicBezTo>
                  <a:lnTo>
                    <a:pt x="4952" y="8458"/>
                  </a:lnTo>
                  <a:cubicBezTo>
                    <a:pt x="5465" y="8458"/>
                    <a:pt x="5978" y="8715"/>
                    <a:pt x="6367" y="9094"/>
                  </a:cubicBezTo>
                  <a:cubicBezTo>
                    <a:pt x="6275" y="9094"/>
                    <a:pt x="6234" y="9145"/>
                    <a:pt x="6152" y="9186"/>
                  </a:cubicBezTo>
                  <a:cubicBezTo>
                    <a:pt x="6019" y="9309"/>
                    <a:pt x="5896" y="9442"/>
                    <a:pt x="5814" y="9606"/>
                  </a:cubicBezTo>
                  <a:lnTo>
                    <a:pt x="596" y="9606"/>
                  </a:lnTo>
                  <a:lnTo>
                    <a:pt x="596" y="1457"/>
                  </a:lnTo>
                  <a:close/>
                  <a:moveTo>
                    <a:pt x="13154" y="1457"/>
                  </a:moveTo>
                  <a:lnTo>
                    <a:pt x="13154" y="9606"/>
                  </a:lnTo>
                  <a:lnTo>
                    <a:pt x="7946" y="9606"/>
                  </a:lnTo>
                  <a:cubicBezTo>
                    <a:pt x="7813" y="9401"/>
                    <a:pt x="7649" y="9186"/>
                    <a:pt x="7392" y="9094"/>
                  </a:cubicBezTo>
                  <a:cubicBezTo>
                    <a:pt x="7772" y="8715"/>
                    <a:pt x="8284" y="8458"/>
                    <a:pt x="8797" y="8458"/>
                  </a:cubicBezTo>
                  <a:lnTo>
                    <a:pt x="11708" y="8458"/>
                  </a:lnTo>
                  <a:cubicBezTo>
                    <a:pt x="11872" y="8458"/>
                    <a:pt x="12005" y="8325"/>
                    <a:pt x="12005" y="8161"/>
                  </a:cubicBezTo>
                  <a:lnTo>
                    <a:pt x="12005" y="1457"/>
                  </a:lnTo>
                  <a:close/>
                  <a:moveTo>
                    <a:pt x="2051" y="1"/>
                  </a:moveTo>
                  <a:cubicBezTo>
                    <a:pt x="1877" y="1"/>
                    <a:pt x="1754" y="124"/>
                    <a:pt x="1754" y="298"/>
                  </a:cubicBezTo>
                  <a:lnTo>
                    <a:pt x="1754" y="893"/>
                  </a:lnTo>
                  <a:lnTo>
                    <a:pt x="298" y="893"/>
                  </a:lnTo>
                  <a:cubicBezTo>
                    <a:pt x="124" y="893"/>
                    <a:pt x="1" y="1026"/>
                    <a:pt x="1" y="1200"/>
                  </a:cubicBezTo>
                  <a:lnTo>
                    <a:pt x="1" y="9914"/>
                  </a:lnTo>
                  <a:cubicBezTo>
                    <a:pt x="1" y="10078"/>
                    <a:pt x="124" y="10211"/>
                    <a:pt x="298" y="10211"/>
                  </a:cubicBezTo>
                  <a:lnTo>
                    <a:pt x="6019" y="10211"/>
                  </a:lnTo>
                  <a:cubicBezTo>
                    <a:pt x="6152" y="10211"/>
                    <a:pt x="6234" y="10119"/>
                    <a:pt x="6275" y="9996"/>
                  </a:cubicBezTo>
                  <a:cubicBezTo>
                    <a:pt x="6326" y="9863"/>
                    <a:pt x="6408" y="9740"/>
                    <a:pt x="6531" y="9658"/>
                  </a:cubicBezTo>
                  <a:cubicBezTo>
                    <a:pt x="6629" y="9590"/>
                    <a:pt x="6772" y="9550"/>
                    <a:pt x="6906" y="9550"/>
                  </a:cubicBezTo>
                  <a:cubicBezTo>
                    <a:pt x="6954" y="9550"/>
                    <a:pt x="7001" y="9555"/>
                    <a:pt x="7044" y="9565"/>
                  </a:cubicBezTo>
                  <a:cubicBezTo>
                    <a:pt x="7259" y="9658"/>
                    <a:pt x="7392" y="9781"/>
                    <a:pt x="7474" y="9996"/>
                  </a:cubicBezTo>
                  <a:cubicBezTo>
                    <a:pt x="7515" y="10119"/>
                    <a:pt x="7649" y="10211"/>
                    <a:pt x="7772" y="10211"/>
                  </a:cubicBezTo>
                  <a:lnTo>
                    <a:pt x="13451" y="10211"/>
                  </a:lnTo>
                  <a:cubicBezTo>
                    <a:pt x="13625" y="10211"/>
                    <a:pt x="13758" y="10078"/>
                    <a:pt x="13758" y="9914"/>
                  </a:cubicBezTo>
                  <a:lnTo>
                    <a:pt x="13758" y="1200"/>
                  </a:lnTo>
                  <a:cubicBezTo>
                    <a:pt x="13758" y="1026"/>
                    <a:pt x="13625" y="893"/>
                    <a:pt x="13451" y="893"/>
                  </a:cubicBezTo>
                  <a:lnTo>
                    <a:pt x="12005" y="893"/>
                  </a:lnTo>
                  <a:lnTo>
                    <a:pt x="12005" y="298"/>
                  </a:lnTo>
                  <a:cubicBezTo>
                    <a:pt x="12005" y="124"/>
                    <a:pt x="11872" y="1"/>
                    <a:pt x="11708" y="1"/>
                  </a:cubicBezTo>
                  <a:lnTo>
                    <a:pt x="8633" y="1"/>
                  </a:lnTo>
                  <a:cubicBezTo>
                    <a:pt x="7987" y="1"/>
                    <a:pt x="7351" y="257"/>
                    <a:pt x="6880" y="729"/>
                  </a:cubicBezTo>
                  <a:cubicBezTo>
                    <a:pt x="6408" y="257"/>
                    <a:pt x="5762" y="1"/>
                    <a:pt x="5127"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61"/>
            <p:cNvSpPr/>
            <p:nvPr/>
          </p:nvSpPr>
          <p:spPr>
            <a:xfrm>
              <a:off x="1090863" y="3756750"/>
              <a:ext cx="47950" cy="15125"/>
            </a:xfrm>
            <a:custGeom>
              <a:rect b="b" l="l" r="r" t="t"/>
              <a:pathLst>
                <a:path extrusionOk="0" h="605" w="1918">
                  <a:moveTo>
                    <a:pt x="297" y="0"/>
                  </a:moveTo>
                  <a:cubicBezTo>
                    <a:pt x="123" y="0"/>
                    <a:pt x="0" y="174"/>
                    <a:pt x="0" y="390"/>
                  </a:cubicBezTo>
                  <a:cubicBezTo>
                    <a:pt x="41" y="513"/>
                    <a:pt x="164" y="605"/>
                    <a:pt x="297" y="605"/>
                  </a:cubicBezTo>
                  <a:lnTo>
                    <a:pt x="1620" y="605"/>
                  </a:lnTo>
                  <a:cubicBezTo>
                    <a:pt x="1794" y="605"/>
                    <a:pt x="1917" y="472"/>
                    <a:pt x="1917" y="256"/>
                  </a:cubicBezTo>
                  <a:cubicBezTo>
                    <a:pt x="1876" y="133"/>
                    <a:pt x="1743" y="0"/>
                    <a:pt x="1620"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61"/>
            <p:cNvSpPr/>
            <p:nvPr/>
          </p:nvSpPr>
          <p:spPr>
            <a:xfrm>
              <a:off x="1090863" y="3800575"/>
              <a:ext cx="47950" cy="15125"/>
            </a:xfrm>
            <a:custGeom>
              <a:rect b="b" l="l" r="r" t="t"/>
              <a:pathLst>
                <a:path extrusionOk="0" h="605" w="1918">
                  <a:moveTo>
                    <a:pt x="297" y="0"/>
                  </a:moveTo>
                  <a:cubicBezTo>
                    <a:pt x="123" y="0"/>
                    <a:pt x="0" y="174"/>
                    <a:pt x="0" y="349"/>
                  </a:cubicBezTo>
                  <a:cubicBezTo>
                    <a:pt x="41" y="513"/>
                    <a:pt x="164" y="605"/>
                    <a:pt x="297" y="605"/>
                  </a:cubicBezTo>
                  <a:lnTo>
                    <a:pt x="1620" y="605"/>
                  </a:lnTo>
                  <a:cubicBezTo>
                    <a:pt x="1794" y="605"/>
                    <a:pt x="1917" y="472"/>
                    <a:pt x="1917" y="256"/>
                  </a:cubicBezTo>
                  <a:cubicBezTo>
                    <a:pt x="1876" y="133"/>
                    <a:pt x="1743" y="0"/>
                    <a:pt x="162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61"/>
            <p:cNvSpPr/>
            <p:nvPr/>
          </p:nvSpPr>
          <p:spPr>
            <a:xfrm>
              <a:off x="1090863" y="3844400"/>
              <a:ext cx="47950" cy="14875"/>
            </a:xfrm>
            <a:custGeom>
              <a:rect b="b" l="l" r="r" t="t"/>
              <a:pathLst>
                <a:path extrusionOk="0" h="595" w="1918">
                  <a:moveTo>
                    <a:pt x="297" y="0"/>
                  </a:moveTo>
                  <a:cubicBezTo>
                    <a:pt x="123" y="0"/>
                    <a:pt x="0" y="174"/>
                    <a:pt x="0" y="338"/>
                  </a:cubicBezTo>
                  <a:cubicBezTo>
                    <a:pt x="41" y="513"/>
                    <a:pt x="164" y="595"/>
                    <a:pt x="297" y="595"/>
                  </a:cubicBezTo>
                  <a:lnTo>
                    <a:pt x="1620" y="595"/>
                  </a:lnTo>
                  <a:cubicBezTo>
                    <a:pt x="1794" y="595"/>
                    <a:pt x="1917" y="431"/>
                    <a:pt x="1917" y="256"/>
                  </a:cubicBezTo>
                  <a:cubicBezTo>
                    <a:pt x="1876" y="133"/>
                    <a:pt x="1743" y="0"/>
                    <a:pt x="1620"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61"/>
            <p:cNvSpPr/>
            <p:nvPr/>
          </p:nvSpPr>
          <p:spPr>
            <a:xfrm>
              <a:off x="1210288" y="3800575"/>
              <a:ext cx="49225" cy="15125"/>
            </a:xfrm>
            <a:custGeom>
              <a:rect b="b" l="l" r="r" t="t"/>
              <a:pathLst>
                <a:path extrusionOk="0" h="605" w="1969">
                  <a:moveTo>
                    <a:pt x="349" y="0"/>
                  </a:moveTo>
                  <a:cubicBezTo>
                    <a:pt x="174" y="0"/>
                    <a:pt x="0" y="174"/>
                    <a:pt x="41" y="349"/>
                  </a:cubicBezTo>
                  <a:cubicBezTo>
                    <a:pt x="41" y="513"/>
                    <a:pt x="215" y="605"/>
                    <a:pt x="349" y="605"/>
                  </a:cubicBezTo>
                  <a:lnTo>
                    <a:pt x="1630" y="605"/>
                  </a:lnTo>
                  <a:cubicBezTo>
                    <a:pt x="1835" y="605"/>
                    <a:pt x="1968" y="472"/>
                    <a:pt x="1927" y="256"/>
                  </a:cubicBezTo>
                  <a:cubicBezTo>
                    <a:pt x="1927" y="133"/>
                    <a:pt x="1794" y="0"/>
                    <a:pt x="1630"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61"/>
            <p:cNvSpPr/>
            <p:nvPr/>
          </p:nvSpPr>
          <p:spPr>
            <a:xfrm>
              <a:off x="1210288" y="3756750"/>
              <a:ext cx="49225" cy="15125"/>
            </a:xfrm>
            <a:custGeom>
              <a:rect b="b" l="l" r="r" t="t"/>
              <a:pathLst>
                <a:path extrusionOk="0" h="605" w="1969">
                  <a:moveTo>
                    <a:pt x="349" y="0"/>
                  </a:moveTo>
                  <a:cubicBezTo>
                    <a:pt x="174" y="0"/>
                    <a:pt x="0" y="174"/>
                    <a:pt x="41" y="390"/>
                  </a:cubicBezTo>
                  <a:cubicBezTo>
                    <a:pt x="41" y="513"/>
                    <a:pt x="215" y="605"/>
                    <a:pt x="349" y="605"/>
                  </a:cubicBezTo>
                  <a:lnTo>
                    <a:pt x="1630" y="605"/>
                  </a:lnTo>
                  <a:cubicBezTo>
                    <a:pt x="1835" y="605"/>
                    <a:pt x="1968" y="472"/>
                    <a:pt x="1927" y="256"/>
                  </a:cubicBezTo>
                  <a:cubicBezTo>
                    <a:pt x="1927" y="133"/>
                    <a:pt x="1794" y="0"/>
                    <a:pt x="163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61"/>
            <p:cNvSpPr/>
            <p:nvPr/>
          </p:nvSpPr>
          <p:spPr>
            <a:xfrm>
              <a:off x="1210288" y="3844400"/>
              <a:ext cx="49225" cy="14875"/>
            </a:xfrm>
            <a:custGeom>
              <a:rect b="b" l="l" r="r" t="t"/>
              <a:pathLst>
                <a:path extrusionOk="0" h="595" w="1969">
                  <a:moveTo>
                    <a:pt x="349" y="0"/>
                  </a:moveTo>
                  <a:cubicBezTo>
                    <a:pt x="174" y="0"/>
                    <a:pt x="0" y="174"/>
                    <a:pt x="41" y="338"/>
                  </a:cubicBezTo>
                  <a:cubicBezTo>
                    <a:pt x="41" y="513"/>
                    <a:pt x="215" y="595"/>
                    <a:pt x="349" y="595"/>
                  </a:cubicBezTo>
                  <a:lnTo>
                    <a:pt x="1630" y="595"/>
                  </a:lnTo>
                  <a:cubicBezTo>
                    <a:pt x="1835" y="595"/>
                    <a:pt x="1968" y="431"/>
                    <a:pt x="1927" y="256"/>
                  </a:cubicBezTo>
                  <a:cubicBezTo>
                    <a:pt x="1927" y="133"/>
                    <a:pt x="1794" y="0"/>
                    <a:pt x="163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 name="Google Shape;883;p61"/>
          <p:cNvGrpSpPr/>
          <p:nvPr/>
        </p:nvGrpSpPr>
        <p:grpSpPr>
          <a:xfrm>
            <a:off x="7765863" y="3657550"/>
            <a:ext cx="288325" cy="345000"/>
            <a:chOff x="7765863" y="3657550"/>
            <a:chExt cx="288325" cy="345000"/>
          </a:xfrm>
        </p:grpSpPr>
        <p:sp>
          <p:nvSpPr>
            <p:cNvPr id="884" name="Google Shape;884;p61"/>
            <p:cNvSpPr/>
            <p:nvPr/>
          </p:nvSpPr>
          <p:spPr>
            <a:xfrm>
              <a:off x="7942188" y="3665000"/>
              <a:ext cx="69475" cy="68825"/>
            </a:xfrm>
            <a:custGeom>
              <a:rect b="b" l="l" r="r" t="t"/>
              <a:pathLst>
                <a:path extrusionOk="0" h="2753" w="2779">
                  <a:moveTo>
                    <a:pt x="0" y="0"/>
                  </a:moveTo>
                  <a:lnTo>
                    <a:pt x="0" y="2440"/>
                  </a:lnTo>
                  <a:cubicBezTo>
                    <a:pt x="0" y="2522"/>
                    <a:pt x="0" y="2604"/>
                    <a:pt x="82" y="2645"/>
                  </a:cubicBezTo>
                  <a:cubicBezTo>
                    <a:pt x="134" y="2720"/>
                    <a:pt x="208" y="2753"/>
                    <a:pt x="287" y="2753"/>
                  </a:cubicBezTo>
                  <a:cubicBezTo>
                    <a:pt x="349" y="2753"/>
                    <a:pt x="413" y="2732"/>
                    <a:pt x="472" y="2696"/>
                  </a:cubicBezTo>
                  <a:lnTo>
                    <a:pt x="1364" y="1968"/>
                  </a:lnTo>
                  <a:lnTo>
                    <a:pt x="2266" y="2696"/>
                  </a:lnTo>
                  <a:cubicBezTo>
                    <a:pt x="2348" y="2737"/>
                    <a:pt x="2389" y="2737"/>
                    <a:pt x="2481" y="2737"/>
                  </a:cubicBezTo>
                  <a:cubicBezTo>
                    <a:pt x="2522" y="2737"/>
                    <a:pt x="2604" y="2696"/>
                    <a:pt x="2645" y="2645"/>
                  </a:cubicBezTo>
                  <a:cubicBezTo>
                    <a:pt x="2737" y="2604"/>
                    <a:pt x="2778" y="2522"/>
                    <a:pt x="2778" y="2440"/>
                  </a:cubicBezTo>
                  <a:lnTo>
                    <a:pt x="2778" y="0"/>
                  </a:lnTo>
                  <a:lnTo>
                    <a:pt x="2173" y="0"/>
                  </a:lnTo>
                  <a:lnTo>
                    <a:pt x="2173" y="1835"/>
                  </a:lnTo>
                  <a:lnTo>
                    <a:pt x="1538" y="1323"/>
                  </a:lnTo>
                  <a:cubicBezTo>
                    <a:pt x="1497" y="1282"/>
                    <a:pt x="1433" y="1261"/>
                    <a:pt x="1369" y="1261"/>
                  </a:cubicBezTo>
                  <a:cubicBezTo>
                    <a:pt x="1305" y="1261"/>
                    <a:pt x="1241" y="1282"/>
                    <a:pt x="1199" y="1323"/>
                  </a:cubicBezTo>
                  <a:lnTo>
                    <a:pt x="595" y="1835"/>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61"/>
            <p:cNvSpPr/>
            <p:nvPr/>
          </p:nvSpPr>
          <p:spPr>
            <a:xfrm>
              <a:off x="7765863" y="3657550"/>
              <a:ext cx="288325" cy="345000"/>
            </a:xfrm>
            <a:custGeom>
              <a:rect b="b" l="l" r="r" t="t"/>
              <a:pathLst>
                <a:path extrusionOk="0" h="13800" w="11533">
                  <a:moveTo>
                    <a:pt x="10979" y="595"/>
                  </a:moveTo>
                  <a:lnTo>
                    <a:pt x="10979" y="10980"/>
                  </a:lnTo>
                  <a:lnTo>
                    <a:pt x="2358" y="10980"/>
                  </a:lnTo>
                  <a:lnTo>
                    <a:pt x="2358" y="595"/>
                  </a:lnTo>
                  <a:close/>
                  <a:moveTo>
                    <a:pt x="1753" y="595"/>
                  </a:moveTo>
                  <a:lnTo>
                    <a:pt x="1753" y="10980"/>
                  </a:lnTo>
                  <a:lnTo>
                    <a:pt x="1415" y="10980"/>
                  </a:lnTo>
                  <a:cubicBezTo>
                    <a:pt x="1117" y="10980"/>
                    <a:pt x="861" y="11062"/>
                    <a:pt x="605" y="11236"/>
                  </a:cubicBezTo>
                  <a:lnTo>
                    <a:pt x="605" y="1405"/>
                  </a:lnTo>
                  <a:cubicBezTo>
                    <a:pt x="605" y="985"/>
                    <a:pt x="984" y="595"/>
                    <a:pt x="1415" y="595"/>
                  </a:cubicBezTo>
                  <a:close/>
                  <a:moveTo>
                    <a:pt x="10979" y="11575"/>
                  </a:moveTo>
                  <a:lnTo>
                    <a:pt x="10979" y="13194"/>
                  </a:lnTo>
                  <a:lnTo>
                    <a:pt x="1497" y="13194"/>
                  </a:lnTo>
                  <a:cubicBezTo>
                    <a:pt x="1076" y="13194"/>
                    <a:pt x="687" y="12856"/>
                    <a:pt x="687" y="12385"/>
                  </a:cubicBezTo>
                  <a:cubicBezTo>
                    <a:pt x="646" y="11964"/>
                    <a:pt x="1025" y="11575"/>
                    <a:pt x="1497" y="11575"/>
                  </a:cubicBezTo>
                  <a:close/>
                  <a:moveTo>
                    <a:pt x="1415" y="1"/>
                  </a:moveTo>
                  <a:cubicBezTo>
                    <a:pt x="646" y="1"/>
                    <a:pt x="0" y="636"/>
                    <a:pt x="0" y="1405"/>
                  </a:cubicBezTo>
                  <a:lnTo>
                    <a:pt x="0" y="12385"/>
                  </a:lnTo>
                  <a:cubicBezTo>
                    <a:pt x="0" y="13153"/>
                    <a:pt x="646" y="13799"/>
                    <a:pt x="1415" y="13799"/>
                  </a:cubicBezTo>
                  <a:lnTo>
                    <a:pt x="11277" y="13799"/>
                  </a:lnTo>
                  <a:cubicBezTo>
                    <a:pt x="11410" y="13799"/>
                    <a:pt x="11533" y="13666"/>
                    <a:pt x="11533" y="13502"/>
                  </a:cubicBezTo>
                  <a:lnTo>
                    <a:pt x="11533" y="11277"/>
                  </a:lnTo>
                  <a:lnTo>
                    <a:pt x="11533" y="298"/>
                  </a:lnTo>
                  <a:cubicBezTo>
                    <a:pt x="11533" y="124"/>
                    <a:pt x="11410" y="1"/>
                    <a:pt x="1123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61"/>
            <p:cNvSpPr/>
            <p:nvPr/>
          </p:nvSpPr>
          <p:spPr>
            <a:xfrm>
              <a:off x="7854538" y="3762125"/>
              <a:ext cx="157125" cy="69475"/>
            </a:xfrm>
            <a:custGeom>
              <a:rect b="b" l="l" r="r" t="t"/>
              <a:pathLst>
                <a:path extrusionOk="0" h="2779" w="6285">
                  <a:moveTo>
                    <a:pt x="5679" y="605"/>
                  </a:moveTo>
                  <a:lnTo>
                    <a:pt x="5679" y="2184"/>
                  </a:lnTo>
                  <a:lnTo>
                    <a:pt x="605" y="2184"/>
                  </a:lnTo>
                  <a:lnTo>
                    <a:pt x="605" y="605"/>
                  </a:lnTo>
                  <a:close/>
                  <a:moveTo>
                    <a:pt x="297" y="0"/>
                  </a:moveTo>
                  <a:cubicBezTo>
                    <a:pt x="133" y="0"/>
                    <a:pt x="0" y="175"/>
                    <a:pt x="0" y="298"/>
                  </a:cubicBezTo>
                  <a:lnTo>
                    <a:pt x="0" y="2481"/>
                  </a:lnTo>
                  <a:cubicBezTo>
                    <a:pt x="0" y="2656"/>
                    <a:pt x="133" y="2779"/>
                    <a:pt x="297" y="2779"/>
                  </a:cubicBezTo>
                  <a:lnTo>
                    <a:pt x="5987" y="2779"/>
                  </a:lnTo>
                  <a:cubicBezTo>
                    <a:pt x="6110" y="2779"/>
                    <a:pt x="6284" y="2656"/>
                    <a:pt x="6284" y="2481"/>
                  </a:cubicBezTo>
                  <a:lnTo>
                    <a:pt x="6284" y="298"/>
                  </a:lnTo>
                  <a:cubicBezTo>
                    <a:pt x="6284" y="175"/>
                    <a:pt x="6110" y="0"/>
                    <a:pt x="5987"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61"/>
            <p:cNvSpPr/>
            <p:nvPr/>
          </p:nvSpPr>
          <p:spPr>
            <a:xfrm>
              <a:off x="7869638" y="3855150"/>
              <a:ext cx="125875" cy="14900"/>
            </a:xfrm>
            <a:custGeom>
              <a:rect b="b" l="l" r="r" t="t"/>
              <a:pathLst>
                <a:path extrusionOk="0" h="596" w="5035">
                  <a:moveTo>
                    <a:pt x="339" y="1"/>
                  </a:moveTo>
                  <a:cubicBezTo>
                    <a:pt x="165" y="1"/>
                    <a:pt x="1" y="165"/>
                    <a:pt x="42" y="339"/>
                  </a:cubicBezTo>
                  <a:cubicBezTo>
                    <a:pt x="42" y="513"/>
                    <a:pt x="165" y="595"/>
                    <a:pt x="339" y="595"/>
                  </a:cubicBezTo>
                  <a:lnTo>
                    <a:pt x="4696" y="595"/>
                  </a:lnTo>
                  <a:cubicBezTo>
                    <a:pt x="4870" y="595"/>
                    <a:pt x="5034" y="472"/>
                    <a:pt x="4993" y="257"/>
                  </a:cubicBezTo>
                  <a:cubicBezTo>
                    <a:pt x="4952" y="124"/>
                    <a:pt x="4819" y="1"/>
                    <a:pt x="469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 name="Google Shape;888;p61"/>
          <p:cNvGrpSpPr/>
          <p:nvPr/>
        </p:nvGrpSpPr>
        <p:grpSpPr>
          <a:xfrm>
            <a:off x="6941638" y="3657550"/>
            <a:ext cx="344975" cy="345050"/>
            <a:chOff x="6941638" y="3657550"/>
            <a:chExt cx="344975" cy="345050"/>
          </a:xfrm>
        </p:grpSpPr>
        <p:sp>
          <p:nvSpPr>
            <p:cNvPr id="889" name="Google Shape;889;p61"/>
            <p:cNvSpPr/>
            <p:nvPr/>
          </p:nvSpPr>
          <p:spPr>
            <a:xfrm>
              <a:off x="6971363" y="3723675"/>
              <a:ext cx="76900" cy="15150"/>
            </a:xfrm>
            <a:custGeom>
              <a:rect b="b" l="l" r="r" t="t"/>
              <a:pathLst>
                <a:path extrusionOk="0" h="606" w="3076">
                  <a:moveTo>
                    <a:pt x="0" y="1"/>
                  </a:moveTo>
                  <a:lnTo>
                    <a:pt x="0" y="606"/>
                  </a:lnTo>
                  <a:lnTo>
                    <a:pt x="3076" y="606"/>
                  </a:lnTo>
                  <a:lnTo>
                    <a:pt x="3076"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61"/>
            <p:cNvSpPr/>
            <p:nvPr/>
          </p:nvSpPr>
          <p:spPr>
            <a:xfrm>
              <a:off x="6971363" y="3767500"/>
              <a:ext cx="76900" cy="14900"/>
            </a:xfrm>
            <a:custGeom>
              <a:rect b="b" l="l" r="r" t="t"/>
              <a:pathLst>
                <a:path extrusionOk="0" h="596" w="3076">
                  <a:moveTo>
                    <a:pt x="0" y="1"/>
                  </a:moveTo>
                  <a:lnTo>
                    <a:pt x="0" y="595"/>
                  </a:lnTo>
                  <a:lnTo>
                    <a:pt x="3076" y="595"/>
                  </a:lnTo>
                  <a:lnTo>
                    <a:pt x="3076"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61"/>
            <p:cNvSpPr/>
            <p:nvPr/>
          </p:nvSpPr>
          <p:spPr>
            <a:xfrm>
              <a:off x="7048238" y="3702400"/>
              <a:ext cx="87675" cy="14900"/>
            </a:xfrm>
            <a:custGeom>
              <a:rect b="b" l="l" r="r" t="t"/>
              <a:pathLst>
                <a:path extrusionOk="0" h="596" w="3507">
                  <a:moveTo>
                    <a:pt x="1" y="1"/>
                  </a:moveTo>
                  <a:lnTo>
                    <a:pt x="1" y="595"/>
                  </a:lnTo>
                  <a:lnTo>
                    <a:pt x="3507" y="595"/>
                  </a:lnTo>
                  <a:lnTo>
                    <a:pt x="3507"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61"/>
            <p:cNvSpPr/>
            <p:nvPr/>
          </p:nvSpPr>
          <p:spPr>
            <a:xfrm>
              <a:off x="7178688" y="3730075"/>
              <a:ext cx="76925" cy="13875"/>
            </a:xfrm>
            <a:custGeom>
              <a:rect b="b" l="l" r="r" t="t"/>
              <a:pathLst>
                <a:path extrusionOk="0" h="555" w="3077">
                  <a:moveTo>
                    <a:pt x="1" y="1"/>
                  </a:moveTo>
                  <a:lnTo>
                    <a:pt x="1" y="555"/>
                  </a:lnTo>
                  <a:lnTo>
                    <a:pt x="3076" y="555"/>
                  </a:lnTo>
                  <a:lnTo>
                    <a:pt x="3076"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61"/>
            <p:cNvSpPr/>
            <p:nvPr/>
          </p:nvSpPr>
          <p:spPr>
            <a:xfrm>
              <a:off x="7178688" y="3773900"/>
              <a:ext cx="76925" cy="14900"/>
            </a:xfrm>
            <a:custGeom>
              <a:rect b="b" l="l" r="r" t="t"/>
              <a:pathLst>
                <a:path extrusionOk="0" h="596" w="3077">
                  <a:moveTo>
                    <a:pt x="1" y="1"/>
                  </a:moveTo>
                  <a:lnTo>
                    <a:pt x="1" y="596"/>
                  </a:lnTo>
                  <a:lnTo>
                    <a:pt x="3076" y="596"/>
                  </a:lnTo>
                  <a:lnTo>
                    <a:pt x="3076"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61"/>
            <p:cNvSpPr/>
            <p:nvPr/>
          </p:nvSpPr>
          <p:spPr>
            <a:xfrm>
              <a:off x="7002363" y="3817550"/>
              <a:ext cx="15150" cy="25850"/>
            </a:xfrm>
            <a:custGeom>
              <a:rect b="b" l="l" r="r" t="t"/>
              <a:pathLst>
                <a:path extrusionOk="0" h="1034" w="606">
                  <a:moveTo>
                    <a:pt x="324" y="0"/>
                  </a:moveTo>
                  <a:cubicBezTo>
                    <a:pt x="302" y="0"/>
                    <a:pt x="280" y="3"/>
                    <a:pt x="257" y="8"/>
                  </a:cubicBezTo>
                  <a:cubicBezTo>
                    <a:pt x="93" y="8"/>
                    <a:pt x="1" y="131"/>
                    <a:pt x="1" y="305"/>
                  </a:cubicBezTo>
                  <a:lnTo>
                    <a:pt x="1" y="736"/>
                  </a:lnTo>
                  <a:cubicBezTo>
                    <a:pt x="1" y="859"/>
                    <a:pt x="93" y="992"/>
                    <a:pt x="257" y="1033"/>
                  </a:cubicBezTo>
                  <a:cubicBezTo>
                    <a:pt x="431" y="1033"/>
                    <a:pt x="606" y="900"/>
                    <a:pt x="606" y="736"/>
                  </a:cubicBezTo>
                  <a:lnTo>
                    <a:pt x="606" y="305"/>
                  </a:lnTo>
                  <a:cubicBezTo>
                    <a:pt x="606" y="118"/>
                    <a:pt x="473" y="0"/>
                    <a:pt x="324"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61"/>
            <p:cNvSpPr/>
            <p:nvPr/>
          </p:nvSpPr>
          <p:spPr>
            <a:xfrm>
              <a:off x="7084638" y="3762950"/>
              <a:ext cx="14900" cy="36625"/>
            </a:xfrm>
            <a:custGeom>
              <a:rect b="b" l="l" r="r" t="t"/>
              <a:pathLst>
                <a:path extrusionOk="0" h="1465" w="596">
                  <a:moveTo>
                    <a:pt x="293" y="1"/>
                  </a:moveTo>
                  <a:cubicBezTo>
                    <a:pt x="268" y="1"/>
                    <a:pt x="243" y="3"/>
                    <a:pt x="216" y="8"/>
                  </a:cubicBezTo>
                  <a:cubicBezTo>
                    <a:pt x="83" y="8"/>
                    <a:pt x="1" y="142"/>
                    <a:pt x="1" y="316"/>
                  </a:cubicBezTo>
                  <a:lnTo>
                    <a:pt x="1" y="1167"/>
                  </a:lnTo>
                  <a:cubicBezTo>
                    <a:pt x="1" y="1290"/>
                    <a:pt x="83" y="1423"/>
                    <a:pt x="216" y="1464"/>
                  </a:cubicBezTo>
                  <a:cubicBezTo>
                    <a:pt x="431" y="1464"/>
                    <a:pt x="595" y="1341"/>
                    <a:pt x="595" y="1167"/>
                  </a:cubicBezTo>
                  <a:lnTo>
                    <a:pt x="595" y="265"/>
                  </a:lnTo>
                  <a:cubicBezTo>
                    <a:pt x="595" y="121"/>
                    <a:pt x="469" y="1"/>
                    <a:pt x="29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61"/>
            <p:cNvSpPr/>
            <p:nvPr/>
          </p:nvSpPr>
          <p:spPr>
            <a:xfrm>
              <a:off x="6941638" y="3657550"/>
              <a:ext cx="344975" cy="345050"/>
            </a:xfrm>
            <a:custGeom>
              <a:rect b="b" l="l" r="r" t="t"/>
              <a:pathLst>
                <a:path extrusionOk="0" h="13802" w="13799">
                  <a:moveTo>
                    <a:pt x="7474" y="595"/>
                  </a:moveTo>
                  <a:lnTo>
                    <a:pt x="7474" y="7474"/>
                  </a:lnTo>
                  <a:lnTo>
                    <a:pt x="4572" y="7474"/>
                  </a:lnTo>
                  <a:lnTo>
                    <a:pt x="4572" y="1200"/>
                  </a:lnTo>
                  <a:lnTo>
                    <a:pt x="4572" y="595"/>
                  </a:lnTo>
                  <a:close/>
                  <a:moveTo>
                    <a:pt x="12261" y="1713"/>
                  </a:moveTo>
                  <a:lnTo>
                    <a:pt x="12261" y="7474"/>
                  </a:lnTo>
                  <a:lnTo>
                    <a:pt x="9780" y="7474"/>
                  </a:lnTo>
                  <a:lnTo>
                    <a:pt x="9780" y="1713"/>
                  </a:lnTo>
                  <a:close/>
                  <a:moveTo>
                    <a:pt x="3968" y="1498"/>
                  </a:moveTo>
                  <a:lnTo>
                    <a:pt x="3968" y="9227"/>
                  </a:lnTo>
                  <a:lnTo>
                    <a:pt x="1497" y="9227"/>
                  </a:lnTo>
                  <a:lnTo>
                    <a:pt x="1497" y="1498"/>
                  </a:lnTo>
                  <a:close/>
                  <a:moveTo>
                    <a:pt x="7474" y="8069"/>
                  </a:moveTo>
                  <a:lnTo>
                    <a:pt x="7474" y="9227"/>
                  </a:lnTo>
                  <a:lnTo>
                    <a:pt x="4572" y="9227"/>
                  </a:lnTo>
                  <a:lnTo>
                    <a:pt x="4572" y="8069"/>
                  </a:lnTo>
                  <a:close/>
                  <a:moveTo>
                    <a:pt x="12261" y="8069"/>
                  </a:moveTo>
                  <a:lnTo>
                    <a:pt x="12261" y="9227"/>
                  </a:lnTo>
                  <a:lnTo>
                    <a:pt x="9780" y="9227"/>
                  </a:lnTo>
                  <a:lnTo>
                    <a:pt x="9780" y="8069"/>
                  </a:lnTo>
                  <a:close/>
                  <a:moveTo>
                    <a:pt x="13194" y="9822"/>
                  </a:moveTo>
                  <a:lnTo>
                    <a:pt x="13194" y="10980"/>
                  </a:lnTo>
                  <a:lnTo>
                    <a:pt x="595" y="10980"/>
                  </a:lnTo>
                  <a:lnTo>
                    <a:pt x="595" y="9822"/>
                  </a:lnTo>
                  <a:close/>
                  <a:moveTo>
                    <a:pt x="3332" y="11575"/>
                  </a:moveTo>
                  <a:lnTo>
                    <a:pt x="3332" y="12600"/>
                  </a:lnTo>
                  <a:cubicBezTo>
                    <a:pt x="3332" y="12913"/>
                    <a:pt x="3077" y="13200"/>
                    <a:pt x="2763" y="13200"/>
                  </a:cubicBezTo>
                  <a:cubicBezTo>
                    <a:pt x="2737" y="13200"/>
                    <a:pt x="2712" y="13198"/>
                    <a:pt x="2686" y="13194"/>
                  </a:cubicBezTo>
                  <a:cubicBezTo>
                    <a:pt x="2389" y="13153"/>
                    <a:pt x="2174" y="12897"/>
                    <a:pt x="2174" y="12600"/>
                  </a:cubicBezTo>
                  <a:lnTo>
                    <a:pt x="2174" y="11575"/>
                  </a:lnTo>
                  <a:close/>
                  <a:moveTo>
                    <a:pt x="11615" y="11575"/>
                  </a:moveTo>
                  <a:lnTo>
                    <a:pt x="11615" y="12600"/>
                  </a:lnTo>
                  <a:cubicBezTo>
                    <a:pt x="11615" y="12913"/>
                    <a:pt x="11360" y="13200"/>
                    <a:pt x="11054" y="13200"/>
                  </a:cubicBezTo>
                  <a:cubicBezTo>
                    <a:pt x="11029" y="13200"/>
                    <a:pt x="11005" y="13198"/>
                    <a:pt x="10980" y="13194"/>
                  </a:cubicBezTo>
                  <a:cubicBezTo>
                    <a:pt x="10672" y="13153"/>
                    <a:pt x="10467" y="12897"/>
                    <a:pt x="10467" y="12600"/>
                  </a:cubicBezTo>
                  <a:lnTo>
                    <a:pt x="10467" y="11575"/>
                  </a:lnTo>
                  <a:close/>
                  <a:moveTo>
                    <a:pt x="4265" y="1"/>
                  </a:moveTo>
                  <a:cubicBezTo>
                    <a:pt x="4101" y="1"/>
                    <a:pt x="3968" y="124"/>
                    <a:pt x="3968" y="298"/>
                  </a:cubicBezTo>
                  <a:lnTo>
                    <a:pt x="3968" y="944"/>
                  </a:lnTo>
                  <a:lnTo>
                    <a:pt x="1189" y="944"/>
                  </a:lnTo>
                  <a:cubicBezTo>
                    <a:pt x="1025" y="944"/>
                    <a:pt x="892" y="1067"/>
                    <a:pt x="892" y="1200"/>
                  </a:cubicBezTo>
                  <a:lnTo>
                    <a:pt x="892" y="9227"/>
                  </a:lnTo>
                  <a:lnTo>
                    <a:pt x="257" y="9227"/>
                  </a:lnTo>
                  <a:cubicBezTo>
                    <a:pt x="123" y="9227"/>
                    <a:pt x="0" y="9350"/>
                    <a:pt x="0" y="9524"/>
                  </a:cubicBezTo>
                  <a:lnTo>
                    <a:pt x="0" y="11277"/>
                  </a:lnTo>
                  <a:cubicBezTo>
                    <a:pt x="0" y="11452"/>
                    <a:pt x="123" y="11575"/>
                    <a:pt x="257" y="11575"/>
                  </a:cubicBezTo>
                  <a:lnTo>
                    <a:pt x="1579" y="11575"/>
                  </a:lnTo>
                  <a:lnTo>
                    <a:pt x="1579" y="12600"/>
                  </a:lnTo>
                  <a:cubicBezTo>
                    <a:pt x="1579" y="13263"/>
                    <a:pt x="2095" y="13801"/>
                    <a:pt x="2748" y="13801"/>
                  </a:cubicBezTo>
                  <a:cubicBezTo>
                    <a:pt x="2772" y="13801"/>
                    <a:pt x="2795" y="13801"/>
                    <a:pt x="2819" y="13799"/>
                  </a:cubicBezTo>
                  <a:cubicBezTo>
                    <a:pt x="3414" y="13758"/>
                    <a:pt x="3886" y="13246"/>
                    <a:pt x="3886" y="12600"/>
                  </a:cubicBezTo>
                  <a:lnTo>
                    <a:pt x="3886" y="11575"/>
                  </a:lnTo>
                  <a:lnTo>
                    <a:pt x="9862" y="11575"/>
                  </a:lnTo>
                  <a:lnTo>
                    <a:pt x="9862" y="12600"/>
                  </a:lnTo>
                  <a:cubicBezTo>
                    <a:pt x="9862" y="13263"/>
                    <a:pt x="10378" y="13801"/>
                    <a:pt x="11031" y="13801"/>
                  </a:cubicBezTo>
                  <a:cubicBezTo>
                    <a:pt x="11055" y="13801"/>
                    <a:pt x="11079" y="13801"/>
                    <a:pt x="11103" y="13799"/>
                  </a:cubicBezTo>
                  <a:cubicBezTo>
                    <a:pt x="11748" y="13758"/>
                    <a:pt x="12210" y="13246"/>
                    <a:pt x="12210" y="12600"/>
                  </a:cubicBezTo>
                  <a:lnTo>
                    <a:pt x="12210" y="11575"/>
                  </a:lnTo>
                  <a:lnTo>
                    <a:pt x="13491" y="11575"/>
                  </a:lnTo>
                  <a:cubicBezTo>
                    <a:pt x="13624" y="11575"/>
                    <a:pt x="13799" y="11452"/>
                    <a:pt x="13799" y="11277"/>
                  </a:cubicBezTo>
                  <a:lnTo>
                    <a:pt x="13799" y="9524"/>
                  </a:lnTo>
                  <a:cubicBezTo>
                    <a:pt x="13799" y="9350"/>
                    <a:pt x="13624" y="9227"/>
                    <a:pt x="13491" y="9227"/>
                  </a:cubicBezTo>
                  <a:lnTo>
                    <a:pt x="12856" y="9227"/>
                  </a:lnTo>
                  <a:lnTo>
                    <a:pt x="12856" y="1457"/>
                  </a:lnTo>
                  <a:cubicBezTo>
                    <a:pt x="12856" y="1282"/>
                    <a:pt x="12722" y="1149"/>
                    <a:pt x="12558" y="1149"/>
                  </a:cubicBezTo>
                  <a:lnTo>
                    <a:pt x="9483" y="1149"/>
                  </a:lnTo>
                  <a:cubicBezTo>
                    <a:pt x="9350" y="1149"/>
                    <a:pt x="9227" y="1282"/>
                    <a:pt x="9227" y="1457"/>
                  </a:cubicBezTo>
                  <a:lnTo>
                    <a:pt x="9227" y="9227"/>
                  </a:lnTo>
                  <a:lnTo>
                    <a:pt x="8027" y="9227"/>
                  </a:lnTo>
                  <a:lnTo>
                    <a:pt x="8027" y="298"/>
                  </a:lnTo>
                  <a:cubicBezTo>
                    <a:pt x="8027" y="124"/>
                    <a:pt x="7904" y="1"/>
                    <a:pt x="777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 name="Google Shape;897;p61"/>
          <p:cNvGrpSpPr/>
          <p:nvPr/>
        </p:nvGrpSpPr>
        <p:grpSpPr>
          <a:xfrm>
            <a:off x="6290138" y="3657550"/>
            <a:ext cx="343975" cy="345000"/>
            <a:chOff x="6290138" y="3657550"/>
            <a:chExt cx="343975" cy="345000"/>
          </a:xfrm>
        </p:grpSpPr>
        <p:sp>
          <p:nvSpPr>
            <p:cNvPr id="898" name="Google Shape;898;p61"/>
            <p:cNvSpPr/>
            <p:nvPr/>
          </p:nvSpPr>
          <p:spPr>
            <a:xfrm>
              <a:off x="6358588" y="3790050"/>
              <a:ext cx="207100" cy="87425"/>
            </a:xfrm>
            <a:custGeom>
              <a:rect b="b" l="l" r="r" t="t"/>
              <a:pathLst>
                <a:path extrusionOk="0" h="3497" w="8284">
                  <a:moveTo>
                    <a:pt x="4142" y="1"/>
                  </a:moveTo>
                  <a:cubicBezTo>
                    <a:pt x="2132" y="1"/>
                    <a:pt x="379" y="1405"/>
                    <a:pt x="0" y="3415"/>
                  </a:cubicBezTo>
                  <a:lnTo>
                    <a:pt x="595" y="3497"/>
                  </a:lnTo>
                  <a:cubicBezTo>
                    <a:pt x="892" y="1836"/>
                    <a:pt x="2430" y="595"/>
                    <a:pt x="4142" y="595"/>
                  </a:cubicBezTo>
                  <a:cubicBezTo>
                    <a:pt x="5895" y="595"/>
                    <a:pt x="7391" y="1836"/>
                    <a:pt x="7730" y="3497"/>
                  </a:cubicBezTo>
                  <a:lnTo>
                    <a:pt x="8283" y="3415"/>
                  </a:lnTo>
                  <a:cubicBezTo>
                    <a:pt x="7904" y="1405"/>
                    <a:pt x="6192" y="1"/>
                    <a:pt x="4142"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61"/>
            <p:cNvSpPr/>
            <p:nvPr/>
          </p:nvSpPr>
          <p:spPr>
            <a:xfrm>
              <a:off x="6290138" y="3746225"/>
              <a:ext cx="343975" cy="256325"/>
            </a:xfrm>
            <a:custGeom>
              <a:rect b="b" l="l" r="r" t="t"/>
              <a:pathLst>
                <a:path extrusionOk="0" h="10253" w="13759">
                  <a:moveTo>
                    <a:pt x="6880" y="595"/>
                  </a:moveTo>
                  <a:cubicBezTo>
                    <a:pt x="9525" y="595"/>
                    <a:pt x="11749" y="2471"/>
                    <a:pt x="12221" y="5034"/>
                  </a:cubicBezTo>
                  <a:lnTo>
                    <a:pt x="12180" y="5034"/>
                  </a:lnTo>
                  <a:cubicBezTo>
                    <a:pt x="11196" y="5034"/>
                    <a:pt x="10170" y="4870"/>
                    <a:pt x="9186" y="4522"/>
                  </a:cubicBezTo>
                  <a:lnTo>
                    <a:pt x="9104" y="4522"/>
                  </a:lnTo>
                  <a:cubicBezTo>
                    <a:pt x="9012" y="4481"/>
                    <a:pt x="8930" y="4440"/>
                    <a:pt x="8848" y="4440"/>
                  </a:cubicBezTo>
                  <a:cubicBezTo>
                    <a:pt x="8335" y="3845"/>
                    <a:pt x="7649" y="3497"/>
                    <a:pt x="6880" y="3497"/>
                  </a:cubicBezTo>
                  <a:cubicBezTo>
                    <a:pt x="6111" y="3497"/>
                    <a:pt x="5424" y="3845"/>
                    <a:pt x="4952" y="4440"/>
                  </a:cubicBezTo>
                  <a:cubicBezTo>
                    <a:pt x="4870" y="4440"/>
                    <a:pt x="4747" y="4481"/>
                    <a:pt x="4655" y="4522"/>
                  </a:cubicBezTo>
                  <a:lnTo>
                    <a:pt x="4573" y="4522"/>
                  </a:lnTo>
                  <a:cubicBezTo>
                    <a:pt x="3630" y="4870"/>
                    <a:pt x="2605" y="5034"/>
                    <a:pt x="1580" y="5034"/>
                  </a:cubicBezTo>
                  <a:cubicBezTo>
                    <a:pt x="2051" y="2471"/>
                    <a:pt x="4235" y="595"/>
                    <a:pt x="6880" y="595"/>
                  </a:cubicBezTo>
                  <a:close/>
                  <a:moveTo>
                    <a:pt x="6880" y="4101"/>
                  </a:moveTo>
                  <a:cubicBezTo>
                    <a:pt x="7259" y="4101"/>
                    <a:pt x="7649" y="4183"/>
                    <a:pt x="7946" y="4440"/>
                  </a:cubicBezTo>
                  <a:cubicBezTo>
                    <a:pt x="7515" y="4522"/>
                    <a:pt x="7136" y="4829"/>
                    <a:pt x="6880" y="5168"/>
                  </a:cubicBezTo>
                  <a:cubicBezTo>
                    <a:pt x="6623" y="4829"/>
                    <a:pt x="6285" y="4522"/>
                    <a:pt x="5814" y="4440"/>
                  </a:cubicBezTo>
                  <a:cubicBezTo>
                    <a:pt x="6111" y="4183"/>
                    <a:pt x="6490" y="4101"/>
                    <a:pt x="6880" y="4101"/>
                  </a:cubicBezTo>
                  <a:close/>
                  <a:moveTo>
                    <a:pt x="5424" y="4952"/>
                  </a:moveTo>
                  <a:cubicBezTo>
                    <a:pt x="6070" y="4952"/>
                    <a:pt x="6582" y="5506"/>
                    <a:pt x="6582" y="6152"/>
                  </a:cubicBezTo>
                  <a:lnTo>
                    <a:pt x="6582" y="7136"/>
                  </a:lnTo>
                  <a:cubicBezTo>
                    <a:pt x="6193" y="6880"/>
                    <a:pt x="5773" y="6787"/>
                    <a:pt x="5301" y="6787"/>
                  </a:cubicBezTo>
                  <a:lnTo>
                    <a:pt x="1067" y="6787"/>
                  </a:lnTo>
                  <a:lnTo>
                    <a:pt x="1067" y="6152"/>
                  </a:lnTo>
                  <a:cubicBezTo>
                    <a:pt x="1067" y="5854"/>
                    <a:pt x="1282" y="5598"/>
                    <a:pt x="1580" y="5598"/>
                  </a:cubicBezTo>
                  <a:cubicBezTo>
                    <a:pt x="2646" y="5598"/>
                    <a:pt x="3722" y="5424"/>
                    <a:pt x="4788" y="5086"/>
                  </a:cubicBezTo>
                  <a:lnTo>
                    <a:pt x="4870" y="5086"/>
                  </a:lnTo>
                  <a:cubicBezTo>
                    <a:pt x="5086" y="4993"/>
                    <a:pt x="5209" y="4952"/>
                    <a:pt x="5424" y="4952"/>
                  </a:cubicBezTo>
                  <a:close/>
                  <a:moveTo>
                    <a:pt x="8376" y="4952"/>
                  </a:moveTo>
                  <a:cubicBezTo>
                    <a:pt x="8592" y="4952"/>
                    <a:pt x="8715" y="4993"/>
                    <a:pt x="8930" y="5086"/>
                  </a:cubicBezTo>
                  <a:lnTo>
                    <a:pt x="9012" y="5086"/>
                  </a:lnTo>
                  <a:cubicBezTo>
                    <a:pt x="10037" y="5424"/>
                    <a:pt x="11103" y="5598"/>
                    <a:pt x="12221" y="5598"/>
                  </a:cubicBezTo>
                  <a:cubicBezTo>
                    <a:pt x="12477" y="5598"/>
                    <a:pt x="12733" y="5854"/>
                    <a:pt x="12733" y="6152"/>
                  </a:cubicBezTo>
                  <a:lnTo>
                    <a:pt x="12733" y="6787"/>
                  </a:lnTo>
                  <a:lnTo>
                    <a:pt x="8458" y="6787"/>
                  </a:lnTo>
                  <a:cubicBezTo>
                    <a:pt x="8028" y="6787"/>
                    <a:pt x="7567" y="6880"/>
                    <a:pt x="7177" y="7136"/>
                  </a:cubicBezTo>
                  <a:lnTo>
                    <a:pt x="7177" y="6152"/>
                  </a:lnTo>
                  <a:cubicBezTo>
                    <a:pt x="7177" y="5506"/>
                    <a:pt x="7690" y="4952"/>
                    <a:pt x="8376" y="4952"/>
                  </a:cubicBezTo>
                  <a:close/>
                  <a:moveTo>
                    <a:pt x="5301" y="7341"/>
                  </a:moveTo>
                  <a:cubicBezTo>
                    <a:pt x="5814" y="7392"/>
                    <a:pt x="6326" y="7556"/>
                    <a:pt x="6664" y="7946"/>
                  </a:cubicBezTo>
                  <a:cubicBezTo>
                    <a:pt x="6746" y="7987"/>
                    <a:pt x="6798" y="8028"/>
                    <a:pt x="6880" y="8028"/>
                  </a:cubicBezTo>
                  <a:cubicBezTo>
                    <a:pt x="6962" y="8028"/>
                    <a:pt x="7054" y="7987"/>
                    <a:pt x="7095" y="7946"/>
                  </a:cubicBezTo>
                  <a:cubicBezTo>
                    <a:pt x="7474" y="7556"/>
                    <a:pt x="8458" y="7392"/>
                    <a:pt x="8458" y="7392"/>
                  </a:cubicBezTo>
                  <a:lnTo>
                    <a:pt x="13205" y="7392"/>
                  </a:lnTo>
                  <a:lnTo>
                    <a:pt x="13205" y="8540"/>
                  </a:lnTo>
                  <a:lnTo>
                    <a:pt x="8243" y="8540"/>
                  </a:lnTo>
                  <a:cubicBezTo>
                    <a:pt x="7946" y="8540"/>
                    <a:pt x="7690" y="8715"/>
                    <a:pt x="7649" y="9012"/>
                  </a:cubicBezTo>
                  <a:cubicBezTo>
                    <a:pt x="7567" y="9350"/>
                    <a:pt x="7259" y="9606"/>
                    <a:pt x="6880" y="9606"/>
                  </a:cubicBezTo>
                  <a:cubicBezTo>
                    <a:pt x="6541" y="9606"/>
                    <a:pt x="6193" y="9350"/>
                    <a:pt x="6152" y="9012"/>
                  </a:cubicBezTo>
                  <a:cubicBezTo>
                    <a:pt x="6070" y="8715"/>
                    <a:pt x="5814" y="8540"/>
                    <a:pt x="5516" y="8540"/>
                  </a:cubicBezTo>
                  <a:lnTo>
                    <a:pt x="596" y="8540"/>
                  </a:lnTo>
                  <a:lnTo>
                    <a:pt x="596" y="7341"/>
                  </a:lnTo>
                  <a:close/>
                  <a:moveTo>
                    <a:pt x="6921" y="1"/>
                  </a:moveTo>
                  <a:cubicBezTo>
                    <a:pt x="5424" y="1"/>
                    <a:pt x="3979" y="554"/>
                    <a:pt x="2861" y="1539"/>
                  </a:cubicBezTo>
                  <a:cubicBezTo>
                    <a:pt x="1836" y="2523"/>
                    <a:pt x="1159" y="3804"/>
                    <a:pt x="985" y="5209"/>
                  </a:cubicBezTo>
                  <a:cubicBezTo>
                    <a:pt x="688" y="5424"/>
                    <a:pt x="473" y="5762"/>
                    <a:pt x="473" y="6152"/>
                  </a:cubicBezTo>
                  <a:lnTo>
                    <a:pt x="473" y="6787"/>
                  </a:lnTo>
                  <a:lnTo>
                    <a:pt x="298" y="6787"/>
                  </a:lnTo>
                  <a:cubicBezTo>
                    <a:pt x="134" y="6787"/>
                    <a:pt x="1" y="6921"/>
                    <a:pt x="1" y="7085"/>
                  </a:cubicBezTo>
                  <a:lnTo>
                    <a:pt x="1" y="8797"/>
                  </a:lnTo>
                  <a:cubicBezTo>
                    <a:pt x="1" y="8971"/>
                    <a:pt x="134" y="9094"/>
                    <a:pt x="298" y="9094"/>
                  </a:cubicBezTo>
                  <a:lnTo>
                    <a:pt x="5516" y="9094"/>
                  </a:lnTo>
                  <a:cubicBezTo>
                    <a:pt x="5557" y="9094"/>
                    <a:pt x="5557" y="9135"/>
                    <a:pt x="5557" y="9135"/>
                  </a:cubicBezTo>
                  <a:cubicBezTo>
                    <a:pt x="5680" y="9781"/>
                    <a:pt x="6234" y="10252"/>
                    <a:pt x="6880" y="10252"/>
                  </a:cubicBezTo>
                  <a:cubicBezTo>
                    <a:pt x="7515" y="10252"/>
                    <a:pt x="8120" y="9781"/>
                    <a:pt x="8202" y="9135"/>
                  </a:cubicBezTo>
                  <a:cubicBezTo>
                    <a:pt x="8243" y="9135"/>
                    <a:pt x="8243" y="9094"/>
                    <a:pt x="8243" y="9094"/>
                  </a:cubicBezTo>
                  <a:lnTo>
                    <a:pt x="13502" y="9094"/>
                  </a:lnTo>
                  <a:cubicBezTo>
                    <a:pt x="13625" y="9094"/>
                    <a:pt x="13758" y="8971"/>
                    <a:pt x="13758" y="8797"/>
                  </a:cubicBezTo>
                  <a:lnTo>
                    <a:pt x="13758" y="7044"/>
                  </a:lnTo>
                  <a:cubicBezTo>
                    <a:pt x="13758" y="6921"/>
                    <a:pt x="13625" y="6787"/>
                    <a:pt x="13502" y="6787"/>
                  </a:cubicBezTo>
                  <a:lnTo>
                    <a:pt x="13328" y="6787"/>
                  </a:lnTo>
                  <a:lnTo>
                    <a:pt x="13328" y="6152"/>
                  </a:lnTo>
                  <a:cubicBezTo>
                    <a:pt x="13328" y="5762"/>
                    <a:pt x="13113" y="5424"/>
                    <a:pt x="12815" y="5209"/>
                  </a:cubicBezTo>
                  <a:cubicBezTo>
                    <a:pt x="12641" y="3804"/>
                    <a:pt x="11964" y="2523"/>
                    <a:pt x="10939" y="1539"/>
                  </a:cubicBezTo>
                  <a:cubicBezTo>
                    <a:pt x="9822" y="554"/>
                    <a:pt x="8376" y="1"/>
                    <a:pt x="692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61"/>
            <p:cNvSpPr/>
            <p:nvPr/>
          </p:nvSpPr>
          <p:spPr>
            <a:xfrm>
              <a:off x="6290138" y="3657550"/>
              <a:ext cx="81275" cy="92800"/>
            </a:xfrm>
            <a:custGeom>
              <a:rect b="b" l="l" r="r" t="t"/>
              <a:pathLst>
                <a:path extrusionOk="0" h="3712" w="3251">
                  <a:moveTo>
                    <a:pt x="1621" y="1149"/>
                  </a:moveTo>
                  <a:cubicBezTo>
                    <a:pt x="1795" y="1405"/>
                    <a:pt x="2051" y="1662"/>
                    <a:pt x="2308" y="1877"/>
                  </a:cubicBezTo>
                  <a:cubicBezTo>
                    <a:pt x="2051" y="2051"/>
                    <a:pt x="1795" y="2307"/>
                    <a:pt x="1621" y="2605"/>
                  </a:cubicBezTo>
                  <a:cubicBezTo>
                    <a:pt x="1457" y="2307"/>
                    <a:pt x="1241" y="2051"/>
                    <a:pt x="944" y="1877"/>
                  </a:cubicBezTo>
                  <a:cubicBezTo>
                    <a:pt x="1241" y="1662"/>
                    <a:pt x="1457" y="1405"/>
                    <a:pt x="1621" y="1149"/>
                  </a:cubicBezTo>
                  <a:close/>
                  <a:moveTo>
                    <a:pt x="1621" y="1"/>
                  </a:moveTo>
                  <a:cubicBezTo>
                    <a:pt x="1498" y="1"/>
                    <a:pt x="1364" y="124"/>
                    <a:pt x="1364" y="257"/>
                  </a:cubicBezTo>
                  <a:cubicBezTo>
                    <a:pt x="1241" y="852"/>
                    <a:pt x="811" y="1323"/>
                    <a:pt x="257" y="1580"/>
                  </a:cubicBezTo>
                  <a:lnTo>
                    <a:pt x="175" y="1580"/>
                  </a:lnTo>
                  <a:cubicBezTo>
                    <a:pt x="83" y="1621"/>
                    <a:pt x="1" y="1754"/>
                    <a:pt x="1" y="1877"/>
                  </a:cubicBezTo>
                  <a:cubicBezTo>
                    <a:pt x="1" y="2010"/>
                    <a:pt x="83" y="2092"/>
                    <a:pt x="175" y="2133"/>
                  </a:cubicBezTo>
                  <a:lnTo>
                    <a:pt x="257" y="2174"/>
                  </a:lnTo>
                  <a:cubicBezTo>
                    <a:pt x="811" y="2389"/>
                    <a:pt x="1241" y="2861"/>
                    <a:pt x="1364" y="3456"/>
                  </a:cubicBezTo>
                  <a:cubicBezTo>
                    <a:pt x="1364" y="3589"/>
                    <a:pt x="1498" y="3712"/>
                    <a:pt x="1621" y="3712"/>
                  </a:cubicBezTo>
                  <a:cubicBezTo>
                    <a:pt x="1795" y="3712"/>
                    <a:pt x="1877" y="3589"/>
                    <a:pt x="1928" y="3456"/>
                  </a:cubicBezTo>
                  <a:cubicBezTo>
                    <a:pt x="2051" y="2861"/>
                    <a:pt x="2441" y="2389"/>
                    <a:pt x="2994" y="2174"/>
                  </a:cubicBezTo>
                  <a:lnTo>
                    <a:pt x="3076" y="2133"/>
                  </a:lnTo>
                  <a:cubicBezTo>
                    <a:pt x="3158" y="2092"/>
                    <a:pt x="3251" y="2010"/>
                    <a:pt x="3251" y="1877"/>
                  </a:cubicBezTo>
                  <a:cubicBezTo>
                    <a:pt x="3251" y="1754"/>
                    <a:pt x="3158" y="1621"/>
                    <a:pt x="3076" y="1580"/>
                  </a:cubicBezTo>
                  <a:lnTo>
                    <a:pt x="2994" y="1580"/>
                  </a:lnTo>
                  <a:cubicBezTo>
                    <a:pt x="2441" y="1323"/>
                    <a:pt x="2051" y="852"/>
                    <a:pt x="1928" y="257"/>
                  </a:cubicBezTo>
                  <a:cubicBezTo>
                    <a:pt x="1928" y="124"/>
                    <a:pt x="1795" y="1"/>
                    <a:pt x="1621"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61"/>
            <p:cNvSpPr/>
            <p:nvPr/>
          </p:nvSpPr>
          <p:spPr>
            <a:xfrm>
              <a:off x="6552838" y="3679850"/>
              <a:ext cx="81275" cy="92025"/>
            </a:xfrm>
            <a:custGeom>
              <a:rect b="b" l="l" r="r" t="t"/>
              <a:pathLst>
                <a:path extrusionOk="0" h="3681" w="3251">
                  <a:moveTo>
                    <a:pt x="1620" y="1118"/>
                  </a:moveTo>
                  <a:cubicBezTo>
                    <a:pt x="1795" y="1415"/>
                    <a:pt x="2051" y="1672"/>
                    <a:pt x="2307" y="1846"/>
                  </a:cubicBezTo>
                  <a:cubicBezTo>
                    <a:pt x="2051" y="2051"/>
                    <a:pt x="1795" y="2266"/>
                    <a:pt x="1620" y="2564"/>
                  </a:cubicBezTo>
                  <a:cubicBezTo>
                    <a:pt x="1456" y="2266"/>
                    <a:pt x="1241" y="2051"/>
                    <a:pt x="944" y="1846"/>
                  </a:cubicBezTo>
                  <a:cubicBezTo>
                    <a:pt x="1241" y="1672"/>
                    <a:pt x="1456" y="1415"/>
                    <a:pt x="1620" y="1118"/>
                  </a:cubicBezTo>
                  <a:close/>
                  <a:moveTo>
                    <a:pt x="1620" y="1"/>
                  </a:moveTo>
                  <a:cubicBezTo>
                    <a:pt x="1497" y="1"/>
                    <a:pt x="1364" y="93"/>
                    <a:pt x="1323" y="216"/>
                  </a:cubicBezTo>
                  <a:cubicBezTo>
                    <a:pt x="1241" y="862"/>
                    <a:pt x="811" y="1333"/>
                    <a:pt x="257" y="1538"/>
                  </a:cubicBezTo>
                  <a:lnTo>
                    <a:pt x="216" y="1590"/>
                  </a:lnTo>
                  <a:cubicBezTo>
                    <a:pt x="83" y="1631"/>
                    <a:pt x="1" y="1713"/>
                    <a:pt x="1" y="1846"/>
                  </a:cubicBezTo>
                  <a:cubicBezTo>
                    <a:pt x="1" y="1969"/>
                    <a:pt x="83" y="2102"/>
                    <a:pt x="216" y="2143"/>
                  </a:cubicBezTo>
                  <a:lnTo>
                    <a:pt x="257" y="2143"/>
                  </a:lnTo>
                  <a:cubicBezTo>
                    <a:pt x="811" y="2359"/>
                    <a:pt x="1241" y="2871"/>
                    <a:pt x="1323" y="3425"/>
                  </a:cubicBezTo>
                  <a:cubicBezTo>
                    <a:pt x="1364" y="3589"/>
                    <a:pt x="1497" y="3681"/>
                    <a:pt x="1620" y="3681"/>
                  </a:cubicBezTo>
                  <a:cubicBezTo>
                    <a:pt x="1754" y="3681"/>
                    <a:pt x="1877" y="3589"/>
                    <a:pt x="1928" y="3425"/>
                  </a:cubicBezTo>
                  <a:cubicBezTo>
                    <a:pt x="2051" y="2871"/>
                    <a:pt x="2441" y="2400"/>
                    <a:pt x="2994" y="2143"/>
                  </a:cubicBezTo>
                  <a:lnTo>
                    <a:pt x="3076" y="2143"/>
                  </a:lnTo>
                  <a:cubicBezTo>
                    <a:pt x="3209" y="2102"/>
                    <a:pt x="3250" y="1969"/>
                    <a:pt x="3250" y="1846"/>
                  </a:cubicBezTo>
                  <a:cubicBezTo>
                    <a:pt x="3250" y="1713"/>
                    <a:pt x="3209" y="1631"/>
                    <a:pt x="3076" y="1590"/>
                  </a:cubicBezTo>
                  <a:lnTo>
                    <a:pt x="2994" y="1538"/>
                  </a:lnTo>
                  <a:cubicBezTo>
                    <a:pt x="2441" y="1333"/>
                    <a:pt x="2051" y="862"/>
                    <a:pt x="1928" y="216"/>
                  </a:cubicBezTo>
                  <a:cubicBezTo>
                    <a:pt x="1877" y="93"/>
                    <a:pt x="1754" y="1"/>
                    <a:pt x="162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 name="Google Shape;902;p61"/>
          <p:cNvGrpSpPr/>
          <p:nvPr/>
        </p:nvGrpSpPr>
        <p:grpSpPr>
          <a:xfrm>
            <a:off x="4006113" y="3669350"/>
            <a:ext cx="344725" cy="321400"/>
            <a:chOff x="4006113" y="3669350"/>
            <a:chExt cx="344725" cy="321400"/>
          </a:xfrm>
        </p:grpSpPr>
        <p:sp>
          <p:nvSpPr>
            <p:cNvPr id="903" name="Google Shape;903;p61"/>
            <p:cNvSpPr/>
            <p:nvPr/>
          </p:nvSpPr>
          <p:spPr>
            <a:xfrm>
              <a:off x="4023038" y="3669350"/>
              <a:ext cx="309875" cy="199675"/>
            </a:xfrm>
            <a:custGeom>
              <a:rect b="b" l="l" r="r" t="t"/>
              <a:pathLst>
                <a:path extrusionOk="0" h="7987" w="12395">
                  <a:moveTo>
                    <a:pt x="6192" y="0"/>
                  </a:moveTo>
                  <a:cubicBezTo>
                    <a:pt x="6069" y="0"/>
                    <a:pt x="5936" y="82"/>
                    <a:pt x="5895" y="216"/>
                  </a:cubicBezTo>
                  <a:cubicBezTo>
                    <a:pt x="5598" y="1323"/>
                    <a:pt x="4572" y="2092"/>
                    <a:pt x="3424" y="2092"/>
                  </a:cubicBezTo>
                  <a:cubicBezTo>
                    <a:pt x="2778" y="2092"/>
                    <a:pt x="2348" y="1876"/>
                    <a:pt x="2225" y="1794"/>
                  </a:cubicBezTo>
                  <a:cubicBezTo>
                    <a:pt x="2143" y="1753"/>
                    <a:pt x="2092" y="1753"/>
                    <a:pt x="2010" y="1753"/>
                  </a:cubicBezTo>
                  <a:cubicBezTo>
                    <a:pt x="1887" y="1753"/>
                    <a:pt x="1712" y="1876"/>
                    <a:pt x="1712" y="2051"/>
                  </a:cubicBezTo>
                  <a:cubicBezTo>
                    <a:pt x="1712" y="2092"/>
                    <a:pt x="1753" y="2133"/>
                    <a:pt x="1753" y="2174"/>
                  </a:cubicBezTo>
                  <a:cubicBezTo>
                    <a:pt x="2143" y="2861"/>
                    <a:pt x="2184" y="3670"/>
                    <a:pt x="1887" y="4398"/>
                  </a:cubicBezTo>
                  <a:cubicBezTo>
                    <a:pt x="1579" y="5167"/>
                    <a:pt x="984" y="5680"/>
                    <a:pt x="216" y="5936"/>
                  </a:cubicBezTo>
                  <a:cubicBezTo>
                    <a:pt x="93" y="5977"/>
                    <a:pt x="0" y="6059"/>
                    <a:pt x="0" y="6192"/>
                  </a:cubicBezTo>
                  <a:cubicBezTo>
                    <a:pt x="0" y="6315"/>
                    <a:pt x="93" y="6449"/>
                    <a:pt x="216" y="6490"/>
                  </a:cubicBezTo>
                  <a:cubicBezTo>
                    <a:pt x="984" y="6705"/>
                    <a:pt x="1579" y="7258"/>
                    <a:pt x="1887" y="7986"/>
                  </a:cubicBezTo>
                  <a:lnTo>
                    <a:pt x="2440" y="7771"/>
                  </a:lnTo>
                  <a:cubicBezTo>
                    <a:pt x="2143" y="7084"/>
                    <a:pt x="1671" y="6531"/>
                    <a:pt x="1066" y="6192"/>
                  </a:cubicBezTo>
                  <a:cubicBezTo>
                    <a:pt x="1671" y="5854"/>
                    <a:pt x="2143" y="5290"/>
                    <a:pt x="2440" y="4655"/>
                  </a:cubicBezTo>
                  <a:cubicBezTo>
                    <a:pt x="2696" y="3968"/>
                    <a:pt x="2737" y="3240"/>
                    <a:pt x="2563" y="2563"/>
                  </a:cubicBezTo>
                  <a:lnTo>
                    <a:pt x="2563" y="2563"/>
                  </a:lnTo>
                  <a:cubicBezTo>
                    <a:pt x="2819" y="2645"/>
                    <a:pt x="3117" y="2686"/>
                    <a:pt x="3424" y="2686"/>
                  </a:cubicBezTo>
                  <a:cubicBezTo>
                    <a:pt x="4101" y="2686"/>
                    <a:pt x="4747" y="2471"/>
                    <a:pt x="5300" y="2051"/>
                  </a:cubicBezTo>
                  <a:cubicBezTo>
                    <a:pt x="5680" y="1794"/>
                    <a:pt x="5987" y="1446"/>
                    <a:pt x="6192" y="1067"/>
                  </a:cubicBezTo>
                  <a:cubicBezTo>
                    <a:pt x="6541" y="1661"/>
                    <a:pt x="7094" y="2133"/>
                    <a:pt x="7781" y="2430"/>
                  </a:cubicBezTo>
                  <a:cubicBezTo>
                    <a:pt x="8165" y="2585"/>
                    <a:pt x="8583" y="2661"/>
                    <a:pt x="9004" y="2661"/>
                  </a:cubicBezTo>
                  <a:cubicBezTo>
                    <a:pt x="9281" y="2661"/>
                    <a:pt x="9559" y="2628"/>
                    <a:pt x="9831" y="2563"/>
                  </a:cubicBezTo>
                  <a:lnTo>
                    <a:pt x="9831" y="2563"/>
                  </a:lnTo>
                  <a:cubicBezTo>
                    <a:pt x="9657" y="3240"/>
                    <a:pt x="9698" y="3968"/>
                    <a:pt x="9954" y="4655"/>
                  </a:cubicBezTo>
                  <a:cubicBezTo>
                    <a:pt x="10252" y="5290"/>
                    <a:pt x="10723" y="5854"/>
                    <a:pt x="11369" y="6192"/>
                  </a:cubicBezTo>
                  <a:cubicBezTo>
                    <a:pt x="10723" y="6531"/>
                    <a:pt x="10252" y="7084"/>
                    <a:pt x="9954" y="7771"/>
                  </a:cubicBezTo>
                  <a:lnTo>
                    <a:pt x="10508" y="7986"/>
                  </a:lnTo>
                  <a:cubicBezTo>
                    <a:pt x="10805" y="7258"/>
                    <a:pt x="11451" y="6705"/>
                    <a:pt x="12179" y="6490"/>
                  </a:cubicBezTo>
                  <a:cubicBezTo>
                    <a:pt x="12302" y="6449"/>
                    <a:pt x="12394" y="6315"/>
                    <a:pt x="12394" y="6192"/>
                  </a:cubicBezTo>
                  <a:cubicBezTo>
                    <a:pt x="12394" y="6059"/>
                    <a:pt x="12302" y="5977"/>
                    <a:pt x="12179" y="5936"/>
                  </a:cubicBezTo>
                  <a:cubicBezTo>
                    <a:pt x="11451" y="5680"/>
                    <a:pt x="10805" y="5167"/>
                    <a:pt x="10508" y="4398"/>
                  </a:cubicBezTo>
                  <a:cubicBezTo>
                    <a:pt x="10211" y="3670"/>
                    <a:pt x="10252" y="2861"/>
                    <a:pt x="10641" y="2174"/>
                  </a:cubicBezTo>
                  <a:cubicBezTo>
                    <a:pt x="10682" y="2133"/>
                    <a:pt x="10682" y="2092"/>
                    <a:pt x="10682" y="2051"/>
                  </a:cubicBezTo>
                  <a:cubicBezTo>
                    <a:pt x="10682" y="1876"/>
                    <a:pt x="10549" y="1753"/>
                    <a:pt x="10385" y="1753"/>
                  </a:cubicBezTo>
                  <a:lnTo>
                    <a:pt x="10252" y="1753"/>
                  </a:lnTo>
                  <a:cubicBezTo>
                    <a:pt x="9844" y="1966"/>
                    <a:pt x="9410" y="2072"/>
                    <a:pt x="8979" y="2072"/>
                  </a:cubicBezTo>
                  <a:cubicBezTo>
                    <a:pt x="8642" y="2072"/>
                    <a:pt x="8306" y="2007"/>
                    <a:pt x="7986" y="1876"/>
                  </a:cubicBezTo>
                  <a:cubicBezTo>
                    <a:pt x="7269" y="1579"/>
                    <a:pt x="6705" y="985"/>
                    <a:pt x="6500" y="216"/>
                  </a:cubicBezTo>
                  <a:cubicBezTo>
                    <a:pt x="6448" y="82"/>
                    <a:pt x="6325" y="0"/>
                    <a:pt x="6192"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61"/>
            <p:cNvSpPr/>
            <p:nvPr/>
          </p:nvSpPr>
          <p:spPr>
            <a:xfrm>
              <a:off x="4006113" y="3751625"/>
              <a:ext cx="344725" cy="239125"/>
            </a:xfrm>
            <a:custGeom>
              <a:rect b="b" l="l" r="r" t="t"/>
              <a:pathLst>
                <a:path extrusionOk="0" h="9565" w="13789">
                  <a:moveTo>
                    <a:pt x="6869" y="595"/>
                  </a:moveTo>
                  <a:cubicBezTo>
                    <a:pt x="8151" y="595"/>
                    <a:pt x="9227" y="1620"/>
                    <a:pt x="9227" y="2901"/>
                  </a:cubicBezTo>
                  <a:cubicBezTo>
                    <a:pt x="9227" y="3240"/>
                    <a:pt x="9135" y="3537"/>
                    <a:pt x="9012" y="3844"/>
                  </a:cubicBezTo>
                  <a:cubicBezTo>
                    <a:pt x="8837" y="3752"/>
                    <a:pt x="8663" y="3711"/>
                    <a:pt x="8366" y="3711"/>
                  </a:cubicBezTo>
                  <a:cubicBezTo>
                    <a:pt x="7771" y="3711"/>
                    <a:pt x="7218" y="4049"/>
                    <a:pt x="6869" y="4521"/>
                  </a:cubicBezTo>
                  <a:cubicBezTo>
                    <a:pt x="6572" y="4049"/>
                    <a:pt x="6018" y="3711"/>
                    <a:pt x="5383" y="3711"/>
                  </a:cubicBezTo>
                  <a:cubicBezTo>
                    <a:pt x="5126" y="3711"/>
                    <a:pt x="4911" y="3752"/>
                    <a:pt x="4737" y="3844"/>
                  </a:cubicBezTo>
                  <a:cubicBezTo>
                    <a:pt x="4614" y="3537"/>
                    <a:pt x="4563" y="3240"/>
                    <a:pt x="4563" y="2901"/>
                  </a:cubicBezTo>
                  <a:cubicBezTo>
                    <a:pt x="4563" y="1620"/>
                    <a:pt x="5588" y="595"/>
                    <a:pt x="6869" y="595"/>
                  </a:cubicBezTo>
                  <a:close/>
                  <a:moveTo>
                    <a:pt x="5424" y="4306"/>
                  </a:moveTo>
                  <a:cubicBezTo>
                    <a:pt x="6059" y="4306"/>
                    <a:pt x="6572" y="4870"/>
                    <a:pt x="6572" y="5505"/>
                  </a:cubicBezTo>
                  <a:lnTo>
                    <a:pt x="6572" y="6489"/>
                  </a:lnTo>
                  <a:cubicBezTo>
                    <a:pt x="6193" y="6233"/>
                    <a:pt x="5762" y="6100"/>
                    <a:pt x="5290" y="6100"/>
                  </a:cubicBezTo>
                  <a:lnTo>
                    <a:pt x="1067" y="6100"/>
                  </a:lnTo>
                  <a:lnTo>
                    <a:pt x="1067" y="5505"/>
                  </a:lnTo>
                  <a:cubicBezTo>
                    <a:pt x="1067" y="5208"/>
                    <a:pt x="1282" y="4952"/>
                    <a:pt x="1579" y="4952"/>
                  </a:cubicBezTo>
                  <a:cubicBezTo>
                    <a:pt x="2646" y="4952"/>
                    <a:pt x="3753" y="4777"/>
                    <a:pt x="4778" y="4439"/>
                  </a:cubicBezTo>
                  <a:lnTo>
                    <a:pt x="4870" y="4439"/>
                  </a:lnTo>
                  <a:cubicBezTo>
                    <a:pt x="5075" y="4357"/>
                    <a:pt x="5208" y="4306"/>
                    <a:pt x="5424" y="4306"/>
                  </a:cubicBezTo>
                  <a:close/>
                  <a:moveTo>
                    <a:pt x="8325" y="4306"/>
                  </a:moveTo>
                  <a:cubicBezTo>
                    <a:pt x="8540" y="4306"/>
                    <a:pt x="8663" y="4357"/>
                    <a:pt x="8878" y="4439"/>
                  </a:cubicBezTo>
                  <a:lnTo>
                    <a:pt x="8971" y="4439"/>
                  </a:lnTo>
                  <a:cubicBezTo>
                    <a:pt x="10037" y="4777"/>
                    <a:pt x="11103" y="4952"/>
                    <a:pt x="12169" y="4952"/>
                  </a:cubicBezTo>
                  <a:cubicBezTo>
                    <a:pt x="12467" y="4952"/>
                    <a:pt x="12682" y="5208"/>
                    <a:pt x="12682" y="5505"/>
                  </a:cubicBezTo>
                  <a:lnTo>
                    <a:pt x="12682" y="6100"/>
                  </a:lnTo>
                  <a:lnTo>
                    <a:pt x="8458" y="6100"/>
                  </a:lnTo>
                  <a:cubicBezTo>
                    <a:pt x="7987" y="6100"/>
                    <a:pt x="7556" y="6233"/>
                    <a:pt x="7177" y="6489"/>
                  </a:cubicBezTo>
                  <a:lnTo>
                    <a:pt x="7177" y="5505"/>
                  </a:lnTo>
                  <a:cubicBezTo>
                    <a:pt x="7177" y="4870"/>
                    <a:pt x="7689" y="4306"/>
                    <a:pt x="8325" y="4306"/>
                  </a:cubicBezTo>
                  <a:close/>
                  <a:moveTo>
                    <a:pt x="13194" y="6705"/>
                  </a:moveTo>
                  <a:lnTo>
                    <a:pt x="13194" y="7853"/>
                  </a:lnTo>
                  <a:lnTo>
                    <a:pt x="8243" y="7853"/>
                  </a:lnTo>
                  <a:cubicBezTo>
                    <a:pt x="7946" y="7853"/>
                    <a:pt x="7689" y="8068"/>
                    <a:pt x="7638" y="8324"/>
                  </a:cubicBezTo>
                  <a:cubicBezTo>
                    <a:pt x="7556" y="8714"/>
                    <a:pt x="7259" y="8970"/>
                    <a:pt x="6869" y="8970"/>
                  </a:cubicBezTo>
                  <a:cubicBezTo>
                    <a:pt x="6531" y="8970"/>
                    <a:pt x="6193" y="8714"/>
                    <a:pt x="6152" y="8324"/>
                  </a:cubicBezTo>
                  <a:cubicBezTo>
                    <a:pt x="6059" y="8068"/>
                    <a:pt x="5844" y="7853"/>
                    <a:pt x="5547" y="7853"/>
                  </a:cubicBezTo>
                  <a:lnTo>
                    <a:pt x="595" y="7853"/>
                  </a:lnTo>
                  <a:lnTo>
                    <a:pt x="595" y="6705"/>
                  </a:lnTo>
                  <a:lnTo>
                    <a:pt x="5290" y="6705"/>
                  </a:lnTo>
                  <a:cubicBezTo>
                    <a:pt x="5803" y="6705"/>
                    <a:pt x="6316" y="6920"/>
                    <a:pt x="6664" y="7299"/>
                  </a:cubicBezTo>
                  <a:cubicBezTo>
                    <a:pt x="6746" y="7340"/>
                    <a:pt x="6828" y="7381"/>
                    <a:pt x="6869" y="7381"/>
                  </a:cubicBezTo>
                  <a:cubicBezTo>
                    <a:pt x="6961" y="7381"/>
                    <a:pt x="7043" y="7340"/>
                    <a:pt x="7084" y="7299"/>
                  </a:cubicBezTo>
                  <a:cubicBezTo>
                    <a:pt x="7474" y="6920"/>
                    <a:pt x="7946" y="6705"/>
                    <a:pt x="8458" y="6705"/>
                  </a:cubicBezTo>
                  <a:close/>
                  <a:moveTo>
                    <a:pt x="6869" y="0"/>
                  </a:moveTo>
                  <a:cubicBezTo>
                    <a:pt x="5249" y="0"/>
                    <a:pt x="3968" y="1323"/>
                    <a:pt x="3968" y="2901"/>
                  </a:cubicBezTo>
                  <a:cubicBezTo>
                    <a:pt x="3968" y="3281"/>
                    <a:pt x="4009" y="3670"/>
                    <a:pt x="4183" y="4008"/>
                  </a:cubicBezTo>
                  <a:cubicBezTo>
                    <a:pt x="3434" y="4234"/>
                    <a:pt x="2677" y="4364"/>
                    <a:pt x="1899" y="4364"/>
                  </a:cubicBezTo>
                  <a:cubicBezTo>
                    <a:pt x="1793" y="4364"/>
                    <a:pt x="1686" y="4362"/>
                    <a:pt x="1579" y="4357"/>
                  </a:cubicBezTo>
                  <a:cubicBezTo>
                    <a:pt x="975" y="4357"/>
                    <a:pt x="462" y="4870"/>
                    <a:pt x="462" y="5505"/>
                  </a:cubicBezTo>
                  <a:lnTo>
                    <a:pt x="462" y="6100"/>
                  </a:lnTo>
                  <a:lnTo>
                    <a:pt x="298" y="6100"/>
                  </a:lnTo>
                  <a:cubicBezTo>
                    <a:pt x="124" y="6100"/>
                    <a:pt x="1" y="6274"/>
                    <a:pt x="1" y="6407"/>
                  </a:cubicBezTo>
                  <a:lnTo>
                    <a:pt x="1" y="8150"/>
                  </a:lnTo>
                  <a:cubicBezTo>
                    <a:pt x="1" y="8324"/>
                    <a:pt x="124" y="8458"/>
                    <a:pt x="298" y="8458"/>
                  </a:cubicBezTo>
                  <a:lnTo>
                    <a:pt x="5547" y="8458"/>
                  </a:lnTo>
                  <a:cubicBezTo>
                    <a:pt x="5680" y="9093"/>
                    <a:pt x="6234" y="9565"/>
                    <a:pt x="6869" y="9565"/>
                  </a:cubicBezTo>
                  <a:cubicBezTo>
                    <a:pt x="7556" y="9565"/>
                    <a:pt x="8110" y="9093"/>
                    <a:pt x="8243" y="8458"/>
                  </a:cubicBezTo>
                  <a:lnTo>
                    <a:pt x="13492" y="8458"/>
                  </a:lnTo>
                  <a:cubicBezTo>
                    <a:pt x="13625" y="8458"/>
                    <a:pt x="13789" y="8324"/>
                    <a:pt x="13789" y="8150"/>
                  </a:cubicBezTo>
                  <a:lnTo>
                    <a:pt x="13789" y="6407"/>
                  </a:lnTo>
                  <a:cubicBezTo>
                    <a:pt x="13789" y="6274"/>
                    <a:pt x="13625" y="6100"/>
                    <a:pt x="13492" y="6100"/>
                  </a:cubicBezTo>
                  <a:lnTo>
                    <a:pt x="13276" y="6100"/>
                  </a:lnTo>
                  <a:lnTo>
                    <a:pt x="13276" y="5505"/>
                  </a:lnTo>
                  <a:cubicBezTo>
                    <a:pt x="13276" y="4870"/>
                    <a:pt x="12815" y="4357"/>
                    <a:pt x="12169" y="4357"/>
                  </a:cubicBezTo>
                  <a:cubicBezTo>
                    <a:pt x="12067" y="4362"/>
                    <a:pt x="11965" y="4364"/>
                    <a:pt x="11861" y="4364"/>
                  </a:cubicBezTo>
                  <a:cubicBezTo>
                    <a:pt x="11103" y="4364"/>
                    <a:pt x="10314" y="4234"/>
                    <a:pt x="9565" y="4008"/>
                  </a:cubicBezTo>
                  <a:cubicBezTo>
                    <a:pt x="9740" y="3670"/>
                    <a:pt x="9781" y="3281"/>
                    <a:pt x="9781" y="2901"/>
                  </a:cubicBezTo>
                  <a:cubicBezTo>
                    <a:pt x="9781" y="1323"/>
                    <a:pt x="8499" y="0"/>
                    <a:pt x="6869"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 name="Google Shape;905;p61"/>
          <p:cNvGrpSpPr/>
          <p:nvPr/>
        </p:nvGrpSpPr>
        <p:grpSpPr>
          <a:xfrm>
            <a:off x="1063938" y="3093725"/>
            <a:ext cx="222225" cy="345000"/>
            <a:chOff x="1063938" y="3093725"/>
            <a:chExt cx="222225" cy="345000"/>
          </a:xfrm>
        </p:grpSpPr>
        <p:sp>
          <p:nvSpPr>
            <p:cNvPr id="906" name="Google Shape;906;p61"/>
            <p:cNvSpPr/>
            <p:nvPr/>
          </p:nvSpPr>
          <p:spPr>
            <a:xfrm>
              <a:off x="1063938" y="3093725"/>
              <a:ext cx="222225" cy="345000"/>
            </a:xfrm>
            <a:custGeom>
              <a:rect b="b" l="l" r="r" t="t"/>
              <a:pathLst>
                <a:path extrusionOk="0" h="13800" w="8889">
                  <a:moveTo>
                    <a:pt x="6326" y="595"/>
                  </a:moveTo>
                  <a:lnTo>
                    <a:pt x="6326" y="1282"/>
                  </a:lnTo>
                  <a:cubicBezTo>
                    <a:pt x="6326" y="1538"/>
                    <a:pt x="6110" y="1795"/>
                    <a:pt x="5813" y="1795"/>
                  </a:cubicBezTo>
                  <a:lnTo>
                    <a:pt x="3076" y="1795"/>
                  </a:lnTo>
                  <a:cubicBezTo>
                    <a:pt x="2779" y="1795"/>
                    <a:pt x="2563" y="1538"/>
                    <a:pt x="2563" y="1282"/>
                  </a:cubicBezTo>
                  <a:lnTo>
                    <a:pt x="2563" y="595"/>
                  </a:lnTo>
                  <a:close/>
                  <a:moveTo>
                    <a:pt x="7607" y="595"/>
                  </a:moveTo>
                  <a:cubicBezTo>
                    <a:pt x="7997" y="595"/>
                    <a:pt x="8294" y="893"/>
                    <a:pt x="8294" y="1282"/>
                  </a:cubicBezTo>
                  <a:lnTo>
                    <a:pt x="8294" y="11872"/>
                  </a:lnTo>
                  <a:cubicBezTo>
                    <a:pt x="8294" y="12600"/>
                    <a:pt x="7740" y="13194"/>
                    <a:pt x="7013" y="13194"/>
                  </a:cubicBezTo>
                  <a:lnTo>
                    <a:pt x="1928" y="13194"/>
                  </a:lnTo>
                  <a:cubicBezTo>
                    <a:pt x="1159" y="13194"/>
                    <a:pt x="605" y="12600"/>
                    <a:pt x="605" y="11872"/>
                  </a:cubicBezTo>
                  <a:lnTo>
                    <a:pt x="605" y="1661"/>
                  </a:lnTo>
                  <a:cubicBezTo>
                    <a:pt x="605" y="1067"/>
                    <a:pt x="1077" y="595"/>
                    <a:pt x="1631" y="595"/>
                  </a:cubicBezTo>
                  <a:lnTo>
                    <a:pt x="1969" y="595"/>
                  </a:lnTo>
                  <a:lnTo>
                    <a:pt x="1969" y="1497"/>
                  </a:lnTo>
                  <a:cubicBezTo>
                    <a:pt x="1969" y="1969"/>
                    <a:pt x="2358" y="2389"/>
                    <a:pt x="2871" y="2389"/>
                  </a:cubicBezTo>
                  <a:lnTo>
                    <a:pt x="6367" y="2389"/>
                  </a:lnTo>
                  <a:cubicBezTo>
                    <a:pt x="6664" y="2389"/>
                    <a:pt x="6920" y="2133"/>
                    <a:pt x="6920" y="1795"/>
                  </a:cubicBezTo>
                  <a:lnTo>
                    <a:pt x="6920" y="595"/>
                  </a:lnTo>
                  <a:close/>
                  <a:moveTo>
                    <a:pt x="1928" y="1"/>
                  </a:moveTo>
                  <a:cubicBezTo>
                    <a:pt x="862" y="1"/>
                    <a:pt x="1" y="852"/>
                    <a:pt x="1" y="1918"/>
                  </a:cubicBezTo>
                  <a:lnTo>
                    <a:pt x="1" y="11872"/>
                  </a:lnTo>
                  <a:cubicBezTo>
                    <a:pt x="1" y="12938"/>
                    <a:pt x="862" y="13799"/>
                    <a:pt x="1928" y="13799"/>
                  </a:cubicBezTo>
                  <a:lnTo>
                    <a:pt x="7013" y="13799"/>
                  </a:lnTo>
                  <a:cubicBezTo>
                    <a:pt x="8038" y="13799"/>
                    <a:pt x="8889" y="12938"/>
                    <a:pt x="8889" y="11872"/>
                  </a:cubicBezTo>
                  <a:lnTo>
                    <a:pt x="8889" y="1918"/>
                  </a:lnTo>
                  <a:cubicBezTo>
                    <a:pt x="8889" y="852"/>
                    <a:pt x="8038" y="1"/>
                    <a:pt x="701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61"/>
            <p:cNvSpPr/>
            <p:nvPr/>
          </p:nvSpPr>
          <p:spPr>
            <a:xfrm>
              <a:off x="1106738" y="3182400"/>
              <a:ext cx="59750" cy="58725"/>
            </a:xfrm>
            <a:custGeom>
              <a:rect b="b" l="l" r="r" t="t"/>
              <a:pathLst>
                <a:path extrusionOk="0" h="2349" w="2390">
                  <a:moveTo>
                    <a:pt x="339" y="1"/>
                  </a:moveTo>
                  <a:cubicBezTo>
                    <a:pt x="175" y="1"/>
                    <a:pt x="42" y="83"/>
                    <a:pt x="1" y="257"/>
                  </a:cubicBezTo>
                  <a:cubicBezTo>
                    <a:pt x="1" y="421"/>
                    <a:pt x="134" y="595"/>
                    <a:pt x="298" y="595"/>
                  </a:cubicBezTo>
                  <a:lnTo>
                    <a:pt x="903" y="595"/>
                  </a:lnTo>
                  <a:lnTo>
                    <a:pt x="903" y="2051"/>
                  </a:lnTo>
                  <a:cubicBezTo>
                    <a:pt x="903" y="2174"/>
                    <a:pt x="985" y="2307"/>
                    <a:pt x="1159" y="2348"/>
                  </a:cubicBezTo>
                  <a:cubicBezTo>
                    <a:pt x="1323" y="2348"/>
                    <a:pt x="1497" y="2215"/>
                    <a:pt x="1497" y="2051"/>
                  </a:cubicBezTo>
                  <a:lnTo>
                    <a:pt x="1497" y="595"/>
                  </a:lnTo>
                  <a:lnTo>
                    <a:pt x="2051" y="595"/>
                  </a:lnTo>
                  <a:cubicBezTo>
                    <a:pt x="2225" y="595"/>
                    <a:pt x="2348" y="472"/>
                    <a:pt x="2348" y="339"/>
                  </a:cubicBezTo>
                  <a:cubicBezTo>
                    <a:pt x="2389" y="165"/>
                    <a:pt x="2225" y="1"/>
                    <a:pt x="2051"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61"/>
            <p:cNvSpPr/>
            <p:nvPr/>
          </p:nvSpPr>
          <p:spPr>
            <a:xfrm>
              <a:off x="1194388" y="3182400"/>
              <a:ext cx="48975" cy="14900"/>
            </a:xfrm>
            <a:custGeom>
              <a:rect b="b" l="l" r="r" t="t"/>
              <a:pathLst>
                <a:path extrusionOk="0" h="596" w="1959">
                  <a:moveTo>
                    <a:pt x="339" y="1"/>
                  </a:moveTo>
                  <a:cubicBezTo>
                    <a:pt x="124" y="1"/>
                    <a:pt x="1" y="165"/>
                    <a:pt x="42" y="339"/>
                  </a:cubicBezTo>
                  <a:cubicBezTo>
                    <a:pt x="42" y="472"/>
                    <a:pt x="165" y="595"/>
                    <a:pt x="339" y="595"/>
                  </a:cubicBezTo>
                  <a:lnTo>
                    <a:pt x="1620" y="595"/>
                  </a:lnTo>
                  <a:cubicBezTo>
                    <a:pt x="1795" y="595"/>
                    <a:pt x="1959" y="421"/>
                    <a:pt x="1918" y="257"/>
                  </a:cubicBezTo>
                  <a:cubicBezTo>
                    <a:pt x="1918" y="83"/>
                    <a:pt x="1754" y="1"/>
                    <a:pt x="162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61"/>
            <p:cNvSpPr/>
            <p:nvPr/>
          </p:nvSpPr>
          <p:spPr>
            <a:xfrm>
              <a:off x="1194388" y="3226225"/>
              <a:ext cx="48975" cy="14900"/>
            </a:xfrm>
            <a:custGeom>
              <a:rect b="b" l="l" r="r" t="t"/>
              <a:pathLst>
                <a:path extrusionOk="0" h="596" w="1959">
                  <a:moveTo>
                    <a:pt x="339" y="1"/>
                  </a:moveTo>
                  <a:cubicBezTo>
                    <a:pt x="124" y="1"/>
                    <a:pt x="1" y="165"/>
                    <a:pt x="42" y="339"/>
                  </a:cubicBezTo>
                  <a:cubicBezTo>
                    <a:pt x="42" y="513"/>
                    <a:pt x="165" y="595"/>
                    <a:pt x="339" y="595"/>
                  </a:cubicBezTo>
                  <a:lnTo>
                    <a:pt x="1620" y="595"/>
                  </a:lnTo>
                  <a:cubicBezTo>
                    <a:pt x="1795" y="595"/>
                    <a:pt x="1959" y="462"/>
                    <a:pt x="1918" y="257"/>
                  </a:cubicBezTo>
                  <a:cubicBezTo>
                    <a:pt x="1918" y="124"/>
                    <a:pt x="1754" y="1"/>
                    <a:pt x="162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61"/>
            <p:cNvSpPr/>
            <p:nvPr/>
          </p:nvSpPr>
          <p:spPr>
            <a:xfrm>
              <a:off x="1106738" y="3269800"/>
              <a:ext cx="136625" cy="15150"/>
            </a:xfrm>
            <a:custGeom>
              <a:rect b="b" l="l" r="r" t="t"/>
              <a:pathLst>
                <a:path extrusionOk="0" h="606" w="5465">
                  <a:moveTo>
                    <a:pt x="339" y="0"/>
                  </a:moveTo>
                  <a:cubicBezTo>
                    <a:pt x="134" y="0"/>
                    <a:pt x="1" y="175"/>
                    <a:pt x="42" y="349"/>
                  </a:cubicBezTo>
                  <a:cubicBezTo>
                    <a:pt x="42" y="513"/>
                    <a:pt x="175" y="605"/>
                    <a:pt x="339" y="605"/>
                  </a:cubicBezTo>
                  <a:lnTo>
                    <a:pt x="5126" y="605"/>
                  </a:lnTo>
                  <a:cubicBezTo>
                    <a:pt x="5301" y="605"/>
                    <a:pt x="5465" y="431"/>
                    <a:pt x="5424" y="257"/>
                  </a:cubicBezTo>
                  <a:cubicBezTo>
                    <a:pt x="5424" y="134"/>
                    <a:pt x="5260" y="0"/>
                    <a:pt x="5126"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61"/>
            <p:cNvSpPr/>
            <p:nvPr/>
          </p:nvSpPr>
          <p:spPr>
            <a:xfrm>
              <a:off x="1106738" y="3313625"/>
              <a:ext cx="136625" cy="15150"/>
            </a:xfrm>
            <a:custGeom>
              <a:rect b="b" l="l" r="r" t="t"/>
              <a:pathLst>
                <a:path extrusionOk="0" h="606" w="5465">
                  <a:moveTo>
                    <a:pt x="339" y="0"/>
                  </a:moveTo>
                  <a:cubicBezTo>
                    <a:pt x="134" y="0"/>
                    <a:pt x="1" y="175"/>
                    <a:pt x="42" y="349"/>
                  </a:cubicBezTo>
                  <a:cubicBezTo>
                    <a:pt x="42" y="513"/>
                    <a:pt x="175" y="605"/>
                    <a:pt x="339" y="605"/>
                  </a:cubicBezTo>
                  <a:lnTo>
                    <a:pt x="5126" y="605"/>
                  </a:lnTo>
                  <a:cubicBezTo>
                    <a:pt x="5301" y="605"/>
                    <a:pt x="5465" y="431"/>
                    <a:pt x="5424" y="257"/>
                  </a:cubicBezTo>
                  <a:cubicBezTo>
                    <a:pt x="5424" y="134"/>
                    <a:pt x="5260" y="0"/>
                    <a:pt x="5126"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61"/>
            <p:cNvSpPr/>
            <p:nvPr/>
          </p:nvSpPr>
          <p:spPr>
            <a:xfrm>
              <a:off x="1106738" y="3357450"/>
              <a:ext cx="136625" cy="14875"/>
            </a:xfrm>
            <a:custGeom>
              <a:rect b="b" l="l" r="r" t="t"/>
              <a:pathLst>
                <a:path extrusionOk="0" h="595" w="5465">
                  <a:moveTo>
                    <a:pt x="339" y="0"/>
                  </a:moveTo>
                  <a:cubicBezTo>
                    <a:pt x="134" y="0"/>
                    <a:pt x="1" y="175"/>
                    <a:pt x="42" y="339"/>
                  </a:cubicBezTo>
                  <a:cubicBezTo>
                    <a:pt x="42" y="513"/>
                    <a:pt x="175" y="595"/>
                    <a:pt x="339" y="595"/>
                  </a:cubicBezTo>
                  <a:lnTo>
                    <a:pt x="5126" y="595"/>
                  </a:lnTo>
                  <a:cubicBezTo>
                    <a:pt x="5301" y="595"/>
                    <a:pt x="5465" y="431"/>
                    <a:pt x="5424" y="257"/>
                  </a:cubicBezTo>
                  <a:cubicBezTo>
                    <a:pt x="5424" y="134"/>
                    <a:pt x="5260" y="0"/>
                    <a:pt x="5126"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 name="Google Shape;913;p61"/>
          <p:cNvGrpSpPr/>
          <p:nvPr/>
        </p:nvGrpSpPr>
        <p:grpSpPr>
          <a:xfrm>
            <a:off x="5522313" y="3680625"/>
            <a:ext cx="343950" cy="299375"/>
            <a:chOff x="5522313" y="3680625"/>
            <a:chExt cx="343950" cy="299375"/>
          </a:xfrm>
        </p:grpSpPr>
        <p:sp>
          <p:nvSpPr>
            <p:cNvPr id="914" name="Google Shape;914;p61"/>
            <p:cNvSpPr/>
            <p:nvPr/>
          </p:nvSpPr>
          <p:spPr>
            <a:xfrm>
              <a:off x="5538463" y="3680625"/>
              <a:ext cx="313975" cy="75125"/>
            </a:xfrm>
            <a:custGeom>
              <a:rect b="b" l="l" r="r" t="t"/>
              <a:pathLst>
                <a:path extrusionOk="0" h="3005" w="12559">
                  <a:moveTo>
                    <a:pt x="1216" y="0"/>
                  </a:moveTo>
                  <a:cubicBezTo>
                    <a:pt x="1128" y="0"/>
                    <a:pt x="1055" y="44"/>
                    <a:pt x="1025" y="103"/>
                  </a:cubicBezTo>
                  <a:lnTo>
                    <a:pt x="0" y="1559"/>
                  </a:lnTo>
                  <a:lnTo>
                    <a:pt x="472" y="1897"/>
                  </a:lnTo>
                  <a:lnTo>
                    <a:pt x="1364" y="616"/>
                  </a:lnTo>
                  <a:lnTo>
                    <a:pt x="3752" y="1087"/>
                  </a:lnTo>
                  <a:cubicBezTo>
                    <a:pt x="4870" y="1302"/>
                    <a:pt x="5639" y="1897"/>
                    <a:pt x="5977" y="2789"/>
                  </a:cubicBezTo>
                  <a:cubicBezTo>
                    <a:pt x="6018" y="2922"/>
                    <a:pt x="6151" y="3004"/>
                    <a:pt x="6274" y="3004"/>
                  </a:cubicBezTo>
                  <a:cubicBezTo>
                    <a:pt x="6367" y="3004"/>
                    <a:pt x="6490" y="2922"/>
                    <a:pt x="6531" y="2789"/>
                  </a:cubicBezTo>
                  <a:cubicBezTo>
                    <a:pt x="6961" y="1682"/>
                    <a:pt x="8027" y="1251"/>
                    <a:pt x="8837" y="1087"/>
                  </a:cubicBezTo>
                  <a:lnTo>
                    <a:pt x="11185" y="616"/>
                  </a:lnTo>
                  <a:lnTo>
                    <a:pt x="12087" y="1897"/>
                  </a:lnTo>
                  <a:lnTo>
                    <a:pt x="12558" y="1507"/>
                  </a:lnTo>
                  <a:lnTo>
                    <a:pt x="11574" y="103"/>
                  </a:lnTo>
                  <a:cubicBezTo>
                    <a:pt x="11515" y="44"/>
                    <a:pt x="11429" y="0"/>
                    <a:pt x="11355" y="0"/>
                  </a:cubicBezTo>
                  <a:cubicBezTo>
                    <a:pt x="11326" y="0"/>
                    <a:pt x="11300" y="7"/>
                    <a:pt x="11277" y="21"/>
                  </a:cubicBezTo>
                  <a:lnTo>
                    <a:pt x="8714" y="482"/>
                  </a:lnTo>
                  <a:cubicBezTo>
                    <a:pt x="7597" y="739"/>
                    <a:pt x="6746" y="1251"/>
                    <a:pt x="6274" y="2020"/>
                  </a:cubicBezTo>
                  <a:cubicBezTo>
                    <a:pt x="5762" y="1251"/>
                    <a:pt x="4952" y="739"/>
                    <a:pt x="3845" y="482"/>
                  </a:cubicBezTo>
                  <a:lnTo>
                    <a:pt x="1323" y="21"/>
                  </a:lnTo>
                  <a:cubicBezTo>
                    <a:pt x="1286" y="7"/>
                    <a:pt x="1250" y="0"/>
                    <a:pt x="1216"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61"/>
            <p:cNvSpPr/>
            <p:nvPr/>
          </p:nvSpPr>
          <p:spPr>
            <a:xfrm>
              <a:off x="5522313" y="3713175"/>
              <a:ext cx="343950" cy="266825"/>
            </a:xfrm>
            <a:custGeom>
              <a:rect b="b" l="l" r="r" t="t"/>
              <a:pathLst>
                <a:path extrusionOk="0" h="10673" w="13758">
                  <a:moveTo>
                    <a:pt x="646" y="677"/>
                  </a:moveTo>
                  <a:lnTo>
                    <a:pt x="5301" y="1579"/>
                  </a:lnTo>
                  <a:lnTo>
                    <a:pt x="5301" y="9052"/>
                  </a:lnTo>
                  <a:lnTo>
                    <a:pt x="646" y="7515"/>
                  </a:lnTo>
                  <a:lnTo>
                    <a:pt x="646" y="677"/>
                  </a:lnTo>
                  <a:close/>
                  <a:moveTo>
                    <a:pt x="13204" y="677"/>
                  </a:moveTo>
                  <a:lnTo>
                    <a:pt x="13204" y="7515"/>
                  </a:lnTo>
                  <a:lnTo>
                    <a:pt x="8499" y="9052"/>
                  </a:lnTo>
                  <a:lnTo>
                    <a:pt x="8499" y="1620"/>
                  </a:lnTo>
                  <a:lnTo>
                    <a:pt x="13204" y="677"/>
                  </a:lnTo>
                  <a:close/>
                  <a:moveTo>
                    <a:pt x="5854" y="1661"/>
                  </a:moveTo>
                  <a:lnTo>
                    <a:pt x="6879" y="1876"/>
                  </a:lnTo>
                  <a:lnTo>
                    <a:pt x="6961" y="1876"/>
                  </a:lnTo>
                  <a:lnTo>
                    <a:pt x="7904" y="1702"/>
                  </a:lnTo>
                  <a:lnTo>
                    <a:pt x="7904" y="9432"/>
                  </a:lnTo>
                  <a:lnTo>
                    <a:pt x="7904" y="9483"/>
                  </a:lnTo>
                  <a:cubicBezTo>
                    <a:pt x="7689" y="9862"/>
                    <a:pt x="7310" y="10078"/>
                    <a:pt x="6879" y="10078"/>
                  </a:cubicBezTo>
                  <a:cubicBezTo>
                    <a:pt x="6449" y="10078"/>
                    <a:pt x="6069" y="9862"/>
                    <a:pt x="5895" y="9483"/>
                  </a:cubicBezTo>
                  <a:lnTo>
                    <a:pt x="5854" y="9432"/>
                  </a:lnTo>
                  <a:lnTo>
                    <a:pt x="5854" y="1661"/>
                  </a:lnTo>
                  <a:close/>
                  <a:moveTo>
                    <a:pt x="349" y="0"/>
                  </a:moveTo>
                  <a:cubicBezTo>
                    <a:pt x="216" y="0"/>
                    <a:pt x="93" y="41"/>
                    <a:pt x="42" y="164"/>
                  </a:cubicBezTo>
                  <a:cubicBezTo>
                    <a:pt x="1" y="205"/>
                    <a:pt x="1" y="257"/>
                    <a:pt x="1" y="298"/>
                  </a:cubicBezTo>
                  <a:lnTo>
                    <a:pt x="1" y="7730"/>
                  </a:lnTo>
                  <a:cubicBezTo>
                    <a:pt x="1" y="7853"/>
                    <a:pt x="93" y="7986"/>
                    <a:pt x="216" y="8027"/>
                  </a:cubicBezTo>
                  <a:lnTo>
                    <a:pt x="5383" y="9739"/>
                  </a:lnTo>
                  <a:cubicBezTo>
                    <a:pt x="5639" y="10293"/>
                    <a:pt x="6244" y="10672"/>
                    <a:pt x="6879" y="10672"/>
                  </a:cubicBezTo>
                  <a:cubicBezTo>
                    <a:pt x="7525" y="10672"/>
                    <a:pt x="8120" y="10293"/>
                    <a:pt x="8417" y="9739"/>
                  </a:cubicBezTo>
                  <a:lnTo>
                    <a:pt x="13584" y="8027"/>
                  </a:lnTo>
                  <a:cubicBezTo>
                    <a:pt x="13717" y="7986"/>
                    <a:pt x="13758" y="7853"/>
                    <a:pt x="13758" y="7730"/>
                  </a:cubicBezTo>
                  <a:lnTo>
                    <a:pt x="13758" y="298"/>
                  </a:lnTo>
                  <a:cubicBezTo>
                    <a:pt x="13758" y="205"/>
                    <a:pt x="13717" y="123"/>
                    <a:pt x="13676" y="82"/>
                  </a:cubicBezTo>
                  <a:cubicBezTo>
                    <a:pt x="13584" y="0"/>
                    <a:pt x="13502" y="0"/>
                    <a:pt x="13420" y="0"/>
                  </a:cubicBezTo>
                  <a:lnTo>
                    <a:pt x="6920" y="1323"/>
                  </a:lnTo>
                  <a:lnTo>
                    <a:pt x="349" y="0"/>
                  </a:ln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61"/>
            <p:cNvSpPr/>
            <p:nvPr/>
          </p:nvSpPr>
          <p:spPr>
            <a:xfrm>
              <a:off x="5763738" y="3811325"/>
              <a:ext cx="59725" cy="25650"/>
            </a:xfrm>
            <a:custGeom>
              <a:rect b="b" l="l" r="r" t="t"/>
              <a:pathLst>
                <a:path extrusionOk="0" h="1026" w="2389">
                  <a:moveTo>
                    <a:pt x="1969" y="1"/>
                  </a:moveTo>
                  <a:lnTo>
                    <a:pt x="257" y="472"/>
                  </a:lnTo>
                  <a:cubicBezTo>
                    <a:pt x="82" y="513"/>
                    <a:pt x="0" y="636"/>
                    <a:pt x="0" y="811"/>
                  </a:cubicBezTo>
                  <a:cubicBezTo>
                    <a:pt x="41" y="944"/>
                    <a:pt x="175" y="1026"/>
                    <a:pt x="298" y="1026"/>
                  </a:cubicBezTo>
                  <a:lnTo>
                    <a:pt x="380" y="1026"/>
                  </a:lnTo>
                  <a:lnTo>
                    <a:pt x="2133" y="595"/>
                  </a:lnTo>
                  <a:cubicBezTo>
                    <a:pt x="2307" y="554"/>
                    <a:pt x="2389" y="380"/>
                    <a:pt x="2348" y="257"/>
                  </a:cubicBezTo>
                  <a:cubicBezTo>
                    <a:pt x="2307" y="83"/>
                    <a:pt x="2133" y="1"/>
                    <a:pt x="1969"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61"/>
            <p:cNvSpPr/>
            <p:nvPr/>
          </p:nvSpPr>
          <p:spPr>
            <a:xfrm>
              <a:off x="5763738" y="3768275"/>
              <a:ext cx="59725" cy="24875"/>
            </a:xfrm>
            <a:custGeom>
              <a:rect b="b" l="l" r="r" t="t"/>
              <a:pathLst>
                <a:path extrusionOk="0" h="995" w="2389">
                  <a:moveTo>
                    <a:pt x="2053" y="0"/>
                  </a:moveTo>
                  <a:cubicBezTo>
                    <a:pt x="2025" y="0"/>
                    <a:pt x="1997" y="4"/>
                    <a:pt x="1969" y="11"/>
                  </a:cubicBezTo>
                  <a:lnTo>
                    <a:pt x="257" y="441"/>
                  </a:lnTo>
                  <a:cubicBezTo>
                    <a:pt x="82" y="482"/>
                    <a:pt x="0" y="616"/>
                    <a:pt x="0" y="780"/>
                  </a:cubicBezTo>
                  <a:cubicBezTo>
                    <a:pt x="41" y="913"/>
                    <a:pt x="175" y="995"/>
                    <a:pt x="298" y="995"/>
                  </a:cubicBezTo>
                  <a:lnTo>
                    <a:pt x="380" y="995"/>
                  </a:lnTo>
                  <a:lnTo>
                    <a:pt x="2133" y="564"/>
                  </a:lnTo>
                  <a:cubicBezTo>
                    <a:pt x="2307" y="523"/>
                    <a:pt x="2389" y="359"/>
                    <a:pt x="2348" y="226"/>
                  </a:cubicBezTo>
                  <a:cubicBezTo>
                    <a:pt x="2314" y="81"/>
                    <a:pt x="2188" y="0"/>
                    <a:pt x="205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 name="Google Shape;918;p61"/>
          <p:cNvGrpSpPr/>
          <p:nvPr/>
        </p:nvGrpSpPr>
        <p:grpSpPr>
          <a:xfrm>
            <a:off x="4803688" y="3657550"/>
            <a:ext cx="266050" cy="345000"/>
            <a:chOff x="4803688" y="3657550"/>
            <a:chExt cx="266050" cy="345000"/>
          </a:xfrm>
        </p:grpSpPr>
        <p:sp>
          <p:nvSpPr>
            <p:cNvPr id="919" name="Google Shape;919;p61"/>
            <p:cNvSpPr/>
            <p:nvPr/>
          </p:nvSpPr>
          <p:spPr>
            <a:xfrm>
              <a:off x="4803688" y="3657550"/>
              <a:ext cx="266050" cy="345000"/>
            </a:xfrm>
            <a:custGeom>
              <a:rect b="b" l="l" r="r" t="t"/>
              <a:pathLst>
                <a:path extrusionOk="0" h="13800" w="10642">
                  <a:moveTo>
                    <a:pt x="10037" y="595"/>
                  </a:moveTo>
                  <a:lnTo>
                    <a:pt x="10037" y="10980"/>
                  </a:lnTo>
                  <a:lnTo>
                    <a:pt x="2307" y="10980"/>
                  </a:lnTo>
                  <a:lnTo>
                    <a:pt x="2307" y="595"/>
                  </a:lnTo>
                  <a:close/>
                  <a:moveTo>
                    <a:pt x="1753" y="595"/>
                  </a:moveTo>
                  <a:lnTo>
                    <a:pt x="1753" y="10980"/>
                  </a:lnTo>
                  <a:lnTo>
                    <a:pt x="1364" y="10980"/>
                  </a:lnTo>
                  <a:cubicBezTo>
                    <a:pt x="1066" y="10980"/>
                    <a:pt x="810" y="11062"/>
                    <a:pt x="554" y="11236"/>
                  </a:cubicBezTo>
                  <a:lnTo>
                    <a:pt x="554" y="1364"/>
                  </a:lnTo>
                  <a:cubicBezTo>
                    <a:pt x="554" y="944"/>
                    <a:pt x="943" y="595"/>
                    <a:pt x="1364" y="595"/>
                  </a:cubicBezTo>
                  <a:close/>
                  <a:moveTo>
                    <a:pt x="10037" y="11575"/>
                  </a:moveTo>
                  <a:lnTo>
                    <a:pt x="10037" y="13153"/>
                  </a:lnTo>
                  <a:lnTo>
                    <a:pt x="1456" y="13153"/>
                  </a:lnTo>
                  <a:cubicBezTo>
                    <a:pt x="1025" y="13153"/>
                    <a:pt x="646" y="12815"/>
                    <a:pt x="646" y="12385"/>
                  </a:cubicBezTo>
                  <a:cubicBezTo>
                    <a:pt x="595" y="11913"/>
                    <a:pt x="984" y="11575"/>
                    <a:pt x="1456" y="11575"/>
                  </a:cubicBezTo>
                  <a:close/>
                  <a:moveTo>
                    <a:pt x="1364" y="1"/>
                  </a:moveTo>
                  <a:cubicBezTo>
                    <a:pt x="595" y="1"/>
                    <a:pt x="0" y="636"/>
                    <a:pt x="0" y="1364"/>
                  </a:cubicBezTo>
                  <a:lnTo>
                    <a:pt x="0" y="12385"/>
                  </a:lnTo>
                  <a:cubicBezTo>
                    <a:pt x="0" y="13153"/>
                    <a:pt x="595" y="13799"/>
                    <a:pt x="1415" y="13799"/>
                  </a:cubicBezTo>
                  <a:lnTo>
                    <a:pt x="10334" y="13799"/>
                  </a:lnTo>
                  <a:cubicBezTo>
                    <a:pt x="10508" y="13799"/>
                    <a:pt x="10641" y="13666"/>
                    <a:pt x="10641" y="13502"/>
                  </a:cubicBezTo>
                  <a:lnTo>
                    <a:pt x="10641" y="11277"/>
                  </a:lnTo>
                  <a:lnTo>
                    <a:pt x="10641" y="298"/>
                  </a:lnTo>
                  <a:cubicBezTo>
                    <a:pt x="10641" y="124"/>
                    <a:pt x="10508" y="1"/>
                    <a:pt x="10334"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61"/>
            <p:cNvSpPr/>
            <p:nvPr/>
          </p:nvSpPr>
          <p:spPr>
            <a:xfrm>
              <a:off x="4895438" y="3746225"/>
              <a:ext cx="125100" cy="113050"/>
            </a:xfrm>
            <a:custGeom>
              <a:rect b="b" l="l" r="r" t="t"/>
              <a:pathLst>
                <a:path extrusionOk="0" h="4522" w="5004">
                  <a:moveTo>
                    <a:pt x="3588" y="595"/>
                  </a:moveTo>
                  <a:cubicBezTo>
                    <a:pt x="4060" y="595"/>
                    <a:pt x="4409" y="934"/>
                    <a:pt x="4409" y="1364"/>
                  </a:cubicBezTo>
                  <a:cubicBezTo>
                    <a:pt x="4409" y="1580"/>
                    <a:pt x="4316" y="1795"/>
                    <a:pt x="4193" y="1959"/>
                  </a:cubicBezTo>
                  <a:lnTo>
                    <a:pt x="2522" y="3804"/>
                  </a:lnTo>
                  <a:lnTo>
                    <a:pt x="820" y="1959"/>
                  </a:lnTo>
                  <a:cubicBezTo>
                    <a:pt x="687" y="1795"/>
                    <a:pt x="605" y="1580"/>
                    <a:pt x="605" y="1364"/>
                  </a:cubicBezTo>
                  <a:cubicBezTo>
                    <a:pt x="605" y="934"/>
                    <a:pt x="943" y="595"/>
                    <a:pt x="1415" y="595"/>
                  </a:cubicBezTo>
                  <a:cubicBezTo>
                    <a:pt x="1630" y="595"/>
                    <a:pt x="1794" y="677"/>
                    <a:pt x="1969" y="811"/>
                  </a:cubicBezTo>
                  <a:lnTo>
                    <a:pt x="2307" y="1149"/>
                  </a:lnTo>
                  <a:cubicBezTo>
                    <a:pt x="2358" y="1190"/>
                    <a:pt x="2440" y="1241"/>
                    <a:pt x="2522" y="1241"/>
                  </a:cubicBezTo>
                  <a:cubicBezTo>
                    <a:pt x="2563" y="1241"/>
                    <a:pt x="2655" y="1190"/>
                    <a:pt x="2697" y="1149"/>
                  </a:cubicBezTo>
                  <a:lnTo>
                    <a:pt x="3035" y="811"/>
                  </a:lnTo>
                  <a:cubicBezTo>
                    <a:pt x="3209" y="677"/>
                    <a:pt x="3383" y="595"/>
                    <a:pt x="3588" y="595"/>
                  </a:cubicBezTo>
                  <a:close/>
                  <a:moveTo>
                    <a:pt x="1415" y="1"/>
                  </a:moveTo>
                  <a:cubicBezTo>
                    <a:pt x="646" y="1"/>
                    <a:pt x="0" y="595"/>
                    <a:pt x="0" y="1364"/>
                  </a:cubicBezTo>
                  <a:cubicBezTo>
                    <a:pt x="0" y="1754"/>
                    <a:pt x="175" y="2092"/>
                    <a:pt x="390" y="2348"/>
                  </a:cubicBezTo>
                  <a:lnTo>
                    <a:pt x="2266" y="4440"/>
                  </a:lnTo>
                  <a:cubicBezTo>
                    <a:pt x="2358" y="4481"/>
                    <a:pt x="2440" y="4522"/>
                    <a:pt x="2522" y="4522"/>
                  </a:cubicBezTo>
                  <a:cubicBezTo>
                    <a:pt x="2563" y="4522"/>
                    <a:pt x="2655" y="4481"/>
                    <a:pt x="2738" y="4440"/>
                  </a:cubicBezTo>
                  <a:lnTo>
                    <a:pt x="4614" y="2348"/>
                  </a:lnTo>
                  <a:cubicBezTo>
                    <a:pt x="4870" y="2092"/>
                    <a:pt x="5003" y="1754"/>
                    <a:pt x="5003" y="1364"/>
                  </a:cubicBezTo>
                  <a:cubicBezTo>
                    <a:pt x="5003" y="595"/>
                    <a:pt x="4357" y="1"/>
                    <a:pt x="3588" y="1"/>
                  </a:cubicBezTo>
                  <a:cubicBezTo>
                    <a:pt x="3250" y="1"/>
                    <a:pt x="2912" y="124"/>
                    <a:pt x="2655" y="380"/>
                  </a:cubicBezTo>
                  <a:lnTo>
                    <a:pt x="2522" y="513"/>
                  </a:lnTo>
                  <a:lnTo>
                    <a:pt x="2358" y="380"/>
                  </a:lnTo>
                  <a:cubicBezTo>
                    <a:pt x="2102" y="124"/>
                    <a:pt x="1753" y="1"/>
                    <a:pt x="1415"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61"/>
            <p:cNvSpPr/>
            <p:nvPr/>
          </p:nvSpPr>
          <p:spPr>
            <a:xfrm>
              <a:off x="4906188" y="3888225"/>
              <a:ext cx="103575" cy="14875"/>
            </a:xfrm>
            <a:custGeom>
              <a:rect b="b" l="l" r="r" t="t"/>
              <a:pathLst>
                <a:path extrusionOk="0" h="595" w="4143">
                  <a:moveTo>
                    <a:pt x="339" y="0"/>
                  </a:moveTo>
                  <a:cubicBezTo>
                    <a:pt x="134" y="0"/>
                    <a:pt x="1" y="174"/>
                    <a:pt x="42" y="338"/>
                  </a:cubicBezTo>
                  <a:cubicBezTo>
                    <a:pt x="42" y="472"/>
                    <a:pt x="175" y="595"/>
                    <a:pt x="339" y="595"/>
                  </a:cubicBezTo>
                  <a:lnTo>
                    <a:pt x="3804" y="595"/>
                  </a:lnTo>
                  <a:cubicBezTo>
                    <a:pt x="4020" y="595"/>
                    <a:pt x="4143" y="431"/>
                    <a:pt x="4102" y="256"/>
                  </a:cubicBezTo>
                  <a:cubicBezTo>
                    <a:pt x="4102" y="82"/>
                    <a:pt x="3979" y="0"/>
                    <a:pt x="3804"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61"/>
            <p:cNvSpPr/>
            <p:nvPr/>
          </p:nvSpPr>
          <p:spPr>
            <a:xfrm>
              <a:off x="4922338" y="3702400"/>
              <a:ext cx="71525" cy="13875"/>
            </a:xfrm>
            <a:custGeom>
              <a:rect b="b" l="l" r="r" t="t"/>
              <a:pathLst>
                <a:path extrusionOk="0" h="555" w="2861">
                  <a:moveTo>
                    <a:pt x="339" y="1"/>
                  </a:moveTo>
                  <a:cubicBezTo>
                    <a:pt x="165" y="1"/>
                    <a:pt x="1" y="124"/>
                    <a:pt x="42" y="339"/>
                  </a:cubicBezTo>
                  <a:cubicBezTo>
                    <a:pt x="83" y="472"/>
                    <a:pt x="206" y="554"/>
                    <a:pt x="339" y="554"/>
                  </a:cubicBezTo>
                  <a:lnTo>
                    <a:pt x="2512" y="554"/>
                  </a:lnTo>
                  <a:cubicBezTo>
                    <a:pt x="2687" y="554"/>
                    <a:pt x="2861" y="431"/>
                    <a:pt x="2820" y="216"/>
                  </a:cubicBezTo>
                  <a:cubicBezTo>
                    <a:pt x="2769" y="83"/>
                    <a:pt x="2646" y="1"/>
                    <a:pt x="2512"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 name="Google Shape;923;p61"/>
          <p:cNvGrpSpPr/>
          <p:nvPr/>
        </p:nvGrpSpPr>
        <p:grpSpPr>
          <a:xfrm>
            <a:off x="2532463" y="3657550"/>
            <a:ext cx="278600" cy="345000"/>
            <a:chOff x="2532463" y="3657550"/>
            <a:chExt cx="278600" cy="345000"/>
          </a:xfrm>
        </p:grpSpPr>
        <p:sp>
          <p:nvSpPr>
            <p:cNvPr id="924" name="Google Shape;924;p61"/>
            <p:cNvSpPr/>
            <p:nvPr/>
          </p:nvSpPr>
          <p:spPr>
            <a:xfrm>
              <a:off x="2752363" y="3666025"/>
              <a:ext cx="14875" cy="284225"/>
            </a:xfrm>
            <a:custGeom>
              <a:rect b="b" l="l" r="r" t="t"/>
              <a:pathLst>
                <a:path extrusionOk="0" h="11369" w="595">
                  <a:moveTo>
                    <a:pt x="0" y="0"/>
                  </a:moveTo>
                  <a:lnTo>
                    <a:pt x="0" y="11369"/>
                  </a:lnTo>
                  <a:lnTo>
                    <a:pt x="595" y="11369"/>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61"/>
            <p:cNvSpPr/>
            <p:nvPr/>
          </p:nvSpPr>
          <p:spPr>
            <a:xfrm>
              <a:off x="2708538" y="3666025"/>
              <a:ext cx="14875" cy="284225"/>
            </a:xfrm>
            <a:custGeom>
              <a:rect b="b" l="l" r="r" t="t"/>
              <a:pathLst>
                <a:path extrusionOk="0" h="11369" w="595">
                  <a:moveTo>
                    <a:pt x="0" y="0"/>
                  </a:moveTo>
                  <a:lnTo>
                    <a:pt x="0" y="11369"/>
                  </a:lnTo>
                  <a:lnTo>
                    <a:pt x="595" y="11369"/>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61"/>
            <p:cNvSpPr/>
            <p:nvPr/>
          </p:nvSpPr>
          <p:spPr>
            <a:xfrm>
              <a:off x="2598588" y="3950225"/>
              <a:ext cx="58725" cy="52325"/>
            </a:xfrm>
            <a:custGeom>
              <a:rect b="b" l="l" r="r" t="t"/>
              <a:pathLst>
                <a:path extrusionOk="0" h="2093" w="2349">
                  <a:moveTo>
                    <a:pt x="1" y="1"/>
                  </a:moveTo>
                  <a:lnTo>
                    <a:pt x="1" y="1795"/>
                  </a:lnTo>
                  <a:cubicBezTo>
                    <a:pt x="1" y="1918"/>
                    <a:pt x="83" y="2051"/>
                    <a:pt x="216" y="2051"/>
                  </a:cubicBezTo>
                  <a:cubicBezTo>
                    <a:pt x="257" y="2072"/>
                    <a:pt x="288" y="2082"/>
                    <a:pt x="313" y="2082"/>
                  </a:cubicBezTo>
                  <a:cubicBezTo>
                    <a:pt x="339" y="2082"/>
                    <a:pt x="359" y="2072"/>
                    <a:pt x="380" y="2051"/>
                  </a:cubicBezTo>
                  <a:lnTo>
                    <a:pt x="1200" y="1836"/>
                  </a:lnTo>
                  <a:lnTo>
                    <a:pt x="1969" y="2051"/>
                  </a:lnTo>
                  <a:cubicBezTo>
                    <a:pt x="2010" y="2092"/>
                    <a:pt x="2010" y="2092"/>
                    <a:pt x="2051" y="2092"/>
                  </a:cubicBezTo>
                  <a:cubicBezTo>
                    <a:pt x="2133" y="2092"/>
                    <a:pt x="2266" y="2051"/>
                    <a:pt x="2307" y="1918"/>
                  </a:cubicBezTo>
                  <a:cubicBezTo>
                    <a:pt x="2348" y="1877"/>
                    <a:pt x="2348" y="1836"/>
                    <a:pt x="2348" y="1795"/>
                  </a:cubicBezTo>
                  <a:lnTo>
                    <a:pt x="2348" y="1"/>
                  </a:lnTo>
                  <a:lnTo>
                    <a:pt x="1754" y="1"/>
                  </a:lnTo>
                  <a:lnTo>
                    <a:pt x="1754" y="1405"/>
                  </a:lnTo>
                  <a:lnTo>
                    <a:pt x="1241" y="1231"/>
                  </a:lnTo>
                  <a:lnTo>
                    <a:pt x="1108" y="1231"/>
                  </a:lnTo>
                  <a:lnTo>
                    <a:pt x="595" y="1405"/>
                  </a:lnTo>
                  <a:lnTo>
                    <a:pt x="595"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61"/>
            <p:cNvSpPr/>
            <p:nvPr/>
          </p:nvSpPr>
          <p:spPr>
            <a:xfrm>
              <a:off x="2532463" y="3657550"/>
              <a:ext cx="278600" cy="300150"/>
            </a:xfrm>
            <a:custGeom>
              <a:rect b="b" l="l" r="r" t="t"/>
              <a:pathLst>
                <a:path extrusionOk="0" h="12006" w="11144">
                  <a:moveTo>
                    <a:pt x="9606" y="595"/>
                  </a:moveTo>
                  <a:cubicBezTo>
                    <a:pt x="10119" y="595"/>
                    <a:pt x="10549" y="1026"/>
                    <a:pt x="10549" y="1539"/>
                  </a:cubicBezTo>
                  <a:lnTo>
                    <a:pt x="10549" y="10509"/>
                  </a:lnTo>
                  <a:cubicBezTo>
                    <a:pt x="10549" y="11021"/>
                    <a:pt x="10119" y="11400"/>
                    <a:pt x="9606" y="11400"/>
                  </a:cubicBezTo>
                  <a:lnTo>
                    <a:pt x="2000" y="11400"/>
                  </a:lnTo>
                  <a:cubicBezTo>
                    <a:pt x="1702" y="11400"/>
                    <a:pt x="1487" y="11195"/>
                    <a:pt x="1487" y="10888"/>
                  </a:cubicBezTo>
                  <a:lnTo>
                    <a:pt x="1487" y="10252"/>
                  </a:lnTo>
                  <a:lnTo>
                    <a:pt x="2051" y="10252"/>
                  </a:lnTo>
                  <a:cubicBezTo>
                    <a:pt x="2215" y="10252"/>
                    <a:pt x="2348" y="10170"/>
                    <a:pt x="2389" y="9996"/>
                  </a:cubicBezTo>
                  <a:cubicBezTo>
                    <a:pt x="2389" y="9822"/>
                    <a:pt x="2256" y="9658"/>
                    <a:pt x="2092" y="9658"/>
                  </a:cubicBezTo>
                  <a:lnTo>
                    <a:pt x="1487" y="9658"/>
                  </a:lnTo>
                  <a:lnTo>
                    <a:pt x="1487" y="7648"/>
                  </a:lnTo>
                  <a:lnTo>
                    <a:pt x="2051" y="7648"/>
                  </a:lnTo>
                  <a:cubicBezTo>
                    <a:pt x="2215" y="7648"/>
                    <a:pt x="2348" y="7556"/>
                    <a:pt x="2389" y="7392"/>
                  </a:cubicBezTo>
                  <a:cubicBezTo>
                    <a:pt x="2389" y="7218"/>
                    <a:pt x="2256" y="7044"/>
                    <a:pt x="2092" y="7044"/>
                  </a:cubicBezTo>
                  <a:lnTo>
                    <a:pt x="1487" y="7044"/>
                  </a:lnTo>
                  <a:lnTo>
                    <a:pt x="1487" y="4993"/>
                  </a:lnTo>
                  <a:lnTo>
                    <a:pt x="2051" y="4993"/>
                  </a:lnTo>
                  <a:cubicBezTo>
                    <a:pt x="2215" y="4993"/>
                    <a:pt x="2348" y="4911"/>
                    <a:pt x="2389" y="4788"/>
                  </a:cubicBezTo>
                  <a:cubicBezTo>
                    <a:pt x="2389" y="4573"/>
                    <a:pt x="2256" y="4440"/>
                    <a:pt x="2092" y="4440"/>
                  </a:cubicBezTo>
                  <a:lnTo>
                    <a:pt x="1487" y="4440"/>
                  </a:lnTo>
                  <a:lnTo>
                    <a:pt x="1487" y="2389"/>
                  </a:lnTo>
                  <a:lnTo>
                    <a:pt x="2051" y="2389"/>
                  </a:lnTo>
                  <a:cubicBezTo>
                    <a:pt x="2215" y="2389"/>
                    <a:pt x="2348" y="2307"/>
                    <a:pt x="2389" y="2133"/>
                  </a:cubicBezTo>
                  <a:cubicBezTo>
                    <a:pt x="2389" y="1969"/>
                    <a:pt x="2256" y="1795"/>
                    <a:pt x="2092" y="1795"/>
                  </a:cubicBezTo>
                  <a:lnTo>
                    <a:pt x="1487" y="1795"/>
                  </a:lnTo>
                  <a:lnTo>
                    <a:pt x="1487" y="1108"/>
                  </a:lnTo>
                  <a:cubicBezTo>
                    <a:pt x="1487" y="811"/>
                    <a:pt x="1702" y="595"/>
                    <a:pt x="2000" y="595"/>
                  </a:cubicBezTo>
                  <a:close/>
                  <a:moveTo>
                    <a:pt x="2000" y="1"/>
                  </a:moveTo>
                  <a:cubicBezTo>
                    <a:pt x="1405" y="1"/>
                    <a:pt x="893" y="513"/>
                    <a:pt x="893" y="1108"/>
                  </a:cubicBezTo>
                  <a:lnTo>
                    <a:pt x="893" y="1795"/>
                  </a:lnTo>
                  <a:lnTo>
                    <a:pt x="339" y="1795"/>
                  </a:lnTo>
                  <a:cubicBezTo>
                    <a:pt x="165" y="1795"/>
                    <a:pt x="42" y="1918"/>
                    <a:pt x="42" y="2051"/>
                  </a:cubicBezTo>
                  <a:cubicBezTo>
                    <a:pt x="1" y="2266"/>
                    <a:pt x="165" y="2389"/>
                    <a:pt x="339" y="2389"/>
                  </a:cubicBezTo>
                  <a:lnTo>
                    <a:pt x="893" y="2389"/>
                  </a:lnTo>
                  <a:lnTo>
                    <a:pt x="893" y="4440"/>
                  </a:lnTo>
                  <a:lnTo>
                    <a:pt x="339" y="4440"/>
                  </a:lnTo>
                  <a:cubicBezTo>
                    <a:pt x="165" y="4440"/>
                    <a:pt x="42" y="4532"/>
                    <a:pt x="42" y="4655"/>
                  </a:cubicBezTo>
                  <a:cubicBezTo>
                    <a:pt x="1" y="4870"/>
                    <a:pt x="165" y="4993"/>
                    <a:pt x="339" y="4993"/>
                  </a:cubicBezTo>
                  <a:lnTo>
                    <a:pt x="893" y="4993"/>
                  </a:lnTo>
                  <a:lnTo>
                    <a:pt x="893" y="7044"/>
                  </a:lnTo>
                  <a:lnTo>
                    <a:pt x="339" y="7044"/>
                  </a:lnTo>
                  <a:cubicBezTo>
                    <a:pt x="165" y="7044"/>
                    <a:pt x="42" y="7177"/>
                    <a:pt x="42" y="7300"/>
                  </a:cubicBezTo>
                  <a:cubicBezTo>
                    <a:pt x="1" y="7474"/>
                    <a:pt x="165" y="7648"/>
                    <a:pt x="339" y="7648"/>
                  </a:cubicBezTo>
                  <a:lnTo>
                    <a:pt x="893" y="7648"/>
                  </a:lnTo>
                  <a:lnTo>
                    <a:pt x="893" y="9658"/>
                  </a:lnTo>
                  <a:lnTo>
                    <a:pt x="339" y="9658"/>
                  </a:lnTo>
                  <a:cubicBezTo>
                    <a:pt x="165" y="9658"/>
                    <a:pt x="42" y="9781"/>
                    <a:pt x="42" y="9914"/>
                  </a:cubicBezTo>
                  <a:cubicBezTo>
                    <a:pt x="1" y="10078"/>
                    <a:pt x="165" y="10252"/>
                    <a:pt x="339" y="10252"/>
                  </a:cubicBezTo>
                  <a:lnTo>
                    <a:pt x="893" y="10252"/>
                  </a:lnTo>
                  <a:lnTo>
                    <a:pt x="893" y="10888"/>
                  </a:lnTo>
                  <a:cubicBezTo>
                    <a:pt x="893" y="11534"/>
                    <a:pt x="1405" y="12005"/>
                    <a:pt x="2000" y="12005"/>
                  </a:cubicBezTo>
                  <a:lnTo>
                    <a:pt x="9606" y="12005"/>
                  </a:lnTo>
                  <a:cubicBezTo>
                    <a:pt x="10457" y="12005"/>
                    <a:pt x="11144" y="11318"/>
                    <a:pt x="11144" y="10509"/>
                  </a:cubicBezTo>
                  <a:lnTo>
                    <a:pt x="11144" y="1539"/>
                  </a:lnTo>
                  <a:cubicBezTo>
                    <a:pt x="11144" y="688"/>
                    <a:pt x="10457" y="1"/>
                    <a:pt x="960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61"/>
            <p:cNvSpPr/>
            <p:nvPr/>
          </p:nvSpPr>
          <p:spPr>
            <a:xfrm>
              <a:off x="2619863" y="3702400"/>
              <a:ext cx="60000" cy="14900"/>
            </a:xfrm>
            <a:custGeom>
              <a:rect b="b" l="l" r="r" t="t"/>
              <a:pathLst>
                <a:path extrusionOk="0" h="596" w="2400">
                  <a:moveTo>
                    <a:pt x="349" y="1"/>
                  </a:moveTo>
                  <a:cubicBezTo>
                    <a:pt x="134" y="1"/>
                    <a:pt x="0" y="175"/>
                    <a:pt x="41" y="339"/>
                  </a:cubicBezTo>
                  <a:cubicBezTo>
                    <a:pt x="41" y="513"/>
                    <a:pt x="175" y="595"/>
                    <a:pt x="349" y="595"/>
                  </a:cubicBezTo>
                  <a:lnTo>
                    <a:pt x="2092" y="595"/>
                  </a:lnTo>
                  <a:cubicBezTo>
                    <a:pt x="2266" y="595"/>
                    <a:pt x="2399" y="472"/>
                    <a:pt x="2348" y="257"/>
                  </a:cubicBezTo>
                  <a:cubicBezTo>
                    <a:pt x="2348" y="124"/>
                    <a:pt x="2225" y="1"/>
                    <a:pt x="205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61"/>
            <p:cNvSpPr/>
            <p:nvPr/>
          </p:nvSpPr>
          <p:spPr>
            <a:xfrm>
              <a:off x="2619863" y="3746225"/>
              <a:ext cx="38475" cy="14900"/>
            </a:xfrm>
            <a:custGeom>
              <a:rect b="b" l="l" r="r" t="t"/>
              <a:pathLst>
                <a:path extrusionOk="0" h="596" w="1539">
                  <a:moveTo>
                    <a:pt x="349" y="1"/>
                  </a:moveTo>
                  <a:cubicBezTo>
                    <a:pt x="134" y="1"/>
                    <a:pt x="0" y="165"/>
                    <a:pt x="41" y="339"/>
                  </a:cubicBezTo>
                  <a:cubicBezTo>
                    <a:pt x="41" y="513"/>
                    <a:pt x="175" y="595"/>
                    <a:pt x="349" y="595"/>
                  </a:cubicBezTo>
                  <a:lnTo>
                    <a:pt x="1200" y="595"/>
                  </a:lnTo>
                  <a:cubicBezTo>
                    <a:pt x="1374" y="595"/>
                    <a:pt x="1538" y="421"/>
                    <a:pt x="1497" y="257"/>
                  </a:cubicBezTo>
                  <a:cubicBezTo>
                    <a:pt x="1456" y="124"/>
                    <a:pt x="1323" y="1"/>
                    <a:pt x="120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 name="Google Shape;930;p61"/>
          <p:cNvGrpSpPr/>
          <p:nvPr/>
        </p:nvGrpSpPr>
        <p:grpSpPr>
          <a:xfrm>
            <a:off x="3247763" y="3702400"/>
            <a:ext cx="345000" cy="255300"/>
            <a:chOff x="3247763" y="3702400"/>
            <a:chExt cx="345000" cy="255300"/>
          </a:xfrm>
        </p:grpSpPr>
        <p:sp>
          <p:nvSpPr>
            <p:cNvPr id="931" name="Google Shape;931;p61"/>
            <p:cNvSpPr/>
            <p:nvPr/>
          </p:nvSpPr>
          <p:spPr>
            <a:xfrm>
              <a:off x="3466638" y="3704450"/>
              <a:ext cx="47175" cy="212500"/>
            </a:xfrm>
            <a:custGeom>
              <a:rect b="b" l="l" r="r" t="t"/>
              <a:pathLst>
                <a:path extrusionOk="0" h="8500" w="1887">
                  <a:moveTo>
                    <a:pt x="564" y="1"/>
                  </a:moveTo>
                  <a:lnTo>
                    <a:pt x="134" y="431"/>
                  </a:lnTo>
                  <a:lnTo>
                    <a:pt x="984" y="1323"/>
                  </a:lnTo>
                  <a:lnTo>
                    <a:pt x="134" y="2184"/>
                  </a:lnTo>
                  <a:cubicBezTo>
                    <a:pt x="52" y="2266"/>
                    <a:pt x="52" y="2307"/>
                    <a:pt x="52" y="2400"/>
                  </a:cubicBezTo>
                  <a:cubicBezTo>
                    <a:pt x="52" y="2482"/>
                    <a:pt x="52" y="2564"/>
                    <a:pt x="134" y="2605"/>
                  </a:cubicBezTo>
                  <a:lnTo>
                    <a:pt x="984" y="3507"/>
                  </a:lnTo>
                  <a:lnTo>
                    <a:pt x="134" y="4399"/>
                  </a:lnTo>
                  <a:cubicBezTo>
                    <a:pt x="0" y="4491"/>
                    <a:pt x="0" y="4706"/>
                    <a:pt x="134" y="4788"/>
                  </a:cubicBezTo>
                  <a:lnTo>
                    <a:pt x="984" y="5680"/>
                  </a:lnTo>
                  <a:lnTo>
                    <a:pt x="134" y="6582"/>
                  </a:lnTo>
                  <a:cubicBezTo>
                    <a:pt x="0" y="6664"/>
                    <a:pt x="0" y="6839"/>
                    <a:pt x="93" y="6962"/>
                  </a:cubicBezTo>
                  <a:lnTo>
                    <a:pt x="1415" y="8499"/>
                  </a:lnTo>
                  <a:lnTo>
                    <a:pt x="1887" y="8120"/>
                  </a:lnTo>
                  <a:lnTo>
                    <a:pt x="728" y="6798"/>
                  </a:lnTo>
                  <a:lnTo>
                    <a:pt x="1630" y="5895"/>
                  </a:lnTo>
                  <a:cubicBezTo>
                    <a:pt x="1671" y="5854"/>
                    <a:pt x="1712" y="5772"/>
                    <a:pt x="1712" y="5680"/>
                  </a:cubicBezTo>
                  <a:cubicBezTo>
                    <a:pt x="1712" y="5598"/>
                    <a:pt x="1671" y="5516"/>
                    <a:pt x="1630" y="5475"/>
                  </a:cubicBezTo>
                  <a:lnTo>
                    <a:pt x="728" y="4573"/>
                  </a:lnTo>
                  <a:lnTo>
                    <a:pt x="1630" y="3722"/>
                  </a:lnTo>
                  <a:cubicBezTo>
                    <a:pt x="1671" y="3630"/>
                    <a:pt x="1712" y="3589"/>
                    <a:pt x="1712" y="3507"/>
                  </a:cubicBezTo>
                  <a:cubicBezTo>
                    <a:pt x="1712" y="3425"/>
                    <a:pt x="1671" y="3333"/>
                    <a:pt x="1630" y="3292"/>
                  </a:cubicBezTo>
                  <a:lnTo>
                    <a:pt x="728" y="2400"/>
                  </a:lnTo>
                  <a:lnTo>
                    <a:pt x="1630" y="1539"/>
                  </a:lnTo>
                  <a:cubicBezTo>
                    <a:pt x="1753" y="1416"/>
                    <a:pt x="1753" y="1200"/>
                    <a:pt x="1630" y="1118"/>
                  </a:cubicBezTo>
                  <a:lnTo>
                    <a:pt x="564"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61"/>
            <p:cNvSpPr/>
            <p:nvPr/>
          </p:nvSpPr>
          <p:spPr>
            <a:xfrm>
              <a:off x="3247763" y="3702400"/>
              <a:ext cx="345000" cy="255300"/>
            </a:xfrm>
            <a:custGeom>
              <a:rect b="b" l="l" r="r" t="t"/>
              <a:pathLst>
                <a:path extrusionOk="0" h="10212" w="13800">
                  <a:moveTo>
                    <a:pt x="5167" y="595"/>
                  </a:moveTo>
                  <a:cubicBezTo>
                    <a:pt x="5731" y="595"/>
                    <a:pt x="6244" y="852"/>
                    <a:pt x="6623" y="1282"/>
                  </a:cubicBezTo>
                  <a:lnTo>
                    <a:pt x="6623" y="2092"/>
                  </a:lnTo>
                  <a:lnTo>
                    <a:pt x="6623" y="8540"/>
                  </a:lnTo>
                  <a:cubicBezTo>
                    <a:pt x="6192" y="8243"/>
                    <a:pt x="5680" y="8069"/>
                    <a:pt x="5167" y="8069"/>
                  </a:cubicBezTo>
                  <a:lnTo>
                    <a:pt x="605" y="8069"/>
                  </a:lnTo>
                  <a:lnTo>
                    <a:pt x="605" y="595"/>
                  </a:lnTo>
                  <a:close/>
                  <a:moveTo>
                    <a:pt x="13204" y="595"/>
                  </a:moveTo>
                  <a:lnTo>
                    <a:pt x="13204" y="8069"/>
                  </a:lnTo>
                  <a:lnTo>
                    <a:pt x="8632" y="8069"/>
                  </a:lnTo>
                  <a:cubicBezTo>
                    <a:pt x="8120" y="8069"/>
                    <a:pt x="7607" y="8243"/>
                    <a:pt x="7177" y="8540"/>
                  </a:cubicBezTo>
                  <a:lnTo>
                    <a:pt x="7177" y="2092"/>
                  </a:lnTo>
                  <a:lnTo>
                    <a:pt x="7177" y="1282"/>
                  </a:lnTo>
                  <a:cubicBezTo>
                    <a:pt x="7566" y="852"/>
                    <a:pt x="8079" y="595"/>
                    <a:pt x="8632" y="595"/>
                  </a:cubicBezTo>
                  <a:close/>
                  <a:moveTo>
                    <a:pt x="5167" y="8674"/>
                  </a:moveTo>
                  <a:cubicBezTo>
                    <a:pt x="5598" y="8674"/>
                    <a:pt x="6028" y="8838"/>
                    <a:pt x="6367" y="9094"/>
                  </a:cubicBezTo>
                  <a:cubicBezTo>
                    <a:pt x="6151" y="9227"/>
                    <a:pt x="5936" y="9401"/>
                    <a:pt x="5854" y="9606"/>
                  </a:cubicBezTo>
                  <a:lnTo>
                    <a:pt x="605" y="9606"/>
                  </a:lnTo>
                  <a:lnTo>
                    <a:pt x="605" y="8674"/>
                  </a:lnTo>
                  <a:close/>
                  <a:moveTo>
                    <a:pt x="13204" y="8674"/>
                  </a:moveTo>
                  <a:lnTo>
                    <a:pt x="13204" y="9606"/>
                  </a:lnTo>
                  <a:lnTo>
                    <a:pt x="7945" y="9606"/>
                  </a:lnTo>
                  <a:cubicBezTo>
                    <a:pt x="7863" y="9401"/>
                    <a:pt x="7648" y="9227"/>
                    <a:pt x="7433" y="9094"/>
                  </a:cubicBezTo>
                  <a:cubicBezTo>
                    <a:pt x="7781" y="8838"/>
                    <a:pt x="8202" y="8674"/>
                    <a:pt x="8632" y="8674"/>
                  </a:cubicBezTo>
                  <a:close/>
                  <a:moveTo>
                    <a:pt x="298" y="1"/>
                  </a:moveTo>
                  <a:cubicBezTo>
                    <a:pt x="134" y="1"/>
                    <a:pt x="1" y="124"/>
                    <a:pt x="1" y="298"/>
                  </a:cubicBezTo>
                  <a:lnTo>
                    <a:pt x="1" y="8417"/>
                  </a:lnTo>
                  <a:lnTo>
                    <a:pt x="1" y="9914"/>
                  </a:lnTo>
                  <a:cubicBezTo>
                    <a:pt x="1" y="10078"/>
                    <a:pt x="134" y="10211"/>
                    <a:pt x="298" y="10211"/>
                  </a:cubicBezTo>
                  <a:lnTo>
                    <a:pt x="6028" y="10211"/>
                  </a:lnTo>
                  <a:cubicBezTo>
                    <a:pt x="6151" y="10211"/>
                    <a:pt x="6285" y="10119"/>
                    <a:pt x="6326" y="9996"/>
                  </a:cubicBezTo>
                  <a:cubicBezTo>
                    <a:pt x="6408" y="9740"/>
                    <a:pt x="6623" y="9565"/>
                    <a:pt x="6879" y="9565"/>
                  </a:cubicBezTo>
                  <a:lnTo>
                    <a:pt x="6920" y="9565"/>
                  </a:lnTo>
                  <a:cubicBezTo>
                    <a:pt x="7177" y="9565"/>
                    <a:pt x="7392" y="9740"/>
                    <a:pt x="7474" y="9996"/>
                  </a:cubicBezTo>
                  <a:cubicBezTo>
                    <a:pt x="7525" y="10119"/>
                    <a:pt x="7648" y="10211"/>
                    <a:pt x="7781" y="10211"/>
                  </a:cubicBezTo>
                  <a:lnTo>
                    <a:pt x="13502" y="10211"/>
                  </a:lnTo>
                  <a:cubicBezTo>
                    <a:pt x="13676" y="10211"/>
                    <a:pt x="13799" y="10078"/>
                    <a:pt x="13799" y="9914"/>
                  </a:cubicBezTo>
                  <a:lnTo>
                    <a:pt x="13799" y="8376"/>
                  </a:lnTo>
                  <a:lnTo>
                    <a:pt x="13799" y="298"/>
                  </a:lnTo>
                  <a:cubicBezTo>
                    <a:pt x="13799" y="124"/>
                    <a:pt x="13676" y="1"/>
                    <a:pt x="13502" y="1"/>
                  </a:cubicBezTo>
                  <a:lnTo>
                    <a:pt x="8632" y="1"/>
                  </a:lnTo>
                  <a:cubicBezTo>
                    <a:pt x="7986" y="1"/>
                    <a:pt x="7351" y="257"/>
                    <a:pt x="6879" y="729"/>
                  </a:cubicBezTo>
                  <a:cubicBezTo>
                    <a:pt x="6449" y="257"/>
                    <a:pt x="5813" y="1"/>
                    <a:pt x="5167"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61"/>
            <p:cNvSpPr/>
            <p:nvPr/>
          </p:nvSpPr>
          <p:spPr>
            <a:xfrm>
              <a:off x="3291588" y="3751625"/>
              <a:ext cx="93050" cy="14875"/>
            </a:xfrm>
            <a:custGeom>
              <a:rect b="b" l="l" r="r" t="t"/>
              <a:pathLst>
                <a:path extrusionOk="0" h="595" w="3722">
                  <a:moveTo>
                    <a:pt x="339" y="0"/>
                  </a:moveTo>
                  <a:cubicBezTo>
                    <a:pt x="175" y="0"/>
                    <a:pt x="1" y="164"/>
                    <a:pt x="42" y="338"/>
                  </a:cubicBezTo>
                  <a:cubicBezTo>
                    <a:pt x="83" y="513"/>
                    <a:pt x="216" y="595"/>
                    <a:pt x="339" y="595"/>
                  </a:cubicBezTo>
                  <a:lnTo>
                    <a:pt x="3373" y="595"/>
                  </a:lnTo>
                  <a:cubicBezTo>
                    <a:pt x="3589" y="595"/>
                    <a:pt x="3722" y="461"/>
                    <a:pt x="3671" y="256"/>
                  </a:cubicBezTo>
                  <a:cubicBezTo>
                    <a:pt x="3671" y="123"/>
                    <a:pt x="3548" y="0"/>
                    <a:pt x="3373"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61"/>
            <p:cNvSpPr/>
            <p:nvPr/>
          </p:nvSpPr>
          <p:spPr>
            <a:xfrm>
              <a:off x="3291588" y="3800575"/>
              <a:ext cx="93050" cy="15125"/>
            </a:xfrm>
            <a:custGeom>
              <a:rect b="b" l="l" r="r" t="t"/>
              <a:pathLst>
                <a:path extrusionOk="0" h="605" w="3722">
                  <a:moveTo>
                    <a:pt x="339" y="0"/>
                  </a:moveTo>
                  <a:cubicBezTo>
                    <a:pt x="175" y="0"/>
                    <a:pt x="1" y="174"/>
                    <a:pt x="42" y="349"/>
                  </a:cubicBezTo>
                  <a:cubicBezTo>
                    <a:pt x="83" y="513"/>
                    <a:pt x="216" y="605"/>
                    <a:pt x="339" y="605"/>
                  </a:cubicBezTo>
                  <a:lnTo>
                    <a:pt x="3373" y="605"/>
                  </a:lnTo>
                  <a:cubicBezTo>
                    <a:pt x="3589" y="605"/>
                    <a:pt x="3722" y="472"/>
                    <a:pt x="3671" y="256"/>
                  </a:cubicBezTo>
                  <a:cubicBezTo>
                    <a:pt x="3671" y="133"/>
                    <a:pt x="3548" y="0"/>
                    <a:pt x="337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61"/>
            <p:cNvSpPr/>
            <p:nvPr/>
          </p:nvSpPr>
          <p:spPr>
            <a:xfrm>
              <a:off x="3291588" y="3849775"/>
              <a:ext cx="82300" cy="14875"/>
            </a:xfrm>
            <a:custGeom>
              <a:rect b="b" l="l" r="r" t="t"/>
              <a:pathLst>
                <a:path extrusionOk="0" h="595" w="3292">
                  <a:moveTo>
                    <a:pt x="339" y="0"/>
                  </a:moveTo>
                  <a:cubicBezTo>
                    <a:pt x="175" y="0"/>
                    <a:pt x="1" y="175"/>
                    <a:pt x="42" y="339"/>
                  </a:cubicBezTo>
                  <a:cubicBezTo>
                    <a:pt x="83" y="513"/>
                    <a:pt x="216" y="595"/>
                    <a:pt x="339" y="595"/>
                  </a:cubicBezTo>
                  <a:lnTo>
                    <a:pt x="2953" y="595"/>
                  </a:lnTo>
                  <a:cubicBezTo>
                    <a:pt x="3117" y="595"/>
                    <a:pt x="3291" y="431"/>
                    <a:pt x="3250" y="257"/>
                  </a:cubicBezTo>
                  <a:cubicBezTo>
                    <a:pt x="3250" y="123"/>
                    <a:pt x="3076" y="0"/>
                    <a:pt x="2953"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 name="Google Shape;936;p61"/>
          <p:cNvGrpSpPr/>
          <p:nvPr/>
        </p:nvGrpSpPr>
        <p:grpSpPr>
          <a:xfrm>
            <a:off x="1727213" y="3674725"/>
            <a:ext cx="359850" cy="310650"/>
            <a:chOff x="1727213" y="3674725"/>
            <a:chExt cx="359850" cy="310650"/>
          </a:xfrm>
        </p:grpSpPr>
        <p:sp>
          <p:nvSpPr>
            <p:cNvPr id="937" name="Google Shape;937;p61"/>
            <p:cNvSpPr/>
            <p:nvPr/>
          </p:nvSpPr>
          <p:spPr>
            <a:xfrm>
              <a:off x="2048588" y="3851825"/>
              <a:ext cx="13875" cy="66400"/>
            </a:xfrm>
            <a:custGeom>
              <a:rect b="b" l="l" r="r" t="t"/>
              <a:pathLst>
                <a:path extrusionOk="0" h="2656" w="555">
                  <a:moveTo>
                    <a:pt x="1" y="0"/>
                  </a:moveTo>
                  <a:lnTo>
                    <a:pt x="1" y="2656"/>
                  </a:lnTo>
                  <a:lnTo>
                    <a:pt x="554" y="2656"/>
                  </a:lnTo>
                  <a:lnTo>
                    <a:pt x="554"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61"/>
            <p:cNvSpPr/>
            <p:nvPr/>
          </p:nvSpPr>
          <p:spPr>
            <a:xfrm>
              <a:off x="1802038" y="3720600"/>
              <a:ext cx="14900" cy="54350"/>
            </a:xfrm>
            <a:custGeom>
              <a:rect b="b" l="l" r="r" t="t"/>
              <a:pathLst>
                <a:path extrusionOk="0" h="2174" w="596">
                  <a:moveTo>
                    <a:pt x="1" y="1"/>
                  </a:moveTo>
                  <a:lnTo>
                    <a:pt x="1" y="2174"/>
                  </a:lnTo>
                  <a:lnTo>
                    <a:pt x="595" y="2174"/>
                  </a:lnTo>
                  <a:lnTo>
                    <a:pt x="595"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61"/>
            <p:cNvSpPr/>
            <p:nvPr/>
          </p:nvSpPr>
          <p:spPr>
            <a:xfrm>
              <a:off x="1884063" y="3910500"/>
              <a:ext cx="203000" cy="52575"/>
            </a:xfrm>
            <a:custGeom>
              <a:rect b="b" l="l" r="r" t="t"/>
              <a:pathLst>
                <a:path extrusionOk="0" h="2103" w="8120">
                  <a:moveTo>
                    <a:pt x="308" y="1"/>
                  </a:moveTo>
                  <a:cubicBezTo>
                    <a:pt x="134" y="1"/>
                    <a:pt x="0" y="134"/>
                    <a:pt x="0" y="350"/>
                  </a:cubicBezTo>
                  <a:cubicBezTo>
                    <a:pt x="52" y="473"/>
                    <a:pt x="175" y="606"/>
                    <a:pt x="308" y="606"/>
                  </a:cubicBezTo>
                  <a:lnTo>
                    <a:pt x="7012" y="606"/>
                  </a:lnTo>
                  <a:cubicBezTo>
                    <a:pt x="7310" y="606"/>
                    <a:pt x="7525" y="821"/>
                    <a:pt x="7484" y="1118"/>
                  </a:cubicBezTo>
                  <a:cubicBezTo>
                    <a:pt x="7433" y="1334"/>
                    <a:pt x="7228" y="1539"/>
                    <a:pt x="7012" y="1539"/>
                  </a:cubicBezTo>
                  <a:lnTo>
                    <a:pt x="308" y="1539"/>
                  </a:lnTo>
                  <a:cubicBezTo>
                    <a:pt x="134" y="1539"/>
                    <a:pt x="0" y="1672"/>
                    <a:pt x="0" y="1887"/>
                  </a:cubicBezTo>
                  <a:cubicBezTo>
                    <a:pt x="52" y="2010"/>
                    <a:pt x="175" y="2103"/>
                    <a:pt x="308" y="2103"/>
                  </a:cubicBezTo>
                  <a:lnTo>
                    <a:pt x="7012" y="2103"/>
                  </a:lnTo>
                  <a:cubicBezTo>
                    <a:pt x="7648" y="2103"/>
                    <a:pt x="8120" y="1590"/>
                    <a:pt x="8079" y="944"/>
                  </a:cubicBezTo>
                  <a:cubicBezTo>
                    <a:pt x="7997" y="391"/>
                    <a:pt x="7525" y="1"/>
                    <a:pt x="7012"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61"/>
            <p:cNvSpPr/>
            <p:nvPr/>
          </p:nvSpPr>
          <p:spPr>
            <a:xfrm>
              <a:off x="1727213" y="3674725"/>
              <a:ext cx="358825" cy="288350"/>
            </a:xfrm>
            <a:custGeom>
              <a:rect b="b" l="l" r="r" t="t"/>
              <a:pathLst>
                <a:path extrusionOk="0" h="11534" w="14353">
                  <a:moveTo>
                    <a:pt x="10939" y="595"/>
                  </a:moveTo>
                  <a:cubicBezTo>
                    <a:pt x="12220" y="595"/>
                    <a:pt x="13327" y="1661"/>
                    <a:pt x="13286" y="2984"/>
                  </a:cubicBezTo>
                  <a:cubicBezTo>
                    <a:pt x="13286" y="4224"/>
                    <a:pt x="12220" y="5249"/>
                    <a:pt x="10980" y="5249"/>
                  </a:cubicBezTo>
                  <a:lnTo>
                    <a:pt x="2994" y="5249"/>
                  </a:lnTo>
                  <a:cubicBezTo>
                    <a:pt x="2779" y="5249"/>
                    <a:pt x="2563" y="5075"/>
                    <a:pt x="2522" y="4870"/>
                  </a:cubicBezTo>
                  <a:cubicBezTo>
                    <a:pt x="2481" y="4563"/>
                    <a:pt x="2686" y="4306"/>
                    <a:pt x="2994" y="4306"/>
                  </a:cubicBezTo>
                  <a:lnTo>
                    <a:pt x="10939" y="4306"/>
                  </a:lnTo>
                  <a:cubicBezTo>
                    <a:pt x="11708" y="4306"/>
                    <a:pt x="12343" y="3712"/>
                    <a:pt x="12343" y="2943"/>
                  </a:cubicBezTo>
                  <a:cubicBezTo>
                    <a:pt x="12343" y="2174"/>
                    <a:pt x="11749" y="1538"/>
                    <a:pt x="10980" y="1538"/>
                  </a:cubicBezTo>
                  <a:lnTo>
                    <a:pt x="2994" y="1538"/>
                  </a:lnTo>
                  <a:cubicBezTo>
                    <a:pt x="2779" y="1538"/>
                    <a:pt x="2563" y="1364"/>
                    <a:pt x="2522" y="1149"/>
                  </a:cubicBezTo>
                  <a:cubicBezTo>
                    <a:pt x="2481" y="852"/>
                    <a:pt x="2686" y="595"/>
                    <a:pt x="2994" y="595"/>
                  </a:cubicBezTo>
                  <a:close/>
                  <a:moveTo>
                    <a:pt x="2994" y="1"/>
                  </a:moveTo>
                  <a:cubicBezTo>
                    <a:pt x="2430" y="1"/>
                    <a:pt x="1969" y="421"/>
                    <a:pt x="1917" y="975"/>
                  </a:cubicBezTo>
                  <a:cubicBezTo>
                    <a:pt x="1835" y="1579"/>
                    <a:pt x="2348" y="2133"/>
                    <a:pt x="2994" y="2133"/>
                  </a:cubicBezTo>
                  <a:lnTo>
                    <a:pt x="10939" y="2133"/>
                  </a:lnTo>
                  <a:cubicBezTo>
                    <a:pt x="11359" y="2133"/>
                    <a:pt x="11749" y="2471"/>
                    <a:pt x="11749" y="2902"/>
                  </a:cubicBezTo>
                  <a:cubicBezTo>
                    <a:pt x="11790" y="3373"/>
                    <a:pt x="11400" y="3712"/>
                    <a:pt x="10980" y="3712"/>
                  </a:cubicBezTo>
                  <a:lnTo>
                    <a:pt x="2902" y="3712"/>
                  </a:lnTo>
                  <a:cubicBezTo>
                    <a:pt x="2563" y="3712"/>
                    <a:pt x="2225" y="3886"/>
                    <a:pt x="2092" y="4183"/>
                  </a:cubicBezTo>
                  <a:cubicBezTo>
                    <a:pt x="1794" y="4737"/>
                    <a:pt x="1917" y="5290"/>
                    <a:pt x="2307" y="5588"/>
                  </a:cubicBezTo>
                  <a:cubicBezTo>
                    <a:pt x="810" y="6357"/>
                    <a:pt x="0" y="8243"/>
                    <a:pt x="1026" y="10078"/>
                  </a:cubicBezTo>
                  <a:cubicBezTo>
                    <a:pt x="1538" y="10970"/>
                    <a:pt x="2481" y="11534"/>
                    <a:pt x="3455" y="11534"/>
                  </a:cubicBezTo>
                  <a:lnTo>
                    <a:pt x="4398" y="11534"/>
                  </a:lnTo>
                  <a:cubicBezTo>
                    <a:pt x="4532" y="11534"/>
                    <a:pt x="4655" y="11400"/>
                    <a:pt x="4696" y="11277"/>
                  </a:cubicBezTo>
                  <a:cubicBezTo>
                    <a:pt x="4737" y="11103"/>
                    <a:pt x="4573" y="10929"/>
                    <a:pt x="4398" y="10929"/>
                  </a:cubicBezTo>
                  <a:lnTo>
                    <a:pt x="3763" y="10929"/>
                  </a:lnTo>
                  <a:cubicBezTo>
                    <a:pt x="2307" y="10929"/>
                    <a:pt x="1149" y="9781"/>
                    <a:pt x="1149" y="8325"/>
                  </a:cubicBezTo>
                  <a:cubicBezTo>
                    <a:pt x="1200" y="6961"/>
                    <a:pt x="2307" y="5844"/>
                    <a:pt x="3711" y="5844"/>
                  </a:cubicBezTo>
                  <a:lnTo>
                    <a:pt x="13286" y="5844"/>
                  </a:lnTo>
                  <a:cubicBezTo>
                    <a:pt x="13502" y="5844"/>
                    <a:pt x="13707" y="6018"/>
                    <a:pt x="13758" y="6234"/>
                  </a:cubicBezTo>
                  <a:cubicBezTo>
                    <a:pt x="13799" y="6531"/>
                    <a:pt x="13584" y="6787"/>
                    <a:pt x="13286" y="6787"/>
                  </a:cubicBezTo>
                  <a:lnTo>
                    <a:pt x="3763" y="6787"/>
                  </a:lnTo>
                  <a:cubicBezTo>
                    <a:pt x="2943" y="6787"/>
                    <a:pt x="2266" y="7382"/>
                    <a:pt x="2133" y="8151"/>
                  </a:cubicBezTo>
                  <a:cubicBezTo>
                    <a:pt x="2010" y="9135"/>
                    <a:pt x="2779" y="10037"/>
                    <a:pt x="3763" y="10037"/>
                  </a:cubicBezTo>
                  <a:lnTo>
                    <a:pt x="4398" y="10037"/>
                  </a:lnTo>
                  <a:cubicBezTo>
                    <a:pt x="4532" y="10037"/>
                    <a:pt x="4655" y="9904"/>
                    <a:pt x="4696" y="9781"/>
                  </a:cubicBezTo>
                  <a:cubicBezTo>
                    <a:pt x="4737" y="9565"/>
                    <a:pt x="4573" y="9432"/>
                    <a:pt x="4398" y="9432"/>
                  </a:cubicBezTo>
                  <a:lnTo>
                    <a:pt x="3763" y="9432"/>
                  </a:lnTo>
                  <a:cubicBezTo>
                    <a:pt x="3250" y="9432"/>
                    <a:pt x="2820" y="9094"/>
                    <a:pt x="2738" y="8581"/>
                  </a:cubicBezTo>
                  <a:cubicBezTo>
                    <a:pt x="2604" y="7946"/>
                    <a:pt x="3117" y="7382"/>
                    <a:pt x="3763" y="7382"/>
                  </a:cubicBezTo>
                  <a:lnTo>
                    <a:pt x="13286" y="7382"/>
                  </a:lnTo>
                  <a:cubicBezTo>
                    <a:pt x="13881" y="7382"/>
                    <a:pt x="14353" y="6920"/>
                    <a:pt x="14353" y="6316"/>
                  </a:cubicBezTo>
                  <a:cubicBezTo>
                    <a:pt x="14353" y="5721"/>
                    <a:pt x="13881" y="5249"/>
                    <a:pt x="13286" y="5249"/>
                  </a:cubicBezTo>
                  <a:lnTo>
                    <a:pt x="12733" y="5249"/>
                  </a:lnTo>
                  <a:cubicBezTo>
                    <a:pt x="13409" y="4737"/>
                    <a:pt x="13840" y="3927"/>
                    <a:pt x="13881" y="3025"/>
                  </a:cubicBezTo>
                  <a:cubicBezTo>
                    <a:pt x="13922" y="1364"/>
                    <a:pt x="12600" y="1"/>
                    <a:pt x="10939"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61"/>
            <p:cNvSpPr/>
            <p:nvPr/>
          </p:nvSpPr>
          <p:spPr>
            <a:xfrm>
              <a:off x="1829738" y="3888050"/>
              <a:ext cx="69475" cy="97325"/>
            </a:xfrm>
            <a:custGeom>
              <a:rect b="b" l="l" r="r" t="t"/>
              <a:pathLst>
                <a:path extrusionOk="0" h="3893" w="2779">
                  <a:moveTo>
                    <a:pt x="311" y="1"/>
                  </a:moveTo>
                  <a:cubicBezTo>
                    <a:pt x="293" y="1"/>
                    <a:pt x="275" y="3"/>
                    <a:pt x="256" y="7"/>
                  </a:cubicBezTo>
                  <a:cubicBezTo>
                    <a:pt x="82" y="48"/>
                    <a:pt x="0" y="181"/>
                    <a:pt x="0" y="304"/>
                  </a:cubicBezTo>
                  <a:lnTo>
                    <a:pt x="0" y="3595"/>
                  </a:lnTo>
                  <a:cubicBezTo>
                    <a:pt x="0" y="3677"/>
                    <a:pt x="41" y="3769"/>
                    <a:pt x="123" y="3810"/>
                  </a:cubicBezTo>
                  <a:cubicBezTo>
                    <a:pt x="174" y="3851"/>
                    <a:pt x="215" y="3892"/>
                    <a:pt x="297" y="3892"/>
                  </a:cubicBezTo>
                  <a:cubicBezTo>
                    <a:pt x="338" y="3892"/>
                    <a:pt x="431" y="3851"/>
                    <a:pt x="472" y="3810"/>
                  </a:cubicBezTo>
                  <a:lnTo>
                    <a:pt x="1363" y="3083"/>
                  </a:lnTo>
                  <a:lnTo>
                    <a:pt x="2307" y="3810"/>
                  </a:lnTo>
                  <a:cubicBezTo>
                    <a:pt x="2348" y="3851"/>
                    <a:pt x="2412" y="3872"/>
                    <a:pt x="2476" y="3872"/>
                  </a:cubicBezTo>
                  <a:cubicBezTo>
                    <a:pt x="2540" y="3872"/>
                    <a:pt x="2604" y="3851"/>
                    <a:pt x="2645" y="3810"/>
                  </a:cubicBezTo>
                  <a:cubicBezTo>
                    <a:pt x="2737" y="3769"/>
                    <a:pt x="2778" y="3677"/>
                    <a:pt x="2778" y="3595"/>
                  </a:cubicBezTo>
                  <a:lnTo>
                    <a:pt x="2778" y="304"/>
                  </a:lnTo>
                  <a:cubicBezTo>
                    <a:pt x="2778" y="148"/>
                    <a:pt x="2639" y="1"/>
                    <a:pt x="2484" y="1"/>
                  </a:cubicBezTo>
                  <a:cubicBezTo>
                    <a:pt x="2466" y="1"/>
                    <a:pt x="2448" y="3"/>
                    <a:pt x="2430" y="7"/>
                  </a:cubicBezTo>
                  <a:cubicBezTo>
                    <a:pt x="2266" y="48"/>
                    <a:pt x="2173" y="181"/>
                    <a:pt x="2173" y="304"/>
                  </a:cubicBezTo>
                  <a:lnTo>
                    <a:pt x="2173" y="2949"/>
                  </a:lnTo>
                  <a:lnTo>
                    <a:pt x="1579" y="2488"/>
                  </a:lnTo>
                  <a:cubicBezTo>
                    <a:pt x="1517" y="2442"/>
                    <a:pt x="1453" y="2419"/>
                    <a:pt x="1389" y="2419"/>
                  </a:cubicBezTo>
                  <a:cubicBezTo>
                    <a:pt x="1325" y="2419"/>
                    <a:pt x="1261" y="2442"/>
                    <a:pt x="1199" y="2488"/>
                  </a:cubicBezTo>
                  <a:lnTo>
                    <a:pt x="595" y="2949"/>
                  </a:lnTo>
                  <a:lnTo>
                    <a:pt x="595" y="304"/>
                  </a:lnTo>
                  <a:cubicBezTo>
                    <a:pt x="595" y="148"/>
                    <a:pt x="463" y="1"/>
                    <a:pt x="311"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 name="Google Shape;942;p61"/>
          <p:cNvGrpSpPr/>
          <p:nvPr/>
        </p:nvGrpSpPr>
        <p:grpSpPr>
          <a:xfrm>
            <a:off x="2508888" y="3074500"/>
            <a:ext cx="344975" cy="345000"/>
            <a:chOff x="2508888" y="3074500"/>
            <a:chExt cx="344975" cy="345000"/>
          </a:xfrm>
        </p:grpSpPr>
        <p:sp>
          <p:nvSpPr>
            <p:cNvPr id="943" name="Google Shape;943;p61"/>
            <p:cNvSpPr/>
            <p:nvPr/>
          </p:nvSpPr>
          <p:spPr>
            <a:xfrm>
              <a:off x="2508888" y="3074500"/>
              <a:ext cx="344975" cy="217875"/>
            </a:xfrm>
            <a:custGeom>
              <a:rect b="b" l="l" r="r" t="t"/>
              <a:pathLst>
                <a:path extrusionOk="0" h="8715" w="13799">
                  <a:moveTo>
                    <a:pt x="6490" y="1"/>
                  </a:moveTo>
                  <a:cubicBezTo>
                    <a:pt x="4952" y="1"/>
                    <a:pt x="3589" y="985"/>
                    <a:pt x="3076" y="2430"/>
                  </a:cubicBezTo>
                  <a:cubicBezTo>
                    <a:pt x="2307" y="2482"/>
                    <a:pt x="1579" y="2779"/>
                    <a:pt x="985" y="3333"/>
                  </a:cubicBezTo>
                  <a:cubicBezTo>
                    <a:pt x="339" y="3927"/>
                    <a:pt x="0" y="4737"/>
                    <a:pt x="0" y="5598"/>
                  </a:cubicBezTo>
                  <a:cubicBezTo>
                    <a:pt x="0" y="7300"/>
                    <a:pt x="1456" y="8715"/>
                    <a:pt x="3199" y="8715"/>
                  </a:cubicBezTo>
                  <a:lnTo>
                    <a:pt x="3199" y="8120"/>
                  </a:lnTo>
                  <a:cubicBezTo>
                    <a:pt x="1753" y="8120"/>
                    <a:pt x="595" y="7003"/>
                    <a:pt x="595" y="5598"/>
                  </a:cubicBezTo>
                  <a:cubicBezTo>
                    <a:pt x="595" y="4870"/>
                    <a:pt x="892" y="4224"/>
                    <a:pt x="1405" y="3763"/>
                  </a:cubicBezTo>
                  <a:cubicBezTo>
                    <a:pt x="1882" y="3286"/>
                    <a:pt x="2510" y="3031"/>
                    <a:pt x="3148" y="3031"/>
                  </a:cubicBezTo>
                  <a:cubicBezTo>
                    <a:pt x="3196" y="3031"/>
                    <a:pt x="3244" y="3032"/>
                    <a:pt x="3291" y="3035"/>
                  </a:cubicBezTo>
                  <a:cubicBezTo>
                    <a:pt x="3414" y="3035"/>
                    <a:pt x="3548" y="2943"/>
                    <a:pt x="3589" y="2820"/>
                  </a:cubicBezTo>
                  <a:cubicBezTo>
                    <a:pt x="3927" y="1498"/>
                    <a:pt x="5126" y="595"/>
                    <a:pt x="6490" y="595"/>
                  </a:cubicBezTo>
                  <a:cubicBezTo>
                    <a:pt x="7607" y="595"/>
                    <a:pt x="8673" y="1282"/>
                    <a:pt x="9186" y="2307"/>
                  </a:cubicBezTo>
                  <a:cubicBezTo>
                    <a:pt x="9220" y="2410"/>
                    <a:pt x="9347" y="2492"/>
                    <a:pt x="9460" y="2492"/>
                  </a:cubicBezTo>
                  <a:cubicBezTo>
                    <a:pt x="9482" y="2492"/>
                    <a:pt x="9504" y="2488"/>
                    <a:pt x="9524" y="2482"/>
                  </a:cubicBezTo>
                  <a:cubicBezTo>
                    <a:pt x="9682" y="2411"/>
                    <a:pt x="9845" y="2376"/>
                    <a:pt x="10005" y="2376"/>
                  </a:cubicBezTo>
                  <a:cubicBezTo>
                    <a:pt x="10242" y="2376"/>
                    <a:pt x="10475" y="2452"/>
                    <a:pt x="10683" y="2605"/>
                  </a:cubicBezTo>
                  <a:cubicBezTo>
                    <a:pt x="11021" y="2861"/>
                    <a:pt x="11236" y="3199"/>
                    <a:pt x="11236" y="3630"/>
                  </a:cubicBezTo>
                  <a:cubicBezTo>
                    <a:pt x="11236" y="3804"/>
                    <a:pt x="11318" y="3927"/>
                    <a:pt x="11451" y="3927"/>
                  </a:cubicBezTo>
                  <a:cubicBezTo>
                    <a:pt x="12477" y="4142"/>
                    <a:pt x="13194" y="4993"/>
                    <a:pt x="13194" y="6018"/>
                  </a:cubicBezTo>
                  <a:cubicBezTo>
                    <a:pt x="13194" y="7177"/>
                    <a:pt x="12261" y="8120"/>
                    <a:pt x="11062" y="8120"/>
                  </a:cubicBezTo>
                  <a:lnTo>
                    <a:pt x="10631" y="8120"/>
                  </a:lnTo>
                  <a:lnTo>
                    <a:pt x="10631" y="8715"/>
                  </a:lnTo>
                  <a:lnTo>
                    <a:pt x="11062" y="8715"/>
                  </a:lnTo>
                  <a:cubicBezTo>
                    <a:pt x="11790" y="8715"/>
                    <a:pt x="12477" y="8458"/>
                    <a:pt x="12989" y="7946"/>
                  </a:cubicBezTo>
                  <a:cubicBezTo>
                    <a:pt x="13543" y="7433"/>
                    <a:pt x="13799" y="6746"/>
                    <a:pt x="13799" y="6018"/>
                  </a:cubicBezTo>
                  <a:cubicBezTo>
                    <a:pt x="13799" y="5383"/>
                    <a:pt x="13584" y="4788"/>
                    <a:pt x="13153" y="4276"/>
                  </a:cubicBezTo>
                  <a:cubicBezTo>
                    <a:pt x="12815" y="3845"/>
                    <a:pt x="12343" y="3548"/>
                    <a:pt x="11790" y="3415"/>
                  </a:cubicBezTo>
                  <a:cubicBezTo>
                    <a:pt x="11749" y="2902"/>
                    <a:pt x="11492" y="2430"/>
                    <a:pt x="11021" y="2133"/>
                  </a:cubicBezTo>
                  <a:cubicBezTo>
                    <a:pt x="10702" y="1913"/>
                    <a:pt x="10339" y="1788"/>
                    <a:pt x="9963" y="1788"/>
                  </a:cubicBezTo>
                  <a:cubicBezTo>
                    <a:pt x="9832" y="1788"/>
                    <a:pt x="9698" y="1804"/>
                    <a:pt x="9565" y="1836"/>
                  </a:cubicBezTo>
                  <a:cubicBezTo>
                    <a:pt x="8930" y="729"/>
                    <a:pt x="7730" y="1"/>
                    <a:pt x="649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61"/>
            <p:cNvSpPr/>
            <p:nvPr/>
          </p:nvSpPr>
          <p:spPr>
            <a:xfrm>
              <a:off x="2581413" y="3189825"/>
              <a:ext cx="200950" cy="229675"/>
            </a:xfrm>
            <a:custGeom>
              <a:rect b="b" l="l" r="r" t="t"/>
              <a:pathLst>
                <a:path extrusionOk="0" h="9187" w="8038">
                  <a:moveTo>
                    <a:pt x="7433" y="596"/>
                  </a:moveTo>
                  <a:lnTo>
                    <a:pt x="7433" y="6787"/>
                  </a:lnTo>
                  <a:lnTo>
                    <a:pt x="2348" y="6787"/>
                  </a:lnTo>
                  <a:lnTo>
                    <a:pt x="2348" y="596"/>
                  </a:lnTo>
                  <a:close/>
                  <a:moveTo>
                    <a:pt x="1754" y="596"/>
                  </a:moveTo>
                  <a:lnTo>
                    <a:pt x="1754" y="6787"/>
                  </a:lnTo>
                  <a:lnTo>
                    <a:pt x="1200" y="6787"/>
                  </a:lnTo>
                  <a:cubicBezTo>
                    <a:pt x="985" y="6787"/>
                    <a:pt x="770" y="6880"/>
                    <a:pt x="606" y="6962"/>
                  </a:cubicBezTo>
                  <a:lnTo>
                    <a:pt x="606" y="1200"/>
                  </a:lnTo>
                  <a:cubicBezTo>
                    <a:pt x="606" y="852"/>
                    <a:pt x="862" y="596"/>
                    <a:pt x="1200" y="596"/>
                  </a:cubicBezTo>
                  <a:close/>
                  <a:moveTo>
                    <a:pt x="7433" y="7392"/>
                  </a:moveTo>
                  <a:lnTo>
                    <a:pt x="7433" y="8581"/>
                  </a:lnTo>
                  <a:lnTo>
                    <a:pt x="1200" y="8581"/>
                  </a:lnTo>
                  <a:cubicBezTo>
                    <a:pt x="903" y="8581"/>
                    <a:pt x="606" y="8325"/>
                    <a:pt x="606" y="7987"/>
                  </a:cubicBezTo>
                  <a:cubicBezTo>
                    <a:pt x="606" y="7649"/>
                    <a:pt x="862" y="7392"/>
                    <a:pt x="1200" y="7392"/>
                  </a:cubicBezTo>
                  <a:close/>
                  <a:moveTo>
                    <a:pt x="1159" y="1"/>
                  </a:moveTo>
                  <a:cubicBezTo>
                    <a:pt x="513" y="1"/>
                    <a:pt x="1" y="555"/>
                    <a:pt x="1" y="1200"/>
                  </a:cubicBezTo>
                  <a:lnTo>
                    <a:pt x="1" y="7987"/>
                  </a:lnTo>
                  <a:cubicBezTo>
                    <a:pt x="1" y="8633"/>
                    <a:pt x="513" y="9186"/>
                    <a:pt x="1159" y="9186"/>
                  </a:cubicBezTo>
                  <a:lnTo>
                    <a:pt x="7730" y="9186"/>
                  </a:lnTo>
                  <a:cubicBezTo>
                    <a:pt x="7905" y="9186"/>
                    <a:pt x="8038" y="9012"/>
                    <a:pt x="8038" y="8889"/>
                  </a:cubicBezTo>
                  <a:lnTo>
                    <a:pt x="8038" y="7095"/>
                  </a:lnTo>
                  <a:lnTo>
                    <a:pt x="8038" y="298"/>
                  </a:lnTo>
                  <a:cubicBezTo>
                    <a:pt x="8038" y="175"/>
                    <a:pt x="7905" y="1"/>
                    <a:pt x="773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61"/>
            <p:cNvSpPr/>
            <p:nvPr/>
          </p:nvSpPr>
          <p:spPr>
            <a:xfrm>
              <a:off x="2668038" y="3233650"/>
              <a:ext cx="71525" cy="14900"/>
            </a:xfrm>
            <a:custGeom>
              <a:rect b="b" l="l" r="r" t="t"/>
              <a:pathLst>
                <a:path extrusionOk="0" h="596" w="2861">
                  <a:moveTo>
                    <a:pt x="339" y="1"/>
                  </a:moveTo>
                  <a:cubicBezTo>
                    <a:pt x="165" y="1"/>
                    <a:pt x="1" y="165"/>
                    <a:pt x="42" y="339"/>
                  </a:cubicBezTo>
                  <a:cubicBezTo>
                    <a:pt x="83" y="514"/>
                    <a:pt x="216" y="596"/>
                    <a:pt x="339" y="596"/>
                  </a:cubicBezTo>
                  <a:lnTo>
                    <a:pt x="2523" y="596"/>
                  </a:lnTo>
                  <a:cubicBezTo>
                    <a:pt x="2687" y="596"/>
                    <a:pt x="2861" y="473"/>
                    <a:pt x="2820" y="257"/>
                  </a:cubicBezTo>
                  <a:cubicBezTo>
                    <a:pt x="2779" y="124"/>
                    <a:pt x="2646" y="1"/>
                    <a:pt x="252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61"/>
            <p:cNvSpPr/>
            <p:nvPr/>
          </p:nvSpPr>
          <p:spPr>
            <a:xfrm>
              <a:off x="2684963" y="3277475"/>
              <a:ext cx="37425" cy="14900"/>
            </a:xfrm>
            <a:custGeom>
              <a:rect b="b" l="l" r="r" t="t"/>
              <a:pathLst>
                <a:path extrusionOk="0" h="596" w="1497">
                  <a:moveTo>
                    <a:pt x="308" y="1"/>
                  </a:moveTo>
                  <a:cubicBezTo>
                    <a:pt x="134" y="1"/>
                    <a:pt x="0" y="165"/>
                    <a:pt x="0" y="339"/>
                  </a:cubicBezTo>
                  <a:cubicBezTo>
                    <a:pt x="52" y="514"/>
                    <a:pt x="175" y="596"/>
                    <a:pt x="349" y="596"/>
                  </a:cubicBezTo>
                  <a:lnTo>
                    <a:pt x="1200" y="596"/>
                  </a:lnTo>
                  <a:cubicBezTo>
                    <a:pt x="1374" y="596"/>
                    <a:pt x="1497" y="421"/>
                    <a:pt x="1497" y="257"/>
                  </a:cubicBezTo>
                  <a:cubicBezTo>
                    <a:pt x="1456" y="124"/>
                    <a:pt x="1333" y="1"/>
                    <a:pt x="120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 name="Google Shape;947;p61"/>
          <p:cNvGrpSpPr/>
          <p:nvPr/>
        </p:nvGrpSpPr>
        <p:grpSpPr>
          <a:xfrm>
            <a:off x="6980063" y="3074500"/>
            <a:ext cx="345000" cy="343975"/>
            <a:chOff x="6980063" y="3074500"/>
            <a:chExt cx="345000" cy="343975"/>
          </a:xfrm>
        </p:grpSpPr>
        <p:sp>
          <p:nvSpPr>
            <p:cNvPr id="948" name="Google Shape;948;p61"/>
            <p:cNvSpPr/>
            <p:nvPr/>
          </p:nvSpPr>
          <p:spPr>
            <a:xfrm>
              <a:off x="7008788" y="3158825"/>
              <a:ext cx="44875" cy="13875"/>
            </a:xfrm>
            <a:custGeom>
              <a:rect b="b" l="l" r="r" t="t"/>
              <a:pathLst>
                <a:path extrusionOk="0" h="555" w="1795">
                  <a:moveTo>
                    <a:pt x="0" y="1"/>
                  </a:moveTo>
                  <a:lnTo>
                    <a:pt x="0" y="554"/>
                  </a:lnTo>
                  <a:lnTo>
                    <a:pt x="1794" y="554"/>
                  </a:lnTo>
                  <a:lnTo>
                    <a:pt x="1794"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61"/>
            <p:cNvSpPr/>
            <p:nvPr/>
          </p:nvSpPr>
          <p:spPr>
            <a:xfrm>
              <a:off x="7216113" y="3179075"/>
              <a:ext cx="43600" cy="15150"/>
            </a:xfrm>
            <a:custGeom>
              <a:rect b="b" l="l" r="r" t="t"/>
              <a:pathLst>
                <a:path extrusionOk="0" h="606" w="1744">
                  <a:moveTo>
                    <a:pt x="1" y="0"/>
                  </a:moveTo>
                  <a:lnTo>
                    <a:pt x="1" y="605"/>
                  </a:lnTo>
                  <a:lnTo>
                    <a:pt x="1743" y="605"/>
                  </a:lnTo>
                  <a:lnTo>
                    <a:pt x="1743"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61"/>
            <p:cNvSpPr/>
            <p:nvPr/>
          </p:nvSpPr>
          <p:spPr>
            <a:xfrm>
              <a:off x="7152038" y="3363850"/>
              <a:ext cx="48975" cy="13875"/>
            </a:xfrm>
            <a:custGeom>
              <a:rect b="b" l="l" r="r" t="t"/>
              <a:pathLst>
                <a:path extrusionOk="0" h="555" w="1959">
                  <a:moveTo>
                    <a:pt x="1" y="1"/>
                  </a:moveTo>
                  <a:lnTo>
                    <a:pt x="1" y="554"/>
                  </a:lnTo>
                  <a:lnTo>
                    <a:pt x="1959" y="554"/>
                  </a:lnTo>
                  <a:lnTo>
                    <a:pt x="1959"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61"/>
            <p:cNvSpPr/>
            <p:nvPr/>
          </p:nvSpPr>
          <p:spPr>
            <a:xfrm>
              <a:off x="6980063" y="3261350"/>
              <a:ext cx="345000" cy="157125"/>
            </a:xfrm>
            <a:custGeom>
              <a:rect b="b" l="l" r="r" t="t"/>
              <a:pathLst>
                <a:path extrusionOk="0" h="6285" w="13800">
                  <a:moveTo>
                    <a:pt x="4655" y="2778"/>
                  </a:moveTo>
                  <a:lnTo>
                    <a:pt x="4655" y="5679"/>
                  </a:lnTo>
                  <a:lnTo>
                    <a:pt x="3292" y="5679"/>
                  </a:lnTo>
                  <a:lnTo>
                    <a:pt x="3292" y="2778"/>
                  </a:lnTo>
                  <a:close/>
                  <a:moveTo>
                    <a:pt x="8540" y="2009"/>
                  </a:moveTo>
                  <a:lnTo>
                    <a:pt x="8540" y="5679"/>
                  </a:lnTo>
                  <a:lnTo>
                    <a:pt x="7177" y="5679"/>
                  </a:lnTo>
                  <a:lnTo>
                    <a:pt x="7177" y="2009"/>
                  </a:lnTo>
                  <a:close/>
                  <a:moveTo>
                    <a:pt x="10509" y="3076"/>
                  </a:moveTo>
                  <a:lnTo>
                    <a:pt x="10509" y="5679"/>
                  </a:lnTo>
                  <a:lnTo>
                    <a:pt x="9135" y="5679"/>
                  </a:lnTo>
                  <a:lnTo>
                    <a:pt x="9135" y="3076"/>
                  </a:lnTo>
                  <a:close/>
                  <a:moveTo>
                    <a:pt x="6572" y="595"/>
                  </a:moveTo>
                  <a:lnTo>
                    <a:pt x="6572" y="5720"/>
                  </a:lnTo>
                  <a:lnTo>
                    <a:pt x="5209" y="5720"/>
                  </a:lnTo>
                  <a:lnTo>
                    <a:pt x="5209" y="2778"/>
                  </a:lnTo>
                  <a:lnTo>
                    <a:pt x="5209" y="2481"/>
                  </a:lnTo>
                  <a:lnTo>
                    <a:pt x="5209" y="595"/>
                  </a:lnTo>
                  <a:close/>
                  <a:moveTo>
                    <a:pt x="4952" y="0"/>
                  </a:moveTo>
                  <a:cubicBezTo>
                    <a:pt x="4778" y="0"/>
                    <a:pt x="4655" y="133"/>
                    <a:pt x="4655" y="297"/>
                  </a:cubicBezTo>
                  <a:lnTo>
                    <a:pt x="4655" y="2184"/>
                  </a:lnTo>
                  <a:lnTo>
                    <a:pt x="2984" y="2184"/>
                  </a:lnTo>
                  <a:cubicBezTo>
                    <a:pt x="2820" y="2184"/>
                    <a:pt x="2687" y="2307"/>
                    <a:pt x="2687" y="2481"/>
                  </a:cubicBezTo>
                  <a:lnTo>
                    <a:pt x="2687" y="5679"/>
                  </a:lnTo>
                  <a:lnTo>
                    <a:pt x="298" y="5679"/>
                  </a:lnTo>
                  <a:cubicBezTo>
                    <a:pt x="165" y="5679"/>
                    <a:pt x="42" y="5813"/>
                    <a:pt x="1" y="5936"/>
                  </a:cubicBezTo>
                  <a:cubicBezTo>
                    <a:pt x="1" y="6151"/>
                    <a:pt x="124" y="6284"/>
                    <a:pt x="298" y="6284"/>
                  </a:cubicBezTo>
                  <a:lnTo>
                    <a:pt x="13451" y="6284"/>
                  </a:lnTo>
                  <a:cubicBezTo>
                    <a:pt x="13625" y="6284"/>
                    <a:pt x="13748" y="6192"/>
                    <a:pt x="13748" y="6028"/>
                  </a:cubicBezTo>
                  <a:cubicBezTo>
                    <a:pt x="13799" y="5854"/>
                    <a:pt x="13666" y="5679"/>
                    <a:pt x="13492" y="5679"/>
                  </a:cubicBezTo>
                  <a:lnTo>
                    <a:pt x="11103" y="5679"/>
                  </a:lnTo>
                  <a:lnTo>
                    <a:pt x="11103" y="2778"/>
                  </a:lnTo>
                  <a:cubicBezTo>
                    <a:pt x="11103" y="2645"/>
                    <a:pt x="10929" y="2481"/>
                    <a:pt x="10806" y="2481"/>
                  </a:cubicBezTo>
                  <a:lnTo>
                    <a:pt x="9135" y="2481"/>
                  </a:lnTo>
                  <a:lnTo>
                    <a:pt x="9135" y="1753"/>
                  </a:lnTo>
                  <a:cubicBezTo>
                    <a:pt x="9135" y="1579"/>
                    <a:pt x="9012" y="1456"/>
                    <a:pt x="8838" y="1456"/>
                  </a:cubicBezTo>
                  <a:lnTo>
                    <a:pt x="7177" y="1456"/>
                  </a:lnTo>
                  <a:lnTo>
                    <a:pt x="7177" y="297"/>
                  </a:lnTo>
                  <a:cubicBezTo>
                    <a:pt x="7177" y="133"/>
                    <a:pt x="7044" y="0"/>
                    <a:pt x="688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61"/>
            <p:cNvSpPr/>
            <p:nvPr/>
          </p:nvSpPr>
          <p:spPr>
            <a:xfrm>
              <a:off x="6980063" y="3074500"/>
              <a:ext cx="345000" cy="158150"/>
            </a:xfrm>
            <a:custGeom>
              <a:rect b="b" l="l" r="r" t="t"/>
              <a:pathLst>
                <a:path extrusionOk="0" h="6326" w="13800">
                  <a:moveTo>
                    <a:pt x="2605" y="2389"/>
                  </a:moveTo>
                  <a:lnTo>
                    <a:pt x="2605" y="5721"/>
                  </a:lnTo>
                  <a:lnTo>
                    <a:pt x="1446" y="5721"/>
                  </a:lnTo>
                  <a:lnTo>
                    <a:pt x="1446" y="2389"/>
                  </a:lnTo>
                  <a:close/>
                  <a:moveTo>
                    <a:pt x="4399" y="595"/>
                  </a:moveTo>
                  <a:lnTo>
                    <a:pt x="4399" y="5721"/>
                  </a:lnTo>
                  <a:lnTo>
                    <a:pt x="3199" y="5721"/>
                  </a:lnTo>
                  <a:lnTo>
                    <a:pt x="3199" y="595"/>
                  </a:lnTo>
                  <a:close/>
                  <a:moveTo>
                    <a:pt x="7341" y="2861"/>
                  </a:moveTo>
                  <a:lnTo>
                    <a:pt x="7341" y="5721"/>
                  </a:lnTo>
                  <a:lnTo>
                    <a:pt x="5250" y="5721"/>
                  </a:lnTo>
                  <a:lnTo>
                    <a:pt x="7341" y="2861"/>
                  </a:lnTo>
                  <a:close/>
                  <a:moveTo>
                    <a:pt x="9135" y="2389"/>
                  </a:moveTo>
                  <a:lnTo>
                    <a:pt x="9135" y="5721"/>
                  </a:lnTo>
                  <a:lnTo>
                    <a:pt x="7946" y="5721"/>
                  </a:lnTo>
                  <a:lnTo>
                    <a:pt x="7946" y="2389"/>
                  </a:lnTo>
                  <a:close/>
                  <a:moveTo>
                    <a:pt x="10888" y="2389"/>
                  </a:moveTo>
                  <a:lnTo>
                    <a:pt x="10888" y="5721"/>
                  </a:lnTo>
                  <a:lnTo>
                    <a:pt x="9699" y="5721"/>
                  </a:lnTo>
                  <a:lnTo>
                    <a:pt x="9699" y="2389"/>
                  </a:lnTo>
                  <a:close/>
                  <a:moveTo>
                    <a:pt x="2943" y="1"/>
                  </a:moveTo>
                  <a:cubicBezTo>
                    <a:pt x="2779" y="1"/>
                    <a:pt x="2646" y="175"/>
                    <a:pt x="2646" y="298"/>
                  </a:cubicBezTo>
                  <a:lnTo>
                    <a:pt x="2646" y="1795"/>
                  </a:lnTo>
                  <a:lnTo>
                    <a:pt x="1149" y="1795"/>
                  </a:lnTo>
                  <a:cubicBezTo>
                    <a:pt x="985" y="1795"/>
                    <a:pt x="852" y="1918"/>
                    <a:pt x="852" y="2092"/>
                  </a:cubicBezTo>
                  <a:lnTo>
                    <a:pt x="852" y="5721"/>
                  </a:lnTo>
                  <a:lnTo>
                    <a:pt x="339" y="5721"/>
                  </a:lnTo>
                  <a:cubicBezTo>
                    <a:pt x="165" y="5721"/>
                    <a:pt x="42" y="5854"/>
                    <a:pt x="1" y="5977"/>
                  </a:cubicBezTo>
                  <a:cubicBezTo>
                    <a:pt x="1" y="6152"/>
                    <a:pt x="124" y="6326"/>
                    <a:pt x="298" y="6326"/>
                  </a:cubicBezTo>
                  <a:lnTo>
                    <a:pt x="13492" y="6326"/>
                  </a:lnTo>
                  <a:cubicBezTo>
                    <a:pt x="13625" y="6326"/>
                    <a:pt x="13748" y="6193"/>
                    <a:pt x="13799" y="6070"/>
                  </a:cubicBezTo>
                  <a:cubicBezTo>
                    <a:pt x="13799" y="5854"/>
                    <a:pt x="13666" y="5721"/>
                    <a:pt x="13492" y="5721"/>
                  </a:cubicBezTo>
                  <a:lnTo>
                    <a:pt x="11493" y="5721"/>
                  </a:lnTo>
                  <a:lnTo>
                    <a:pt x="11493" y="2092"/>
                  </a:lnTo>
                  <a:cubicBezTo>
                    <a:pt x="11493" y="1918"/>
                    <a:pt x="11360" y="1795"/>
                    <a:pt x="11185" y="1795"/>
                  </a:cubicBezTo>
                  <a:lnTo>
                    <a:pt x="8161" y="1795"/>
                  </a:lnTo>
                  <a:lnTo>
                    <a:pt x="8202" y="1754"/>
                  </a:lnTo>
                  <a:cubicBezTo>
                    <a:pt x="8284" y="1621"/>
                    <a:pt x="8243" y="1456"/>
                    <a:pt x="8110" y="1323"/>
                  </a:cubicBezTo>
                  <a:cubicBezTo>
                    <a:pt x="8066" y="1294"/>
                    <a:pt x="8016" y="1281"/>
                    <a:pt x="7964" y="1281"/>
                  </a:cubicBezTo>
                  <a:cubicBezTo>
                    <a:pt x="7870" y="1281"/>
                    <a:pt x="7769" y="1326"/>
                    <a:pt x="7690" y="1405"/>
                  </a:cubicBezTo>
                  <a:lnTo>
                    <a:pt x="4993" y="5127"/>
                  </a:lnTo>
                  <a:lnTo>
                    <a:pt x="4993" y="298"/>
                  </a:lnTo>
                  <a:cubicBezTo>
                    <a:pt x="4993" y="175"/>
                    <a:pt x="4870" y="1"/>
                    <a:pt x="469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 name="Google Shape;953;p61"/>
          <p:cNvGrpSpPr/>
          <p:nvPr/>
        </p:nvGrpSpPr>
        <p:grpSpPr>
          <a:xfrm>
            <a:off x="4757813" y="3074500"/>
            <a:ext cx="260675" cy="345000"/>
            <a:chOff x="4757813" y="3074500"/>
            <a:chExt cx="260675" cy="345000"/>
          </a:xfrm>
        </p:grpSpPr>
        <p:sp>
          <p:nvSpPr>
            <p:cNvPr id="954" name="Google Shape;954;p61"/>
            <p:cNvSpPr/>
            <p:nvPr/>
          </p:nvSpPr>
          <p:spPr>
            <a:xfrm>
              <a:off x="4757813" y="3074500"/>
              <a:ext cx="260675" cy="345000"/>
            </a:xfrm>
            <a:custGeom>
              <a:rect b="b" l="l" r="r" t="t"/>
              <a:pathLst>
                <a:path extrusionOk="0" h="13800" w="10427">
                  <a:moveTo>
                    <a:pt x="1620" y="595"/>
                  </a:moveTo>
                  <a:lnTo>
                    <a:pt x="1620" y="5045"/>
                  </a:lnTo>
                  <a:lnTo>
                    <a:pt x="554" y="5045"/>
                  </a:lnTo>
                  <a:lnTo>
                    <a:pt x="554" y="1323"/>
                  </a:lnTo>
                  <a:cubicBezTo>
                    <a:pt x="554" y="944"/>
                    <a:pt x="892" y="595"/>
                    <a:pt x="1323" y="595"/>
                  </a:cubicBezTo>
                  <a:close/>
                  <a:moveTo>
                    <a:pt x="1620" y="5639"/>
                  </a:moveTo>
                  <a:lnTo>
                    <a:pt x="1620" y="6787"/>
                  </a:lnTo>
                  <a:lnTo>
                    <a:pt x="554" y="6787"/>
                  </a:lnTo>
                  <a:lnTo>
                    <a:pt x="554" y="5639"/>
                  </a:lnTo>
                  <a:close/>
                  <a:moveTo>
                    <a:pt x="9821" y="595"/>
                  </a:moveTo>
                  <a:lnTo>
                    <a:pt x="9821" y="5045"/>
                  </a:lnTo>
                  <a:lnTo>
                    <a:pt x="8581" y="5045"/>
                  </a:lnTo>
                  <a:lnTo>
                    <a:pt x="8581" y="5639"/>
                  </a:lnTo>
                  <a:lnTo>
                    <a:pt x="9821" y="5639"/>
                  </a:lnTo>
                  <a:lnTo>
                    <a:pt x="9821" y="6787"/>
                  </a:lnTo>
                  <a:lnTo>
                    <a:pt x="8581" y="6787"/>
                  </a:lnTo>
                  <a:lnTo>
                    <a:pt x="8581" y="7392"/>
                  </a:lnTo>
                  <a:lnTo>
                    <a:pt x="9821" y="7392"/>
                  </a:lnTo>
                  <a:lnTo>
                    <a:pt x="9821" y="11144"/>
                  </a:lnTo>
                  <a:lnTo>
                    <a:pt x="7258" y="11144"/>
                  </a:lnTo>
                  <a:lnTo>
                    <a:pt x="7258" y="7392"/>
                  </a:lnTo>
                  <a:lnTo>
                    <a:pt x="6664" y="7392"/>
                  </a:lnTo>
                  <a:lnTo>
                    <a:pt x="6664" y="11144"/>
                  </a:lnTo>
                  <a:lnTo>
                    <a:pt x="5464" y="11144"/>
                  </a:lnTo>
                  <a:lnTo>
                    <a:pt x="5464" y="7392"/>
                  </a:lnTo>
                  <a:lnTo>
                    <a:pt x="4870" y="7392"/>
                  </a:lnTo>
                  <a:lnTo>
                    <a:pt x="4870" y="11144"/>
                  </a:lnTo>
                  <a:lnTo>
                    <a:pt x="2225" y="11144"/>
                  </a:lnTo>
                  <a:lnTo>
                    <a:pt x="2225" y="7392"/>
                  </a:lnTo>
                  <a:lnTo>
                    <a:pt x="3506" y="7392"/>
                  </a:lnTo>
                  <a:lnTo>
                    <a:pt x="3506" y="6787"/>
                  </a:lnTo>
                  <a:lnTo>
                    <a:pt x="2225" y="6787"/>
                  </a:lnTo>
                  <a:lnTo>
                    <a:pt x="2225" y="5639"/>
                  </a:lnTo>
                  <a:lnTo>
                    <a:pt x="3506" y="5639"/>
                  </a:lnTo>
                  <a:lnTo>
                    <a:pt x="3506" y="5045"/>
                  </a:lnTo>
                  <a:lnTo>
                    <a:pt x="2225" y="5045"/>
                  </a:lnTo>
                  <a:lnTo>
                    <a:pt x="2225" y="595"/>
                  </a:lnTo>
                  <a:lnTo>
                    <a:pt x="4870" y="595"/>
                  </a:lnTo>
                  <a:lnTo>
                    <a:pt x="4870" y="5045"/>
                  </a:lnTo>
                  <a:lnTo>
                    <a:pt x="5464" y="5045"/>
                  </a:lnTo>
                  <a:lnTo>
                    <a:pt x="5464" y="595"/>
                  </a:lnTo>
                  <a:lnTo>
                    <a:pt x="6664" y="595"/>
                  </a:lnTo>
                  <a:lnTo>
                    <a:pt x="6664" y="5045"/>
                  </a:lnTo>
                  <a:lnTo>
                    <a:pt x="7258" y="5045"/>
                  </a:lnTo>
                  <a:lnTo>
                    <a:pt x="7258" y="595"/>
                  </a:lnTo>
                  <a:close/>
                  <a:moveTo>
                    <a:pt x="1620" y="7392"/>
                  </a:moveTo>
                  <a:lnTo>
                    <a:pt x="1620" y="11144"/>
                  </a:lnTo>
                  <a:lnTo>
                    <a:pt x="1323" y="11144"/>
                  </a:lnTo>
                  <a:cubicBezTo>
                    <a:pt x="1025" y="11144"/>
                    <a:pt x="769" y="11236"/>
                    <a:pt x="554" y="11359"/>
                  </a:cubicBezTo>
                  <a:lnTo>
                    <a:pt x="554" y="7392"/>
                  </a:lnTo>
                  <a:close/>
                  <a:moveTo>
                    <a:pt x="4870" y="11749"/>
                  </a:moveTo>
                  <a:lnTo>
                    <a:pt x="4870" y="13194"/>
                  </a:lnTo>
                  <a:lnTo>
                    <a:pt x="1323" y="13194"/>
                  </a:lnTo>
                  <a:cubicBezTo>
                    <a:pt x="943" y="13194"/>
                    <a:pt x="595" y="12856"/>
                    <a:pt x="595" y="12426"/>
                  </a:cubicBezTo>
                  <a:cubicBezTo>
                    <a:pt x="595" y="12046"/>
                    <a:pt x="943" y="11749"/>
                    <a:pt x="1364" y="11749"/>
                  </a:cubicBezTo>
                  <a:close/>
                  <a:moveTo>
                    <a:pt x="6664" y="11749"/>
                  </a:moveTo>
                  <a:lnTo>
                    <a:pt x="6664" y="13194"/>
                  </a:lnTo>
                  <a:lnTo>
                    <a:pt x="5464" y="13194"/>
                  </a:lnTo>
                  <a:lnTo>
                    <a:pt x="5464" y="11749"/>
                  </a:lnTo>
                  <a:close/>
                  <a:moveTo>
                    <a:pt x="9821" y="11749"/>
                  </a:moveTo>
                  <a:lnTo>
                    <a:pt x="9821" y="13194"/>
                  </a:lnTo>
                  <a:lnTo>
                    <a:pt x="7258" y="13194"/>
                  </a:lnTo>
                  <a:lnTo>
                    <a:pt x="7258" y="11749"/>
                  </a:lnTo>
                  <a:close/>
                  <a:moveTo>
                    <a:pt x="1323" y="1"/>
                  </a:moveTo>
                  <a:cubicBezTo>
                    <a:pt x="554" y="1"/>
                    <a:pt x="0" y="595"/>
                    <a:pt x="0" y="1323"/>
                  </a:cubicBezTo>
                  <a:lnTo>
                    <a:pt x="0" y="12477"/>
                  </a:lnTo>
                  <a:cubicBezTo>
                    <a:pt x="0" y="13194"/>
                    <a:pt x="554" y="13799"/>
                    <a:pt x="1323" y="13799"/>
                  </a:cubicBezTo>
                  <a:lnTo>
                    <a:pt x="10119" y="13799"/>
                  </a:lnTo>
                  <a:cubicBezTo>
                    <a:pt x="10293" y="13799"/>
                    <a:pt x="10426" y="13625"/>
                    <a:pt x="10426" y="13502"/>
                  </a:cubicBezTo>
                  <a:lnTo>
                    <a:pt x="10426" y="298"/>
                  </a:lnTo>
                  <a:cubicBezTo>
                    <a:pt x="10426" y="124"/>
                    <a:pt x="10293" y="1"/>
                    <a:pt x="10119"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61"/>
            <p:cNvSpPr/>
            <p:nvPr/>
          </p:nvSpPr>
          <p:spPr>
            <a:xfrm>
              <a:off x="4837763" y="3186500"/>
              <a:ext cx="142275" cy="87675"/>
            </a:xfrm>
            <a:custGeom>
              <a:rect b="b" l="l" r="r" t="t"/>
              <a:pathLst>
                <a:path extrusionOk="0" h="3507" w="5691">
                  <a:moveTo>
                    <a:pt x="2820" y="1200"/>
                  </a:moveTo>
                  <a:cubicBezTo>
                    <a:pt x="3168" y="1200"/>
                    <a:pt x="3384" y="1456"/>
                    <a:pt x="3384" y="1754"/>
                  </a:cubicBezTo>
                  <a:cubicBezTo>
                    <a:pt x="3384" y="2051"/>
                    <a:pt x="3168" y="2266"/>
                    <a:pt x="2820" y="2266"/>
                  </a:cubicBezTo>
                  <a:cubicBezTo>
                    <a:pt x="2523" y="2266"/>
                    <a:pt x="2307" y="2051"/>
                    <a:pt x="2307" y="1754"/>
                  </a:cubicBezTo>
                  <a:cubicBezTo>
                    <a:pt x="2307" y="1456"/>
                    <a:pt x="2523" y="1200"/>
                    <a:pt x="2820" y="1200"/>
                  </a:cubicBezTo>
                  <a:close/>
                  <a:moveTo>
                    <a:pt x="1159" y="606"/>
                  </a:moveTo>
                  <a:cubicBezTo>
                    <a:pt x="1456" y="606"/>
                    <a:pt x="1795" y="729"/>
                    <a:pt x="1969" y="985"/>
                  </a:cubicBezTo>
                  <a:cubicBezTo>
                    <a:pt x="1795" y="1200"/>
                    <a:pt x="1713" y="1456"/>
                    <a:pt x="1713" y="1754"/>
                  </a:cubicBezTo>
                  <a:cubicBezTo>
                    <a:pt x="1713" y="2010"/>
                    <a:pt x="1795" y="2266"/>
                    <a:pt x="1969" y="2482"/>
                  </a:cubicBezTo>
                  <a:cubicBezTo>
                    <a:pt x="1795" y="2738"/>
                    <a:pt x="1456" y="2912"/>
                    <a:pt x="1159" y="2912"/>
                  </a:cubicBezTo>
                  <a:lnTo>
                    <a:pt x="606" y="2912"/>
                  </a:lnTo>
                  <a:lnTo>
                    <a:pt x="606" y="606"/>
                  </a:lnTo>
                  <a:close/>
                  <a:moveTo>
                    <a:pt x="5086" y="606"/>
                  </a:moveTo>
                  <a:lnTo>
                    <a:pt x="5086" y="2912"/>
                  </a:lnTo>
                  <a:lnTo>
                    <a:pt x="4573" y="2912"/>
                  </a:lnTo>
                  <a:cubicBezTo>
                    <a:pt x="4194" y="2912"/>
                    <a:pt x="3896" y="2779"/>
                    <a:pt x="3722" y="2482"/>
                  </a:cubicBezTo>
                  <a:cubicBezTo>
                    <a:pt x="3896" y="2307"/>
                    <a:pt x="3978" y="2051"/>
                    <a:pt x="3978" y="1754"/>
                  </a:cubicBezTo>
                  <a:cubicBezTo>
                    <a:pt x="3978" y="1456"/>
                    <a:pt x="3896" y="1200"/>
                    <a:pt x="3722" y="1026"/>
                  </a:cubicBezTo>
                  <a:cubicBezTo>
                    <a:pt x="3896" y="729"/>
                    <a:pt x="4235" y="606"/>
                    <a:pt x="4573" y="606"/>
                  </a:cubicBezTo>
                  <a:close/>
                  <a:moveTo>
                    <a:pt x="606" y="1"/>
                  </a:moveTo>
                  <a:cubicBezTo>
                    <a:pt x="257" y="1"/>
                    <a:pt x="1" y="257"/>
                    <a:pt x="1" y="606"/>
                  </a:cubicBezTo>
                  <a:lnTo>
                    <a:pt x="1" y="2912"/>
                  </a:lnTo>
                  <a:cubicBezTo>
                    <a:pt x="1" y="3209"/>
                    <a:pt x="257" y="3507"/>
                    <a:pt x="606" y="3507"/>
                  </a:cubicBezTo>
                  <a:lnTo>
                    <a:pt x="1159" y="3507"/>
                  </a:lnTo>
                  <a:cubicBezTo>
                    <a:pt x="1672" y="3507"/>
                    <a:pt x="2184" y="3250"/>
                    <a:pt x="2482" y="2820"/>
                  </a:cubicBezTo>
                  <a:cubicBezTo>
                    <a:pt x="2564" y="2871"/>
                    <a:pt x="2697" y="2871"/>
                    <a:pt x="2820" y="2871"/>
                  </a:cubicBezTo>
                  <a:cubicBezTo>
                    <a:pt x="2994" y="2871"/>
                    <a:pt x="3127" y="2871"/>
                    <a:pt x="3209" y="2820"/>
                  </a:cubicBezTo>
                  <a:cubicBezTo>
                    <a:pt x="3548" y="3250"/>
                    <a:pt x="4019" y="3507"/>
                    <a:pt x="4573" y="3507"/>
                  </a:cubicBezTo>
                  <a:lnTo>
                    <a:pt x="5086" y="3507"/>
                  </a:lnTo>
                  <a:cubicBezTo>
                    <a:pt x="5434" y="3507"/>
                    <a:pt x="5690" y="3209"/>
                    <a:pt x="5690" y="2912"/>
                  </a:cubicBezTo>
                  <a:lnTo>
                    <a:pt x="5690" y="606"/>
                  </a:lnTo>
                  <a:cubicBezTo>
                    <a:pt x="5690" y="257"/>
                    <a:pt x="5434" y="1"/>
                    <a:pt x="5086" y="1"/>
                  </a:cubicBezTo>
                  <a:lnTo>
                    <a:pt x="4573" y="1"/>
                  </a:lnTo>
                  <a:cubicBezTo>
                    <a:pt x="4019" y="1"/>
                    <a:pt x="3548" y="257"/>
                    <a:pt x="3209" y="688"/>
                  </a:cubicBezTo>
                  <a:cubicBezTo>
                    <a:pt x="3127" y="647"/>
                    <a:pt x="2994" y="606"/>
                    <a:pt x="2820" y="606"/>
                  </a:cubicBezTo>
                  <a:cubicBezTo>
                    <a:pt x="2697" y="606"/>
                    <a:pt x="2615" y="647"/>
                    <a:pt x="2482" y="647"/>
                  </a:cubicBezTo>
                  <a:cubicBezTo>
                    <a:pt x="2184" y="257"/>
                    <a:pt x="1672" y="1"/>
                    <a:pt x="1159"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 name="Google Shape;956;p61"/>
          <p:cNvGrpSpPr/>
          <p:nvPr/>
        </p:nvGrpSpPr>
        <p:grpSpPr>
          <a:xfrm>
            <a:off x="7756363" y="3074500"/>
            <a:ext cx="288350" cy="345000"/>
            <a:chOff x="7756363" y="3074500"/>
            <a:chExt cx="288350" cy="345000"/>
          </a:xfrm>
        </p:grpSpPr>
        <p:sp>
          <p:nvSpPr>
            <p:cNvPr id="957" name="Google Shape;957;p61"/>
            <p:cNvSpPr/>
            <p:nvPr/>
          </p:nvSpPr>
          <p:spPr>
            <a:xfrm>
              <a:off x="7854538" y="3212125"/>
              <a:ext cx="138925" cy="31050"/>
            </a:xfrm>
            <a:custGeom>
              <a:rect b="b" l="l" r="r" t="t"/>
              <a:pathLst>
                <a:path extrusionOk="0" h="1242" w="5557">
                  <a:moveTo>
                    <a:pt x="0" y="1"/>
                  </a:moveTo>
                  <a:lnTo>
                    <a:pt x="0" y="565"/>
                  </a:lnTo>
                  <a:lnTo>
                    <a:pt x="1712" y="565"/>
                  </a:lnTo>
                  <a:cubicBezTo>
                    <a:pt x="2009" y="565"/>
                    <a:pt x="2307" y="688"/>
                    <a:pt x="2522" y="862"/>
                  </a:cubicBezTo>
                  <a:cubicBezTo>
                    <a:pt x="2860" y="1077"/>
                    <a:pt x="3291" y="1241"/>
                    <a:pt x="3721" y="1241"/>
                  </a:cubicBezTo>
                  <a:lnTo>
                    <a:pt x="5556" y="1241"/>
                  </a:lnTo>
                  <a:lnTo>
                    <a:pt x="5556" y="647"/>
                  </a:lnTo>
                  <a:lnTo>
                    <a:pt x="3721" y="647"/>
                  </a:lnTo>
                  <a:cubicBezTo>
                    <a:pt x="3424" y="647"/>
                    <a:pt x="3117" y="565"/>
                    <a:pt x="2911" y="390"/>
                  </a:cubicBezTo>
                  <a:cubicBezTo>
                    <a:pt x="2563" y="134"/>
                    <a:pt x="2143" y="1"/>
                    <a:pt x="1712"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61"/>
            <p:cNvSpPr/>
            <p:nvPr/>
          </p:nvSpPr>
          <p:spPr>
            <a:xfrm>
              <a:off x="7756363" y="3074500"/>
              <a:ext cx="288350" cy="345000"/>
            </a:xfrm>
            <a:custGeom>
              <a:rect b="b" l="l" r="r" t="t"/>
              <a:pathLst>
                <a:path extrusionOk="0" h="13800" w="11534">
                  <a:moveTo>
                    <a:pt x="10939" y="554"/>
                  </a:moveTo>
                  <a:lnTo>
                    <a:pt x="10939" y="10939"/>
                  </a:lnTo>
                  <a:lnTo>
                    <a:pt x="2348" y="10939"/>
                  </a:lnTo>
                  <a:lnTo>
                    <a:pt x="2348" y="554"/>
                  </a:lnTo>
                  <a:close/>
                  <a:moveTo>
                    <a:pt x="1754" y="554"/>
                  </a:moveTo>
                  <a:lnTo>
                    <a:pt x="1754" y="10939"/>
                  </a:lnTo>
                  <a:lnTo>
                    <a:pt x="1405" y="10939"/>
                  </a:lnTo>
                  <a:cubicBezTo>
                    <a:pt x="1108" y="10939"/>
                    <a:pt x="811" y="11062"/>
                    <a:pt x="595" y="11236"/>
                  </a:cubicBezTo>
                  <a:lnTo>
                    <a:pt x="595" y="1364"/>
                  </a:lnTo>
                  <a:cubicBezTo>
                    <a:pt x="595" y="944"/>
                    <a:pt x="944" y="554"/>
                    <a:pt x="1405" y="554"/>
                  </a:cubicBezTo>
                  <a:close/>
                  <a:moveTo>
                    <a:pt x="10939" y="11534"/>
                  </a:moveTo>
                  <a:lnTo>
                    <a:pt x="10939" y="13153"/>
                  </a:lnTo>
                  <a:lnTo>
                    <a:pt x="1497" y="13153"/>
                  </a:lnTo>
                  <a:cubicBezTo>
                    <a:pt x="1067" y="13153"/>
                    <a:pt x="688" y="12815"/>
                    <a:pt x="688" y="12385"/>
                  </a:cubicBezTo>
                  <a:cubicBezTo>
                    <a:pt x="636" y="11913"/>
                    <a:pt x="1026" y="11534"/>
                    <a:pt x="1497" y="11534"/>
                  </a:cubicBezTo>
                  <a:close/>
                  <a:moveTo>
                    <a:pt x="1405" y="1"/>
                  </a:moveTo>
                  <a:cubicBezTo>
                    <a:pt x="636" y="1"/>
                    <a:pt x="1" y="636"/>
                    <a:pt x="1" y="1405"/>
                  </a:cubicBezTo>
                  <a:lnTo>
                    <a:pt x="1" y="12344"/>
                  </a:lnTo>
                  <a:lnTo>
                    <a:pt x="1" y="12385"/>
                  </a:lnTo>
                  <a:cubicBezTo>
                    <a:pt x="1" y="13153"/>
                    <a:pt x="636" y="13799"/>
                    <a:pt x="1405" y="13799"/>
                  </a:cubicBezTo>
                  <a:lnTo>
                    <a:pt x="11236" y="13799"/>
                  </a:lnTo>
                  <a:cubicBezTo>
                    <a:pt x="11400" y="13799"/>
                    <a:pt x="11534" y="13625"/>
                    <a:pt x="11534" y="13502"/>
                  </a:cubicBezTo>
                  <a:lnTo>
                    <a:pt x="11534" y="11277"/>
                  </a:lnTo>
                  <a:lnTo>
                    <a:pt x="11534" y="298"/>
                  </a:lnTo>
                  <a:cubicBezTo>
                    <a:pt x="11534" y="124"/>
                    <a:pt x="11400" y="1"/>
                    <a:pt x="1123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61"/>
            <p:cNvSpPr/>
            <p:nvPr/>
          </p:nvSpPr>
          <p:spPr>
            <a:xfrm>
              <a:off x="7844013" y="3119350"/>
              <a:ext cx="156875" cy="200700"/>
            </a:xfrm>
            <a:custGeom>
              <a:rect b="b" l="l" r="r" t="t"/>
              <a:pathLst>
                <a:path extrusionOk="0" h="8028" w="6275">
                  <a:moveTo>
                    <a:pt x="3927" y="595"/>
                  </a:moveTo>
                  <a:lnTo>
                    <a:pt x="3927" y="1754"/>
                  </a:lnTo>
                  <a:cubicBezTo>
                    <a:pt x="3927" y="2133"/>
                    <a:pt x="4142" y="2523"/>
                    <a:pt x="4440" y="2687"/>
                  </a:cubicBezTo>
                  <a:cubicBezTo>
                    <a:pt x="5250" y="3199"/>
                    <a:pt x="5721" y="4060"/>
                    <a:pt x="5680" y="4993"/>
                  </a:cubicBezTo>
                  <a:cubicBezTo>
                    <a:pt x="5639" y="5598"/>
                    <a:pt x="5424" y="6152"/>
                    <a:pt x="4993" y="6582"/>
                  </a:cubicBezTo>
                  <a:cubicBezTo>
                    <a:pt x="4522" y="7136"/>
                    <a:pt x="3845" y="7433"/>
                    <a:pt x="3117" y="7433"/>
                  </a:cubicBezTo>
                  <a:cubicBezTo>
                    <a:pt x="1744" y="7392"/>
                    <a:pt x="636" y="6275"/>
                    <a:pt x="595" y="4911"/>
                  </a:cubicBezTo>
                  <a:cubicBezTo>
                    <a:pt x="595" y="4019"/>
                    <a:pt x="1067" y="3158"/>
                    <a:pt x="1836" y="2687"/>
                  </a:cubicBezTo>
                  <a:cubicBezTo>
                    <a:pt x="2133" y="2523"/>
                    <a:pt x="2348" y="2133"/>
                    <a:pt x="2348" y="1754"/>
                  </a:cubicBezTo>
                  <a:lnTo>
                    <a:pt x="2348" y="595"/>
                  </a:lnTo>
                  <a:close/>
                  <a:moveTo>
                    <a:pt x="1538" y="1"/>
                  </a:moveTo>
                  <a:cubicBezTo>
                    <a:pt x="1487" y="1"/>
                    <a:pt x="1446" y="1"/>
                    <a:pt x="1405" y="42"/>
                  </a:cubicBezTo>
                  <a:cubicBezTo>
                    <a:pt x="1190" y="298"/>
                    <a:pt x="1364" y="595"/>
                    <a:pt x="1620" y="595"/>
                  </a:cubicBezTo>
                  <a:lnTo>
                    <a:pt x="1744" y="595"/>
                  </a:lnTo>
                  <a:lnTo>
                    <a:pt x="1744" y="1754"/>
                  </a:lnTo>
                  <a:cubicBezTo>
                    <a:pt x="1744" y="1918"/>
                    <a:pt x="1661" y="2092"/>
                    <a:pt x="1487" y="2174"/>
                  </a:cubicBezTo>
                  <a:cubicBezTo>
                    <a:pt x="554" y="2779"/>
                    <a:pt x="1" y="3845"/>
                    <a:pt x="1" y="4952"/>
                  </a:cubicBezTo>
                  <a:cubicBezTo>
                    <a:pt x="42" y="5762"/>
                    <a:pt x="339" y="6531"/>
                    <a:pt x="934" y="7095"/>
                  </a:cubicBezTo>
                  <a:cubicBezTo>
                    <a:pt x="1487" y="7689"/>
                    <a:pt x="2256" y="7987"/>
                    <a:pt x="3076" y="8028"/>
                  </a:cubicBezTo>
                  <a:lnTo>
                    <a:pt x="3117" y="8028"/>
                  </a:lnTo>
                  <a:cubicBezTo>
                    <a:pt x="3968" y="8028"/>
                    <a:pt x="4737" y="7689"/>
                    <a:pt x="5332" y="7136"/>
                  </a:cubicBezTo>
                  <a:cubicBezTo>
                    <a:pt x="5936" y="6531"/>
                    <a:pt x="6275" y="5721"/>
                    <a:pt x="6275" y="4870"/>
                  </a:cubicBezTo>
                  <a:cubicBezTo>
                    <a:pt x="6275" y="3763"/>
                    <a:pt x="5721" y="2779"/>
                    <a:pt x="4778" y="2174"/>
                  </a:cubicBezTo>
                  <a:cubicBezTo>
                    <a:pt x="4614" y="2092"/>
                    <a:pt x="4522" y="1918"/>
                    <a:pt x="4522" y="1754"/>
                  </a:cubicBezTo>
                  <a:lnTo>
                    <a:pt x="4522" y="595"/>
                  </a:lnTo>
                  <a:lnTo>
                    <a:pt x="4696" y="595"/>
                  </a:lnTo>
                  <a:cubicBezTo>
                    <a:pt x="4778" y="595"/>
                    <a:pt x="4819" y="554"/>
                    <a:pt x="4870" y="513"/>
                  </a:cubicBezTo>
                  <a:cubicBezTo>
                    <a:pt x="5075" y="257"/>
                    <a:pt x="4911" y="1"/>
                    <a:pt x="4655"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61"/>
            <p:cNvSpPr/>
            <p:nvPr/>
          </p:nvSpPr>
          <p:spPr>
            <a:xfrm>
              <a:off x="7983688" y="3140625"/>
              <a:ext cx="19250" cy="15150"/>
            </a:xfrm>
            <a:custGeom>
              <a:rect b="b" l="l" r="r" t="t"/>
              <a:pathLst>
                <a:path extrusionOk="0" h="606" w="770">
                  <a:moveTo>
                    <a:pt x="390" y="1"/>
                  </a:moveTo>
                  <a:cubicBezTo>
                    <a:pt x="257" y="1"/>
                    <a:pt x="175" y="42"/>
                    <a:pt x="134" y="134"/>
                  </a:cubicBezTo>
                  <a:cubicBezTo>
                    <a:pt x="1" y="349"/>
                    <a:pt x="175" y="606"/>
                    <a:pt x="390" y="606"/>
                  </a:cubicBezTo>
                  <a:cubicBezTo>
                    <a:pt x="606" y="606"/>
                    <a:pt x="770" y="390"/>
                    <a:pt x="647" y="175"/>
                  </a:cubicBezTo>
                  <a:cubicBezTo>
                    <a:pt x="606" y="42"/>
                    <a:pt x="513" y="1"/>
                    <a:pt x="39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61"/>
            <p:cNvSpPr/>
            <p:nvPr/>
          </p:nvSpPr>
          <p:spPr>
            <a:xfrm>
              <a:off x="7841713" y="3140625"/>
              <a:ext cx="19250" cy="15150"/>
            </a:xfrm>
            <a:custGeom>
              <a:rect b="b" l="l" r="r" t="t"/>
              <a:pathLst>
                <a:path extrusionOk="0" h="606" w="770">
                  <a:moveTo>
                    <a:pt x="390" y="1"/>
                  </a:moveTo>
                  <a:cubicBezTo>
                    <a:pt x="257" y="1"/>
                    <a:pt x="175" y="42"/>
                    <a:pt x="134" y="134"/>
                  </a:cubicBezTo>
                  <a:cubicBezTo>
                    <a:pt x="0" y="349"/>
                    <a:pt x="175" y="606"/>
                    <a:pt x="390" y="606"/>
                  </a:cubicBezTo>
                  <a:cubicBezTo>
                    <a:pt x="605" y="606"/>
                    <a:pt x="769" y="390"/>
                    <a:pt x="646" y="175"/>
                  </a:cubicBezTo>
                  <a:cubicBezTo>
                    <a:pt x="605" y="42"/>
                    <a:pt x="513" y="1"/>
                    <a:pt x="39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 name="Google Shape;962;p61"/>
          <p:cNvGrpSpPr/>
          <p:nvPr/>
        </p:nvGrpSpPr>
        <p:grpSpPr>
          <a:xfrm>
            <a:off x="5551263" y="3074775"/>
            <a:ext cx="345000" cy="344725"/>
            <a:chOff x="5551263" y="3074775"/>
            <a:chExt cx="345000" cy="344725"/>
          </a:xfrm>
        </p:grpSpPr>
        <p:sp>
          <p:nvSpPr>
            <p:cNvPr id="963" name="Google Shape;963;p61"/>
            <p:cNvSpPr/>
            <p:nvPr/>
          </p:nvSpPr>
          <p:spPr>
            <a:xfrm>
              <a:off x="5736063" y="3086300"/>
              <a:ext cx="130200" cy="156875"/>
            </a:xfrm>
            <a:custGeom>
              <a:rect b="b" l="l" r="r" t="t"/>
              <a:pathLst>
                <a:path extrusionOk="0" h="6275" w="5208">
                  <a:moveTo>
                    <a:pt x="1364" y="0"/>
                  </a:moveTo>
                  <a:lnTo>
                    <a:pt x="421" y="1108"/>
                  </a:lnTo>
                  <a:cubicBezTo>
                    <a:pt x="41" y="1497"/>
                    <a:pt x="41" y="2133"/>
                    <a:pt x="380" y="2563"/>
                  </a:cubicBezTo>
                  <a:lnTo>
                    <a:pt x="421" y="2645"/>
                  </a:lnTo>
                  <a:cubicBezTo>
                    <a:pt x="595" y="2820"/>
                    <a:pt x="595" y="3076"/>
                    <a:pt x="462" y="3240"/>
                  </a:cubicBezTo>
                  <a:lnTo>
                    <a:pt x="298" y="3496"/>
                  </a:lnTo>
                  <a:cubicBezTo>
                    <a:pt x="0" y="3927"/>
                    <a:pt x="41" y="4521"/>
                    <a:pt x="421" y="4911"/>
                  </a:cubicBezTo>
                  <a:lnTo>
                    <a:pt x="769" y="5249"/>
                  </a:lnTo>
                  <a:cubicBezTo>
                    <a:pt x="980" y="5460"/>
                    <a:pt x="1247" y="5560"/>
                    <a:pt x="1523" y="5560"/>
                  </a:cubicBezTo>
                  <a:cubicBezTo>
                    <a:pt x="1583" y="5560"/>
                    <a:pt x="1642" y="5555"/>
                    <a:pt x="1702" y="5546"/>
                  </a:cubicBezTo>
                  <a:lnTo>
                    <a:pt x="2819" y="5423"/>
                  </a:lnTo>
                  <a:cubicBezTo>
                    <a:pt x="2983" y="5423"/>
                    <a:pt x="3158" y="5505"/>
                    <a:pt x="3281" y="5639"/>
                  </a:cubicBezTo>
                  <a:lnTo>
                    <a:pt x="3414" y="5803"/>
                  </a:lnTo>
                  <a:cubicBezTo>
                    <a:pt x="3629" y="6110"/>
                    <a:pt x="3927" y="6274"/>
                    <a:pt x="4306" y="6274"/>
                  </a:cubicBezTo>
                  <a:lnTo>
                    <a:pt x="5208" y="6274"/>
                  </a:lnTo>
                  <a:lnTo>
                    <a:pt x="5208" y="5680"/>
                  </a:lnTo>
                  <a:lnTo>
                    <a:pt x="4306" y="5680"/>
                  </a:lnTo>
                  <a:cubicBezTo>
                    <a:pt x="4142" y="5680"/>
                    <a:pt x="3968" y="5598"/>
                    <a:pt x="3886" y="5464"/>
                  </a:cubicBezTo>
                  <a:lnTo>
                    <a:pt x="3752" y="5290"/>
                  </a:lnTo>
                  <a:cubicBezTo>
                    <a:pt x="3522" y="5023"/>
                    <a:pt x="3193" y="4864"/>
                    <a:pt x="2846" y="4864"/>
                  </a:cubicBezTo>
                  <a:cubicBezTo>
                    <a:pt x="2806" y="4864"/>
                    <a:pt x="2767" y="4866"/>
                    <a:pt x="2727" y="4870"/>
                  </a:cubicBezTo>
                  <a:lnTo>
                    <a:pt x="1620" y="4993"/>
                  </a:lnTo>
                  <a:cubicBezTo>
                    <a:pt x="1446" y="4993"/>
                    <a:pt x="1323" y="4952"/>
                    <a:pt x="1189" y="4829"/>
                  </a:cubicBezTo>
                  <a:lnTo>
                    <a:pt x="851" y="4480"/>
                  </a:lnTo>
                  <a:cubicBezTo>
                    <a:pt x="677" y="4316"/>
                    <a:pt x="636" y="4009"/>
                    <a:pt x="769" y="3845"/>
                  </a:cubicBezTo>
                  <a:lnTo>
                    <a:pt x="933" y="3588"/>
                  </a:lnTo>
                  <a:cubicBezTo>
                    <a:pt x="1230" y="3158"/>
                    <a:pt x="1189" y="2645"/>
                    <a:pt x="892" y="2266"/>
                  </a:cubicBezTo>
                  <a:lnTo>
                    <a:pt x="851" y="2174"/>
                  </a:lnTo>
                  <a:cubicBezTo>
                    <a:pt x="677" y="1958"/>
                    <a:pt x="677" y="1702"/>
                    <a:pt x="851" y="1497"/>
                  </a:cubicBezTo>
                  <a:lnTo>
                    <a:pt x="1835" y="421"/>
                  </a:lnTo>
                  <a:lnTo>
                    <a:pt x="1364"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61"/>
            <p:cNvSpPr/>
            <p:nvPr/>
          </p:nvSpPr>
          <p:spPr>
            <a:xfrm>
              <a:off x="5583313" y="3105525"/>
              <a:ext cx="102525" cy="153800"/>
            </a:xfrm>
            <a:custGeom>
              <a:rect b="b" l="l" r="r" t="t"/>
              <a:pathLst>
                <a:path extrusionOk="0" h="6152" w="4101">
                  <a:moveTo>
                    <a:pt x="2389" y="0"/>
                  </a:moveTo>
                  <a:lnTo>
                    <a:pt x="2010" y="421"/>
                  </a:lnTo>
                  <a:lnTo>
                    <a:pt x="2902" y="1241"/>
                  </a:lnTo>
                  <a:cubicBezTo>
                    <a:pt x="3117" y="1405"/>
                    <a:pt x="3158" y="1702"/>
                    <a:pt x="2984" y="1917"/>
                  </a:cubicBezTo>
                  <a:lnTo>
                    <a:pt x="2943" y="2010"/>
                  </a:lnTo>
                  <a:cubicBezTo>
                    <a:pt x="2604" y="2522"/>
                    <a:pt x="2727" y="3158"/>
                    <a:pt x="3158" y="3496"/>
                  </a:cubicBezTo>
                  <a:cubicBezTo>
                    <a:pt x="3414" y="3711"/>
                    <a:pt x="3414" y="3968"/>
                    <a:pt x="3332" y="4142"/>
                  </a:cubicBezTo>
                  <a:lnTo>
                    <a:pt x="2902" y="5085"/>
                  </a:lnTo>
                  <a:cubicBezTo>
                    <a:pt x="2861" y="5249"/>
                    <a:pt x="2686" y="5382"/>
                    <a:pt x="2471" y="5382"/>
                  </a:cubicBezTo>
                  <a:lnTo>
                    <a:pt x="0" y="5546"/>
                  </a:lnTo>
                  <a:lnTo>
                    <a:pt x="0" y="6151"/>
                  </a:lnTo>
                  <a:lnTo>
                    <a:pt x="2522" y="5977"/>
                  </a:lnTo>
                  <a:cubicBezTo>
                    <a:pt x="2943" y="5936"/>
                    <a:pt x="3291" y="5680"/>
                    <a:pt x="3455" y="5290"/>
                  </a:cubicBezTo>
                  <a:lnTo>
                    <a:pt x="3886" y="4398"/>
                  </a:lnTo>
                  <a:cubicBezTo>
                    <a:pt x="4101" y="3927"/>
                    <a:pt x="3968" y="3373"/>
                    <a:pt x="3547" y="3035"/>
                  </a:cubicBezTo>
                  <a:cubicBezTo>
                    <a:pt x="3332" y="2860"/>
                    <a:pt x="3291" y="2563"/>
                    <a:pt x="3414" y="2348"/>
                  </a:cubicBezTo>
                  <a:lnTo>
                    <a:pt x="3496" y="2266"/>
                  </a:lnTo>
                  <a:cubicBezTo>
                    <a:pt x="3804" y="1794"/>
                    <a:pt x="3711" y="1148"/>
                    <a:pt x="3332" y="810"/>
                  </a:cubicBezTo>
                  <a:lnTo>
                    <a:pt x="2389"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61"/>
            <p:cNvSpPr/>
            <p:nvPr/>
          </p:nvSpPr>
          <p:spPr>
            <a:xfrm>
              <a:off x="5551263" y="3074775"/>
              <a:ext cx="345000" cy="344725"/>
            </a:xfrm>
            <a:custGeom>
              <a:rect b="b" l="l" r="r" t="t"/>
              <a:pathLst>
                <a:path extrusionOk="0" h="13789" w="13800">
                  <a:moveTo>
                    <a:pt x="6921" y="584"/>
                  </a:moveTo>
                  <a:cubicBezTo>
                    <a:pt x="9863" y="584"/>
                    <a:pt x="12303" y="3024"/>
                    <a:pt x="12303" y="6007"/>
                  </a:cubicBezTo>
                  <a:cubicBezTo>
                    <a:pt x="12303" y="6910"/>
                    <a:pt x="12087" y="7760"/>
                    <a:pt x="11698" y="8529"/>
                  </a:cubicBezTo>
                  <a:cubicBezTo>
                    <a:pt x="10847" y="8488"/>
                    <a:pt x="9996" y="8314"/>
                    <a:pt x="9227" y="8058"/>
                  </a:cubicBezTo>
                  <a:cubicBezTo>
                    <a:pt x="9186" y="8058"/>
                    <a:pt x="9135" y="8058"/>
                    <a:pt x="9135" y="8017"/>
                  </a:cubicBezTo>
                  <a:cubicBezTo>
                    <a:pt x="8879" y="7976"/>
                    <a:pt x="8715" y="7894"/>
                    <a:pt x="8417" y="7894"/>
                  </a:cubicBezTo>
                  <a:cubicBezTo>
                    <a:pt x="7772" y="7894"/>
                    <a:pt x="7218" y="8232"/>
                    <a:pt x="6921" y="8704"/>
                  </a:cubicBezTo>
                  <a:cubicBezTo>
                    <a:pt x="6572" y="8232"/>
                    <a:pt x="6019" y="7894"/>
                    <a:pt x="5383" y="7894"/>
                  </a:cubicBezTo>
                  <a:cubicBezTo>
                    <a:pt x="5086" y="7894"/>
                    <a:pt x="4911" y="7976"/>
                    <a:pt x="4655" y="8017"/>
                  </a:cubicBezTo>
                  <a:cubicBezTo>
                    <a:pt x="4655" y="8058"/>
                    <a:pt x="4614" y="8058"/>
                    <a:pt x="4614" y="8058"/>
                  </a:cubicBezTo>
                  <a:cubicBezTo>
                    <a:pt x="3804" y="8314"/>
                    <a:pt x="2943" y="8488"/>
                    <a:pt x="2092" y="8529"/>
                  </a:cubicBezTo>
                  <a:cubicBezTo>
                    <a:pt x="1703" y="7760"/>
                    <a:pt x="1498" y="6910"/>
                    <a:pt x="1498" y="6007"/>
                  </a:cubicBezTo>
                  <a:cubicBezTo>
                    <a:pt x="1498" y="3024"/>
                    <a:pt x="3927" y="584"/>
                    <a:pt x="6921" y="584"/>
                  </a:cubicBezTo>
                  <a:close/>
                  <a:moveTo>
                    <a:pt x="5424" y="8488"/>
                  </a:moveTo>
                  <a:cubicBezTo>
                    <a:pt x="6060" y="8488"/>
                    <a:pt x="6623" y="9042"/>
                    <a:pt x="6623" y="9688"/>
                  </a:cubicBezTo>
                  <a:lnTo>
                    <a:pt x="6623" y="10672"/>
                  </a:lnTo>
                  <a:cubicBezTo>
                    <a:pt x="6234" y="10416"/>
                    <a:pt x="5762" y="10323"/>
                    <a:pt x="5291" y="10323"/>
                  </a:cubicBezTo>
                  <a:lnTo>
                    <a:pt x="1067" y="10323"/>
                  </a:lnTo>
                  <a:lnTo>
                    <a:pt x="1067" y="9688"/>
                  </a:lnTo>
                  <a:cubicBezTo>
                    <a:pt x="1067" y="9390"/>
                    <a:pt x="1282" y="9134"/>
                    <a:pt x="1580" y="9134"/>
                  </a:cubicBezTo>
                  <a:cubicBezTo>
                    <a:pt x="2687" y="9134"/>
                    <a:pt x="3753" y="8960"/>
                    <a:pt x="4778" y="8622"/>
                  </a:cubicBezTo>
                  <a:lnTo>
                    <a:pt x="4870" y="8622"/>
                  </a:lnTo>
                  <a:cubicBezTo>
                    <a:pt x="5086" y="8529"/>
                    <a:pt x="5209" y="8488"/>
                    <a:pt x="5424" y="8488"/>
                  </a:cubicBezTo>
                  <a:close/>
                  <a:moveTo>
                    <a:pt x="8366" y="8488"/>
                  </a:moveTo>
                  <a:cubicBezTo>
                    <a:pt x="8581" y="8488"/>
                    <a:pt x="8715" y="8529"/>
                    <a:pt x="8930" y="8622"/>
                  </a:cubicBezTo>
                  <a:lnTo>
                    <a:pt x="9012" y="8622"/>
                  </a:lnTo>
                  <a:cubicBezTo>
                    <a:pt x="10037" y="8960"/>
                    <a:pt x="11103" y="9134"/>
                    <a:pt x="12210" y="9134"/>
                  </a:cubicBezTo>
                  <a:cubicBezTo>
                    <a:pt x="12518" y="9134"/>
                    <a:pt x="12723" y="9390"/>
                    <a:pt x="12723" y="9688"/>
                  </a:cubicBezTo>
                  <a:lnTo>
                    <a:pt x="12723" y="10323"/>
                  </a:lnTo>
                  <a:lnTo>
                    <a:pt x="8499" y="10323"/>
                  </a:lnTo>
                  <a:cubicBezTo>
                    <a:pt x="8028" y="10323"/>
                    <a:pt x="7597" y="10416"/>
                    <a:pt x="7177" y="10672"/>
                  </a:cubicBezTo>
                  <a:lnTo>
                    <a:pt x="7177" y="9688"/>
                  </a:lnTo>
                  <a:cubicBezTo>
                    <a:pt x="7177" y="9042"/>
                    <a:pt x="7731" y="8488"/>
                    <a:pt x="8366" y="8488"/>
                  </a:cubicBezTo>
                  <a:close/>
                  <a:moveTo>
                    <a:pt x="13195" y="10877"/>
                  </a:moveTo>
                  <a:lnTo>
                    <a:pt x="13195" y="12035"/>
                  </a:lnTo>
                  <a:lnTo>
                    <a:pt x="8243" y="12035"/>
                  </a:lnTo>
                  <a:cubicBezTo>
                    <a:pt x="7946" y="12035"/>
                    <a:pt x="7690" y="12251"/>
                    <a:pt x="7649" y="12548"/>
                  </a:cubicBezTo>
                  <a:cubicBezTo>
                    <a:pt x="7597" y="12927"/>
                    <a:pt x="7259" y="13183"/>
                    <a:pt x="6921" y="13183"/>
                  </a:cubicBezTo>
                  <a:cubicBezTo>
                    <a:pt x="6531" y="13183"/>
                    <a:pt x="6234" y="12927"/>
                    <a:pt x="6152" y="12548"/>
                  </a:cubicBezTo>
                  <a:cubicBezTo>
                    <a:pt x="6111" y="12251"/>
                    <a:pt x="5855" y="12035"/>
                    <a:pt x="5547" y="12035"/>
                  </a:cubicBezTo>
                  <a:lnTo>
                    <a:pt x="596" y="12035"/>
                  </a:lnTo>
                  <a:lnTo>
                    <a:pt x="596" y="10877"/>
                  </a:lnTo>
                  <a:lnTo>
                    <a:pt x="5291" y="10877"/>
                  </a:lnTo>
                  <a:cubicBezTo>
                    <a:pt x="5803" y="10877"/>
                    <a:pt x="6316" y="11092"/>
                    <a:pt x="6705" y="11482"/>
                  </a:cubicBezTo>
                  <a:cubicBezTo>
                    <a:pt x="6746" y="11523"/>
                    <a:pt x="6821" y="11543"/>
                    <a:pt x="6901" y="11543"/>
                  </a:cubicBezTo>
                  <a:cubicBezTo>
                    <a:pt x="6982" y="11543"/>
                    <a:pt x="7069" y="11523"/>
                    <a:pt x="7136" y="11482"/>
                  </a:cubicBezTo>
                  <a:cubicBezTo>
                    <a:pt x="7474" y="11092"/>
                    <a:pt x="7987" y="10877"/>
                    <a:pt x="8499" y="10877"/>
                  </a:cubicBezTo>
                  <a:close/>
                  <a:moveTo>
                    <a:pt x="6914" y="0"/>
                  </a:moveTo>
                  <a:cubicBezTo>
                    <a:pt x="5301" y="0"/>
                    <a:pt x="3789" y="634"/>
                    <a:pt x="2646" y="1743"/>
                  </a:cubicBezTo>
                  <a:cubicBezTo>
                    <a:pt x="1498" y="2891"/>
                    <a:pt x="893" y="4388"/>
                    <a:pt x="893" y="6007"/>
                  </a:cubicBezTo>
                  <a:cubicBezTo>
                    <a:pt x="893" y="6910"/>
                    <a:pt x="1067" y="7760"/>
                    <a:pt x="1446" y="8570"/>
                  </a:cubicBezTo>
                  <a:cubicBezTo>
                    <a:pt x="893" y="8622"/>
                    <a:pt x="472" y="9083"/>
                    <a:pt x="472" y="9688"/>
                  </a:cubicBezTo>
                  <a:lnTo>
                    <a:pt x="472" y="10323"/>
                  </a:lnTo>
                  <a:lnTo>
                    <a:pt x="298" y="10323"/>
                  </a:lnTo>
                  <a:cubicBezTo>
                    <a:pt x="124" y="10323"/>
                    <a:pt x="1" y="10457"/>
                    <a:pt x="1" y="10580"/>
                  </a:cubicBezTo>
                  <a:lnTo>
                    <a:pt x="1" y="12333"/>
                  </a:lnTo>
                  <a:cubicBezTo>
                    <a:pt x="1" y="12507"/>
                    <a:pt x="124" y="12630"/>
                    <a:pt x="298" y="12630"/>
                  </a:cubicBezTo>
                  <a:lnTo>
                    <a:pt x="5547" y="12630"/>
                  </a:lnTo>
                  <a:lnTo>
                    <a:pt x="5547" y="12671"/>
                  </a:lnTo>
                  <a:cubicBezTo>
                    <a:pt x="5680" y="13317"/>
                    <a:pt x="6234" y="13788"/>
                    <a:pt x="6921" y="13788"/>
                  </a:cubicBezTo>
                  <a:cubicBezTo>
                    <a:pt x="7556" y="13788"/>
                    <a:pt x="8110" y="13317"/>
                    <a:pt x="8243" y="12671"/>
                  </a:cubicBezTo>
                  <a:lnTo>
                    <a:pt x="8243" y="12630"/>
                  </a:lnTo>
                  <a:lnTo>
                    <a:pt x="13492" y="12630"/>
                  </a:lnTo>
                  <a:cubicBezTo>
                    <a:pt x="13666" y="12630"/>
                    <a:pt x="13799" y="12507"/>
                    <a:pt x="13799" y="12333"/>
                  </a:cubicBezTo>
                  <a:lnTo>
                    <a:pt x="13799" y="10580"/>
                  </a:lnTo>
                  <a:cubicBezTo>
                    <a:pt x="13799" y="10457"/>
                    <a:pt x="13666" y="10323"/>
                    <a:pt x="13492" y="10323"/>
                  </a:cubicBezTo>
                  <a:lnTo>
                    <a:pt x="13287" y="10323"/>
                  </a:lnTo>
                  <a:lnTo>
                    <a:pt x="13287" y="9688"/>
                  </a:lnTo>
                  <a:cubicBezTo>
                    <a:pt x="13287" y="9083"/>
                    <a:pt x="12856" y="8622"/>
                    <a:pt x="12303" y="8570"/>
                  </a:cubicBezTo>
                  <a:cubicBezTo>
                    <a:pt x="12682" y="7760"/>
                    <a:pt x="12897" y="6910"/>
                    <a:pt x="12897" y="6007"/>
                  </a:cubicBezTo>
                  <a:cubicBezTo>
                    <a:pt x="12897" y="4090"/>
                    <a:pt x="12005" y="2296"/>
                    <a:pt x="10416" y="1138"/>
                  </a:cubicBezTo>
                  <a:cubicBezTo>
                    <a:pt x="9648" y="584"/>
                    <a:pt x="8756" y="205"/>
                    <a:pt x="7854" y="72"/>
                  </a:cubicBezTo>
                  <a:cubicBezTo>
                    <a:pt x="7538" y="24"/>
                    <a:pt x="7224" y="0"/>
                    <a:pt x="6914"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 name="Google Shape;966;p61"/>
          <p:cNvGrpSpPr/>
          <p:nvPr/>
        </p:nvGrpSpPr>
        <p:grpSpPr>
          <a:xfrm>
            <a:off x="4084038" y="3074500"/>
            <a:ext cx="346000" cy="345000"/>
            <a:chOff x="4084038" y="3074500"/>
            <a:chExt cx="346000" cy="345000"/>
          </a:xfrm>
        </p:grpSpPr>
        <p:sp>
          <p:nvSpPr>
            <p:cNvPr id="967" name="Google Shape;967;p61"/>
            <p:cNvSpPr/>
            <p:nvPr/>
          </p:nvSpPr>
          <p:spPr>
            <a:xfrm>
              <a:off x="4396963" y="3328750"/>
              <a:ext cx="14875" cy="43575"/>
            </a:xfrm>
            <a:custGeom>
              <a:rect b="b" l="l" r="r" t="t"/>
              <a:pathLst>
                <a:path extrusionOk="0" h="1743" w="595">
                  <a:moveTo>
                    <a:pt x="0" y="0"/>
                  </a:moveTo>
                  <a:lnTo>
                    <a:pt x="0" y="1743"/>
                  </a:lnTo>
                  <a:lnTo>
                    <a:pt x="595" y="1743"/>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61"/>
            <p:cNvSpPr/>
            <p:nvPr/>
          </p:nvSpPr>
          <p:spPr>
            <a:xfrm>
              <a:off x="4095813" y="3202650"/>
              <a:ext cx="334225" cy="216850"/>
            </a:xfrm>
            <a:custGeom>
              <a:rect b="b" l="l" r="r" t="t"/>
              <a:pathLst>
                <a:path extrusionOk="0" h="8674" w="13369">
                  <a:moveTo>
                    <a:pt x="12210" y="3804"/>
                  </a:moveTo>
                  <a:cubicBezTo>
                    <a:pt x="12467" y="3804"/>
                    <a:pt x="12682" y="4019"/>
                    <a:pt x="12723" y="4224"/>
                  </a:cubicBezTo>
                  <a:cubicBezTo>
                    <a:pt x="12764" y="4532"/>
                    <a:pt x="12508" y="4737"/>
                    <a:pt x="12251" y="4737"/>
                  </a:cubicBezTo>
                  <a:lnTo>
                    <a:pt x="5331" y="4737"/>
                  </a:lnTo>
                  <a:cubicBezTo>
                    <a:pt x="4655" y="4737"/>
                    <a:pt x="4101" y="5301"/>
                    <a:pt x="4142" y="5977"/>
                  </a:cubicBezTo>
                  <a:cubicBezTo>
                    <a:pt x="4183" y="6623"/>
                    <a:pt x="4696" y="7095"/>
                    <a:pt x="5331" y="7095"/>
                  </a:cubicBezTo>
                  <a:lnTo>
                    <a:pt x="12210" y="7095"/>
                  </a:lnTo>
                  <a:cubicBezTo>
                    <a:pt x="12467" y="7095"/>
                    <a:pt x="12682" y="7300"/>
                    <a:pt x="12682" y="7556"/>
                  </a:cubicBezTo>
                  <a:lnTo>
                    <a:pt x="12682" y="7945"/>
                  </a:lnTo>
                  <a:cubicBezTo>
                    <a:pt x="12682" y="8027"/>
                    <a:pt x="12641" y="8068"/>
                    <a:pt x="12600" y="8068"/>
                  </a:cubicBezTo>
                  <a:lnTo>
                    <a:pt x="4522" y="8068"/>
                  </a:lnTo>
                  <a:cubicBezTo>
                    <a:pt x="4399" y="8068"/>
                    <a:pt x="4265" y="8027"/>
                    <a:pt x="4183" y="7945"/>
                  </a:cubicBezTo>
                  <a:cubicBezTo>
                    <a:pt x="2215" y="6110"/>
                    <a:pt x="3496" y="3804"/>
                    <a:pt x="5331" y="3804"/>
                  </a:cubicBezTo>
                  <a:close/>
                  <a:moveTo>
                    <a:pt x="595" y="1"/>
                  </a:moveTo>
                  <a:lnTo>
                    <a:pt x="1" y="42"/>
                  </a:lnTo>
                  <a:lnTo>
                    <a:pt x="770" y="7648"/>
                  </a:lnTo>
                  <a:cubicBezTo>
                    <a:pt x="852" y="8243"/>
                    <a:pt x="1323" y="8673"/>
                    <a:pt x="1877" y="8673"/>
                  </a:cubicBezTo>
                  <a:lnTo>
                    <a:pt x="12210" y="8673"/>
                  </a:lnTo>
                  <a:cubicBezTo>
                    <a:pt x="12815" y="8673"/>
                    <a:pt x="13276" y="8202"/>
                    <a:pt x="13276" y="7607"/>
                  </a:cubicBezTo>
                  <a:lnTo>
                    <a:pt x="13276" y="7556"/>
                  </a:lnTo>
                  <a:cubicBezTo>
                    <a:pt x="13276" y="6961"/>
                    <a:pt x="12815" y="6490"/>
                    <a:pt x="12210" y="6490"/>
                  </a:cubicBezTo>
                  <a:lnTo>
                    <a:pt x="5331" y="6490"/>
                  </a:lnTo>
                  <a:cubicBezTo>
                    <a:pt x="5034" y="6490"/>
                    <a:pt x="4778" y="6274"/>
                    <a:pt x="4737" y="5977"/>
                  </a:cubicBezTo>
                  <a:cubicBezTo>
                    <a:pt x="4737" y="5639"/>
                    <a:pt x="4993" y="5342"/>
                    <a:pt x="5331" y="5342"/>
                  </a:cubicBezTo>
                  <a:lnTo>
                    <a:pt x="12210" y="5342"/>
                  </a:lnTo>
                  <a:cubicBezTo>
                    <a:pt x="12764" y="5342"/>
                    <a:pt x="13235" y="4952"/>
                    <a:pt x="13276" y="4398"/>
                  </a:cubicBezTo>
                  <a:cubicBezTo>
                    <a:pt x="13369" y="3763"/>
                    <a:pt x="12856" y="3250"/>
                    <a:pt x="12251" y="3250"/>
                  </a:cubicBezTo>
                  <a:lnTo>
                    <a:pt x="7689" y="3250"/>
                  </a:lnTo>
                  <a:lnTo>
                    <a:pt x="8028" y="42"/>
                  </a:lnTo>
                  <a:lnTo>
                    <a:pt x="7433" y="1"/>
                  </a:lnTo>
                  <a:lnTo>
                    <a:pt x="7084" y="3250"/>
                  </a:lnTo>
                  <a:lnTo>
                    <a:pt x="5383" y="3250"/>
                  </a:lnTo>
                  <a:cubicBezTo>
                    <a:pt x="3927" y="3250"/>
                    <a:pt x="2728" y="4357"/>
                    <a:pt x="2646" y="5762"/>
                  </a:cubicBezTo>
                  <a:cubicBezTo>
                    <a:pt x="2564" y="6705"/>
                    <a:pt x="2984" y="7515"/>
                    <a:pt x="3630" y="8068"/>
                  </a:cubicBezTo>
                  <a:lnTo>
                    <a:pt x="1877" y="8068"/>
                  </a:lnTo>
                  <a:cubicBezTo>
                    <a:pt x="1620" y="8068"/>
                    <a:pt x="1405" y="7863"/>
                    <a:pt x="1364" y="7607"/>
                  </a:cubicBezTo>
                  <a:lnTo>
                    <a:pt x="595" y="1"/>
                  </a:ln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61"/>
            <p:cNvSpPr/>
            <p:nvPr/>
          </p:nvSpPr>
          <p:spPr>
            <a:xfrm>
              <a:off x="4084038" y="3074500"/>
              <a:ext cx="223250" cy="136625"/>
            </a:xfrm>
            <a:custGeom>
              <a:rect b="b" l="l" r="r" t="t"/>
              <a:pathLst>
                <a:path extrusionOk="0" h="5465" w="8930">
                  <a:moveTo>
                    <a:pt x="7340" y="1498"/>
                  </a:moveTo>
                  <a:lnTo>
                    <a:pt x="7771" y="2646"/>
                  </a:lnTo>
                  <a:lnTo>
                    <a:pt x="1189" y="2646"/>
                  </a:lnTo>
                  <a:lnTo>
                    <a:pt x="1620" y="1498"/>
                  </a:lnTo>
                  <a:close/>
                  <a:moveTo>
                    <a:pt x="8324" y="3292"/>
                  </a:moveTo>
                  <a:lnTo>
                    <a:pt x="8324" y="4870"/>
                  </a:lnTo>
                  <a:lnTo>
                    <a:pt x="595" y="4870"/>
                  </a:lnTo>
                  <a:lnTo>
                    <a:pt x="595" y="3292"/>
                  </a:lnTo>
                  <a:close/>
                  <a:moveTo>
                    <a:pt x="2563" y="1"/>
                  </a:moveTo>
                  <a:cubicBezTo>
                    <a:pt x="2389" y="1"/>
                    <a:pt x="2214" y="124"/>
                    <a:pt x="2214" y="298"/>
                  </a:cubicBezTo>
                  <a:lnTo>
                    <a:pt x="2214" y="893"/>
                  </a:lnTo>
                  <a:lnTo>
                    <a:pt x="1405" y="893"/>
                  </a:lnTo>
                  <a:cubicBezTo>
                    <a:pt x="1323" y="893"/>
                    <a:pt x="1189" y="985"/>
                    <a:pt x="1148" y="1108"/>
                  </a:cubicBezTo>
                  <a:lnTo>
                    <a:pt x="554" y="2646"/>
                  </a:lnTo>
                  <a:lnTo>
                    <a:pt x="297" y="2646"/>
                  </a:lnTo>
                  <a:cubicBezTo>
                    <a:pt x="123" y="2646"/>
                    <a:pt x="0" y="2779"/>
                    <a:pt x="0" y="2943"/>
                  </a:cubicBezTo>
                  <a:lnTo>
                    <a:pt x="0" y="5168"/>
                  </a:lnTo>
                  <a:cubicBezTo>
                    <a:pt x="0" y="5301"/>
                    <a:pt x="123" y="5465"/>
                    <a:pt x="297" y="5465"/>
                  </a:cubicBezTo>
                  <a:lnTo>
                    <a:pt x="8622" y="5465"/>
                  </a:lnTo>
                  <a:cubicBezTo>
                    <a:pt x="8796" y="5465"/>
                    <a:pt x="8929" y="5301"/>
                    <a:pt x="8929" y="5168"/>
                  </a:cubicBezTo>
                  <a:lnTo>
                    <a:pt x="8929" y="2943"/>
                  </a:lnTo>
                  <a:cubicBezTo>
                    <a:pt x="8929" y="2779"/>
                    <a:pt x="8796" y="2646"/>
                    <a:pt x="8622" y="2646"/>
                  </a:cubicBezTo>
                  <a:lnTo>
                    <a:pt x="8417" y="2646"/>
                  </a:lnTo>
                  <a:lnTo>
                    <a:pt x="7812" y="1108"/>
                  </a:lnTo>
                  <a:cubicBezTo>
                    <a:pt x="7771" y="985"/>
                    <a:pt x="7689" y="893"/>
                    <a:pt x="7555" y="893"/>
                  </a:cubicBezTo>
                  <a:lnTo>
                    <a:pt x="2819" y="893"/>
                  </a:lnTo>
                  <a:lnTo>
                    <a:pt x="2819" y="298"/>
                  </a:lnTo>
                  <a:cubicBezTo>
                    <a:pt x="2819" y="175"/>
                    <a:pt x="2686" y="1"/>
                    <a:pt x="2563"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 name="Google Shape;970;p61"/>
          <p:cNvGrpSpPr/>
          <p:nvPr/>
        </p:nvGrpSpPr>
        <p:grpSpPr>
          <a:xfrm>
            <a:off x="3266988" y="3080650"/>
            <a:ext cx="344975" cy="332425"/>
            <a:chOff x="3266988" y="3080650"/>
            <a:chExt cx="344975" cy="332425"/>
          </a:xfrm>
        </p:grpSpPr>
        <p:sp>
          <p:nvSpPr>
            <p:cNvPr id="971" name="Google Shape;971;p61"/>
            <p:cNvSpPr/>
            <p:nvPr/>
          </p:nvSpPr>
          <p:spPr>
            <a:xfrm>
              <a:off x="3266988" y="3267750"/>
              <a:ext cx="344975" cy="145325"/>
            </a:xfrm>
            <a:custGeom>
              <a:rect b="b" l="l" r="r" t="t"/>
              <a:pathLst>
                <a:path extrusionOk="0" h="5813" w="13799">
                  <a:moveTo>
                    <a:pt x="5475" y="554"/>
                  </a:moveTo>
                  <a:cubicBezTo>
                    <a:pt x="6110" y="595"/>
                    <a:pt x="6623" y="1108"/>
                    <a:pt x="6623" y="1794"/>
                  </a:cubicBezTo>
                  <a:lnTo>
                    <a:pt x="6623" y="2738"/>
                  </a:lnTo>
                  <a:cubicBezTo>
                    <a:pt x="6244" y="2522"/>
                    <a:pt x="5813" y="2389"/>
                    <a:pt x="5341" y="2389"/>
                  </a:cubicBezTo>
                  <a:lnTo>
                    <a:pt x="1118" y="2389"/>
                  </a:lnTo>
                  <a:lnTo>
                    <a:pt x="1118" y="1753"/>
                  </a:lnTo>
                  <a:cubicBezTo>
                    <a:pt x="1118" y="1456"/>
                    <a:pt x="1323" y="1241"/>
                    <a:pt x="1630" y="1241"/>
                  </a:cubicBezTo>
                  <a:cubicBezTo>
                    <a:pt x="2697" y="1241"/>
                    <a:pt x="3804" y="1067"/>
                    <a:pt x="4829" y="728"/>
                  </a:cubicBezTo>
                  <a:cubicBezTo>
                    <a:pt x="4829" y="687"/>
                    <a:pt x="4870" y="687"/>
                    <a:pt x="4911" y="687"/>
                  </a:cubicBezTo>
                  <a:cubicBezTo>
                    <a:pt x="5126" y="595"/>
                    <a:pt x="5259" y="554"/>
                    <a:pt x="5475" y="554"/>
                  </a:cubicBezTo>
                  <a:close/>
                  <a:moveTo>
                    <a:pt x="8417" y="554"/>
                  </a:moveTo>
                  <a:cubicBezTo>
                    <a:pt x="8632" y="554"/>
                    <a:pt x="8755" y="595"/>
                    <a:pt x="8929" y="687"/>
                  </a:cubicBezTo>
                  <a:cubicBezTo>
                    <a:pt x="8970" y="687"/>
                    <a:pt x="9011" y="687"/>
                    <a:pt x="9011" y="728"/>
                  </a:cubicBezTo>
                  <a:cubicBezTo>
                    <a:pt x="10037" y="1067"/>
                    <a:pt x="11154" y="1241"/>
                    <a:pt x="12220" y="1241"/>
                  </a:cubicBezTo>
                  <a:cubicBezTo>
                    <a:pt x="12517" y="1241"/>
                    <a:pt x="12733" y="1456"/>
                    <a:pt x="12733" y="1753"/>
                  </a:cubicBezTo>
                  <a:lnTo>
                    <a:pt x="12733" y="2389"/>
                  </a:lnTo>
                  <a:lnTo>
                    <a:pt x="8499" y="2389"/>
                  </a:lnTo>
                  <a:cubicBezTo>
                    <a:pt x="8038" y="2389"/>
                    <a:pt x="7607" y="2522"/>
                    <a:pt x="7217" y="2738"/>
                  </a:cubicBezTo>
                  <a:lnTo>
                    <a:pt x="7217" y="1794"/>
                  </a:lnTo>
                  <a:cubicBezTo>
                    <a:pt x="7217" y="1108"/>
                    <a:pt x="7730" y="554"/>
                    <a:pt x="8417" y="554"/>
                  </a:cubicBezTo>
                  <a:close/>
                  <a:moveTo>
                    <a:pt x="13204" y="2994"/>
                  </a:moveTo>
                  <a:lnTo>
                    <a:pt x="13204" y="4142"/>
                  </a:lnTo>
                  <a:lnTo>
                    <a:pt x="8243" y="4142"/>
                  </a:lnTo>
                  <a:cubicBezTo>
                    <a:pt x="7945" y="4142"/>
                    <a:pt x="7730" y="4316"/>
                    <a:pt x="7648" y="4614"/>
                  </a:cubicBezTo>
                  <a:cubicBezTo>
                    <a:pt x="7607" y="4952"/>
                    <a:pt x="7269" y="5208"/>
                    <a:pt x="6920" y="5208"/>
                  </a:cubicBezTo>
                  <a:cubicBezTo>
                    <a:pt x="6541" y="5208"/>
                    <a:pt x="6244" y="4952"/>
                    <a:pt x="6151" y="4614"/>
                  </a:cubicBezTo>
                  <a:cubicBezTo>
                    <a:pt x="6110" y="4316"/>
                    <a:pt x="5854" y="4142"/>
                    <a:pt x="5557" y="4142"/>
                  </a:cubicBezTo>
                  <a:lnTo>
                    <a:pt x="605" y="4142"/>
                  </a:lnTo>
                  <a:lnTo>
                    <a:pt x="605" y="2994"/>
                  </a:lnTo>
                  <a:lnTo>
                    <a:pt x="5300" y="2994"/>
                  </a:lnTo>
                  <a:cubicBezTo>
                    <a:pt x="5813" y="2994"/>
                    <a:pt x="6326" y="3158"/>
                    <a:pt x="6705" y="3547"/>
                  </a:cubicBezTo>
                  <a:cubicBezTo>
                    <a:pt x="6756" y="3588"/>
                    <a:pt x="6838" y="3629"/>
                    <a:pt x="6920" y="3629"/>
                  </a:cubicBezTo>
                  <a:cubicBezTo>
                    <a:pt x="7012" y="3629"/>
                    <a:pt x="7053" y="3588"/>
                    <a:pt x="7135" y="3547"/>
                  </a:cubicBezTo>
                  <a:cubicBezTo>
                    <a:pt x="7474" y="3158"/>
                    <a:pt x="7986" y="2994"/>
                    <a:pt x="8499" y="2994"/>
                  </a:cubicBezTo>
                  <a:close/>
                  <a:moveTo>
                    <a:pt x="5423" y="0"/>
                  </a:moveTo>
                  <a:cubicBezTo>
                    <a:pt x="5126" y="0"/>
                    <a:pt x="4911" y="41"/>
                    <a:pt x="4706" y="134"/>
                  </a:cubicBezTo>
                  <a:cubicBezTo>
                    <a:pt x="4655" y="134"/>
                    <a:pt x="4655" y="134"/>
                    <a:pt x="4614" y="175"/>
                  </a:cubicBezTo>
                  <a:cubicBezTo>
                    <a:pt x="3629" y="472"/>
                    <a:pt x="2656" y="646"/>
                    <a:pt x="1630" y="646"/>
                  </a:cubicBezTo>
                  <a:cubicBezTo>
                    <a:pt x="1026" y="646"/>
                    <a:pt x="513" y="1159"/>
                    <a:pt x="513" y="1753"/>
                  </a:cubicBezTo>
                  <a:lnTo>
                    <a:pt x="513" y="2389"/>
                  </a:lnTo>
                  <a:lnTo>
                    <a:pt x="298" y="2389"/>
                  </a:lnTo>
                  <a:cubicBezTo>
                    <a:pt x="175" y="2389"/>
                    <a:pt x="0" y="2522"/>
                    <a:pt x="0" y="2697"/>
                  </a:cubicBezTo>
                  <a:lnTo>
                    <a:pt x="0" y="4439"/>
                  </a:lnTo>
                  <a:cubicBezTo>
                    <a:pt x="0" y="4614"/>
                    <a:pt x="175" y="4747"/>
                    <a:pt x="298" y="4747"/>
                  </a:cubicBezTo>
                  <a:lnTo>
                    <a:pt x="5557" y="4747"/>
                  </a:lnTo>
                  <a:cubicBezTo>
                    <a:pt x="5680" y="5341"/>
                    <a:pt x="6285" y="5813"/>
                    <a:pt x="6920" y="5813"/>
                  </a:cubicBezTo>
                  <a:cubicBezTo>
                    <a:pt x="7566" y="5813"/>
                    <a:pt x="8120" y="5341"/>
                    <a:pt x="8243" y="4747"/>
                  </a:cubicBezTo>
                  <a:lnTo>
                    <a:pt x="13502" y="4747"/>
                  </a:lnTo>
                  <a:cubicBezTo>
                    <a:pt x="13676" y="4747"/>
                    <a:pt x="13799" y="4614"/>
                    <a:pt x="13799" y="4439"/>
                  </a:cubicBezTo>
                  <a:lnTo>
                    <a:pt x="13799" y="2697"/>
                  </a:lnTo>
                  <a:cubicBezTo>
                    <a:pt x="13799" y="2522"/>
                    <a:pt x="13676" y="2389"/>
                    <a:pt x="13502" y="2389"/>
                  </a:cubicBezTo>
                  <a:lnTo>
                    <a:pt x="13327" y="2389"/>
                  </a:lnTo>
                  <a:lnTo>
                    <a:pt x="13327" y="1753"/>
                  </a:lnTo>
                  <a:cubicBezTo>
                    <a:pt x="13327" y="1159"/>
                    <a:pt x="12815" y="646"/>
                    <a:pt x="12220" y="646"/>
                  </a:cubicBezTo>
                  <a:cubicBezTo>
                    <a:pt x="11195" y="646"/>
                    <a:pt x="10211" y="472"/>
                    <a:pt x="9227" y="175"/>
                  </a:cubicBezTo>
                  <a:cubicBezTo>
                    <a:pt x="9186" y="134"/>
                    <a:pt x="9186" y="134"/>
                    <a:pt x="9145" y="134"/>
                  </a:cubicBezTo>
                  <a:cubicBezTo>
                    <a:pt x="8929" y="41"/>
                    <a:pt x="8714" y="0"/>
                    <a:pt x="8417" y="0"/>
                  </a:cubicBezTo>
                  <a:cubicBezTo>
                    <a:pt x="7781" y="0"/>
                    <a:pt x="7269" y="298"/>
                    <a:pt x="6920" y="810"/>
                  </a:cubicBezTo>
                  <a:cubicBezTo>
                    <a:pt x="6582" y="298"/>
                    <a:pt x="6028" y="0"/>
                    <a:pt x="542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61"/>
            <p:cNvSpPr/>
            <p:nvPr/>
          </p:nvSpPr>
          <p:spPr>
            <a:xfrm>
              <a:off x="3361038" y="3173550"/>
              <a:ext cx="59750" cy="59100"/>
            </a:xfrm>
            <a:custGeom>
              <a:rect b="b" l="l" r="r" t="t"/>
              <a:pathLst>
                <a:path extrusionOk="0" h="2364" w="2390">
                  <a:moveTo>
                    <a:pt x="1189" y="0"/>
                  </a:moveTo>
                  <a:cubicBezTo>
                    <a:pt x="1034" y="0"/>
                    <a:pt x="893" y="157"/>
                    <a:pt x="893" y="314"/>
                  </a:cubicBezTo>
                  <a:lnTo>
                    <a:pt x="893" y="867"/>
                  </a:lnTo>
                  <a:lnTo>
                    <a:pt x="298" y="867"/>
                  </a:lnTo>
                  <a:cubicBezTo>
                    <a:pt x="175" y="867"/>
                    <a:pt x="42" y="990"/>
                    <a:pt x="1" y="1124"/>
                  </a:cubicBezTo>
                  <a:cubicBezTo>
                    <a:pt x="1" y="1339"/>
                    <a:pt x="124" y="1462"/>
                    <a:pt x="298" y="1462"/>
                  </a:cubicBezTo>
                  <a:lnTo>
                    <a:pt x="893" y="1462"/>
                  </a:lnTo>
                  <a:lnTo>
                    <a:pt x="893" y="2056"/>
                  </a:lnTo>
                  <a:cubicBezTo>
                    <a:pt x="893" y="2190"/>
                    <a:pt x="985" y="2313"/>
                    <a:pt x="1149" y="2364"/>
                  </a:cubicBezTo>
                  <a:cubicBezTo>
                    <a:pt x="1323" y="2364"/>
                    <a:pt x="1497" y="2231"/>
                    <a:pt x="1497" y="2056"/>
                  </a:cubicBezTo>
                  <a:lnTo>
                    <a:pt x="1497" y="1462"/>
                  </a:lnTo>
                  <a:lnTo>
                    <a:pt x="2051" y="1462"/>
                  </a:lnTo>
                  <a:cubicBezTo>
                    <a:pt x="2225" y="1462"/>
                    <a:pt x="2389" y="1339"/>
                    <a:pt x="2348" y="1124"/>
                  </a:cubicBezTo>
                  <a:cubicBezTo>
                    <a:pt x="2307" y="990"/>
                    <a:pt x="2174" y="867"/>
                    <a:pt x="2051" y="867"/>
                  </a:cubicBezTo>
                  <a:lnTo>
                    <a:pt x="1497" y="867"/>
                  </a:lnTo>
                  <a:lnTo>
                    <a:pt x="1497" y="314"/>
                  </a:lnTo>
                  <a:cubicBezTo>
                    <a:pt x="1497" y="180"/>
                    <a:pt x="1364" y="57"/>
                    <a:pt x="1241" y="6"/>
                  </a:cubicBezTo>
                  <a:cubicBezTo>
                    <a:pt x="1224" y="2"/>
                    <a:pt x="1206" y="0"/>
                    <a:pt x="1189"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61"/>
            <p:cNvSpPr/>
            <p:nvPr/>
          </p:nvSpPr>
          <p:spPr>
            <a:xfrm>
              <a:off x="3487138" y="3179650"/>
              <a:ext cx="54350" cy="53000"/>
            </a:xfrm>
            <a:custGeom>
              <a:rect b="b" l="l" r="r" t="t"/>
              <a:pathLst>
                <a:path extrusionOk="0" h="2120" w="2174">
                  <a:moveTo>
                    <a:pt x="294" y="0"/>
                  </a:moveTo>
                  <a:cubicBezTo>
                    <a:pt x="218" y="0"/>
                    <a:pt x="144" y="24"/>
                    <a:pt x="82" y="70"/>
                  </a:cubicBezTo>
                  <a:cubicBezTo>
                    <a:pt x="0" y="193"/>
                    <a:pt x="0" y="367"/>
                    <a:pt x="82" y="490"/>
                  </a:cubicBezTo>
                  <a:lnTo>
                    <a:pt x="636" y="1044"/>
                  </a:lnTo>
                  <a:lnTo>
                    <a:pt x="82" y="1607"/>
                  </a:lnTo>
                  <a:cubicBezTo>
                    <a:pt x="0" y="1730"/>
                    <a:pt x="0" y="1905"/>
                    <a:pt x="82" y="2028"/>
                  </a:cubicBezTo>
                  <a:cubicBezTo>
                    <a:pt x="164" y="2069"/>
                    <a:pt x="205" y="2120"/>
                    <a:pt x="298" y="2120"/>
                  </a:cubicBezTo>
                  <a:cubicBezTo>
                    <a:pt x="380" y="2120"/>
                    <a:pt x="462" y="2069"/>
                    <a:pt x="513" y="2028"/>
                  </a:cubicBezTo>
                  <a:lnTo>
                    <a:pt x="1067" y="1474"/>
                  </a:lnTo>
                  <a:lnTo>
                    <a:pt x="1620" y="2028"/>
                  </a:lnTo>
                  <a:cubicBezTo>
                    <a:pt x="1661" y="2069"/>
                    <a:pt x="1743" y="2120"/>
                    <a:pt x="1835" y="2120"/>
                  </a:cubicBezTo>
                  <a:cubicBezTo>
                    <a:pt x="1917" y="2120"/>
                    <a:pt x="1999" y="2069"/>
                    <a:pt x="2051" y="2028"/>
                  </a:cubicBezTo>
                  <a:cubicBezTo>
                    <a:pt x="2174" y="1905"/>
                    <a:pt x="2174" y="1730"/>
                    <a:pt x="2051" y="1607"/>
                  </a:cubicBezTo>
                  <a:lnTo>
                    <a:pt x="1487" y="1044"/>
                  </a:lnTo>
                  <a:lnTo>
                    <a:pt x="2051" y="490"/>
                  </a:lnTo>
                  <a:cubicBezTo>
                    <a:pt x="2174" y="367"/>
                    <a:pt x="2174" y="193"/>
                    <a:pt x="2051" y="70"/>
                  </a:cubicBezTo>
                  <a:cubicBezTo>
                    <a:pt x="1984" y="24"/>
                    <a:pt x="1907" y="0"/>
                    <a:pt x="1832" y="0"/>
                  </a:cubicBezTo>
                  <a:cubicBezTo>
                    <a:pt x="1756" y="0"/>
                    <a:pt x="1682" y="24"/>
                    <a:pt x="1620" y="70"/>
                  </a:cubicBezTo>
                  <a:lnTo>
                    <a:pt x="1067" y="623"/>
                  </a:lnTo>
                  <a:lnTo>
                    <a:pt x="513" y="70"/>
                  </a:lnTo>
                  <a:cubicBezTo>
                    <a:pt x="446" y="24"/>
                    <a:pt x="369" y="0"/>
                    <a:pt x="294"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61"/>
            <p:cNvSpPr/>
            <p:nvPr/>
          </p:nvSpPr>
          <p:spPr>
            <a:xfrm>
              <a:off x="3305438" y="3129975"/>
              <a:ext cx="39475" cy="48100"/>
            </a:xfrm>
            <a:custGeom>
              <a:rect b="b" l="l" r="r" t="t"/>
              <a:pathLst>
                <a:path extrusionOk="0" h="1924" w="1579">
                  <a:moveTo>
                    <a:pt x="352" y="0"/>
                  </a:moveTo>
                  <a:cubicBezTo>
                    <a:pt x="296" y="0"/>
                    <a:pt x="236" y="15"/>
                    <a:pt x="174" y="47"/>
                  </a:cubicBezTo>
                  <a:cubicBezTo>
                    <a:pt x="41" y="170"/>
                    <a:pt x="0" y="345"/>
                    <a:pt x="92" y="468"/>
                  </a:cubicBezTo>
                  <a:lnTo>
                    <a:pt x="984" y="1800"/>
                  </a:lnTo>
                  <a:cubicBezTo>
                    <a:pt x="1025" y="1882"/>
                    <a:pt x="1118" y="1923"/>
                    <a:pt x="1241" y="1923"/>
                  </a:cubicBezTo>
                  <a:cubicBezTo>
                    <a:pt x="1282" y="1923"/>
                    <a:pt x="1323" y="1882"/>
                    <a:pt x="1415" y="1882"/>
                  </a:cubicBezTo>
                  <a:cubicBezTo>
                    <a:pt x="1538" y="1800"/>
                    <a:pt x="1579" y="1585"/>
                    <a:pt x="1456" y="1452"/>
                  </a:cubicBezTo>
                  <a:lnTo>
                    <a:pt x="605" y="129"/>
                  </a:lnTo>
                  <a:cubicBezTo>
                    <a:pt x="545" y="50"/>
                    <a:pt x="455" y="0"/>
                    <a:pt x="352"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61"/>
            <p:cNvSpPr/>
            <p:nvPr/>
          </p:nvSpPr>
          <p:spPr>
            <a:xfrm>
              <a:off x="3410238" y="3080650"/>
              <a:ext cx="60775" cy="58975"/>
            </a:xfrm>
            <a:custGeom>
              <a:rect b="b" l="l" r="r" t="t"/>
              <a:pathLst>
                <a:path extrusionOk="0" h="2359" w="2431">
                  <a:moveTo>
                    <a:pt x="2088" y="1"/>
                  </a:moveTo>
                  <a:cubicBezTo>
                    <a:pt x="2013" y="1"/>
                    <a:pt x="1939" y="32"/>
                    <a:pt x="1877" y="93"/>
                  </a:cubicBezTo>
                  <a:lnTo>
                    <a:pt x="124" y="1846"/>
                  </a:lnTo>
                  <a:cubicBezTo>
                    <a:pt x="1" y="1979"/>
                    <a:pt x="1" y="2143"/>
                    <a:pt x="124" y="2277"/>
                  </a:cubicBezTo>
                  <a:cubicBezTo>
                    <a:pt x="165" y="2318"/>
                    <a:pt x="257" y="2359"/>
                    <a:pt x="298" y="2359"/>
                  </a:cubicBezTo>
                  <a:cubicBezTo>
                    <a:pt x="380" y="2359"/>
                    <a:pt x="462" y="2318"/>
                    <a:pt x="514" y="2277"/>
                  </a:cubicBezTo>
                  <a:lnTo>
                    <a:pt x="2308" y="483"/>
                  </a:lnTo>
                  <a:cubicBezTo>
                    <a:pt x="2431" y="390"/>
                    <a:pt x="2431" y="185"/>
                    <a:pt x="2308" y="93"/>
                  </a:cubicBezTo>
                  <a:cubicBezTo>
                    <a:pt x="2241" y="32"/>
                    <a:pt x="2164" y="1"/>
                    <a:pt x="2088"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61"/>
            <p:cNvSpPr/>
            <p:nvPr/>
          </p:nvSpPr>
          <p:spPr>
            <a:xfrm>
              <a:off x="3403838" y="3080925"/>
              <a:ext cx="17975" cy="14875"/>
            </a:xfrm>
            <a:custGeom>
              <a:rect b="b" l="l" r="r" t="t"/>
              <a:pathLst>
                <a:path extrusionOk="0" h="595" w="719">
                  <a:moveTo>
                    <a:pt x="339" y="0"/>
                  </a:moveTo>
                  <a:cubicBezTo>
                    <a:pt x="257" y="0"/>
                    <a:pt x="165" y="41"/>
                    <a:pt x="83" y="123"/>
                  </a:cubicBezTo>
                  <a:cubicBezTo>
                    <a:pt x="1" y="338"/>
                    <a:pt x="124" y="595"/>
                    <a:pt x="339" y="595"/>
                  </a:cubicBezTo>
                  <a:cubicBezTo>
                    <a:pt x="554" y="595"/>
                    <a:pt x="718" y="379"/>
                    <a:pt x="636" y="174"/>
                  </a:cubicBezTo>
                  <a:cubicBezTo>
                    <a:pt x="595" y="41"/>
                    <a:pt x="462" y="0"/>
                    <a:pt x="380"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61"/>
            <p:cNvSpPr/>
            <p:nvPr/>
          </p:nvSpPr>
          <p:spPr>
            <a:xfrm>
              <a:off x="3458188" y="3130125"/>
              <a:ext cx="18200" cy="14875"/>
            </a:xfrm>
            <a:custGeom>
              <a:rect b="b" l="l" r="r" t="t"/>
              <a:pathLst>
                <a:path extrusionOk="0" h="595" w="728">
                  <a:moveTo>
                    <a:pt x="338" y="0"/>
                  </a:moveTo>
                  <a:cubicBezTo>
                    <a:pt x="256" y="0"/>
                    <a:pt x="174" y="82"/>
                    <a:pt x="133" y="164"/>
                  </a:cubicBezTo>
                  <a:cubicBezTo>
                    <a:pt x="0" y="380"/>
                    <a:pt x="174" y="595"/>
                    <a:pt x="390" y="595"/>
                  </a:cubicBezTo>
                  <a:cubicBezTo>
                    <a:pt x="554" y="595"/>
                    <a:pt x="728" y="380"/>
                    <a:pt x="646" y="164"/>
                  </a:cubicBezTo>
                  <a:cubicBezTo>
                    <a:pt x="595" y="82"/>
                    <a:pt x="472" y="0"/>
                    <a:pt x="39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61"/>
            <p:cNvSpPr/>
            <p:nvPr/>
          </p:nvSpPr>
          <p:spPr>
            <a:xfrm>
              <a:off x="3284163" y="3201375"/>
              <a:ext cx="38450" cy="58975"/>
            </a:xfrm>
            <a:custGeom>
              <a:rect b="b" l="l" r="r" t="t"/>
              <a:pathLst>
                <a:path extrusionOk="0" h="2359" w="1538">
                  <a:moveTo>
                    <a:pt x="342" y="0"/>
                  </a:moveTo>
                  <a:cubicBezTo>
                    <a:pt x="267" y="0"/>
                    <a:pt x="190" y="31"/>
                    <a:pt x="123" y="93"/>
                  </a:cubicBezTo>
                  <a:cubicBezTo>
                    <a:pt x="0" y="226"/>
                    <a:pt x="0" y="390"/>
                    <a:pt x="123" y="523"/>
                  </a:cubicBezTo>
                  <a:cubicBezTo>
                    <a:pt x="513" y="902"/>
                    <a:pt x="769" y="1374"/>
                    <a:pt x="892" y="1928"/>
                  </a:cubicBezTo>
                  <a:lnTo>
                    <a:pt x="892" y="2102"/>
                  </a:lnTo>
                  <a:cubicBezTo>
                    <a:pt x="943" y="2225"/>
                    <a:pt x="1066" y="2358"/>
                    <a:pt x="1200" y="2358"/>
                  </a:cubicBezTo>
                  <a:cubicBezTo>
                    <a:pt x="1241" y="2358"/>
                    <a:pt x="1241" y="2358"/>
                    <a:pt x="1282" y="2317"/>
                  </a:cubicBezTo>
                  <a:cubicBezTo>
                    <a:pt x="1405" y="2317"/>
                    <a:pt x="1538" y="2143"/>
                    <a:pt x="1497" y="1969"/>
                  </a:cubicBezTo>
                  <a:lnTo>
                    <a:pt x="1456" y="1805"/>
                  </a:lnTo>
                  <a:cubicBezTo>
                    <a:pt x="1323" y="1159"/>
                    <a:pt x="1025" y="564"/>
                    <a:pt x="554" y="93"/>
                  </a:cubicBezTo>
                  <a:cubicBezTo>
                    <a:pt x="492" y="31"/>
                    <a:pt x="418" y="0"/>
                    <a:pt x="342"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61"/>
            <p:cNvSpPr/>
            <p:nvPr/>
          </p:nvSpPr>
          <p:spPr>
            <a:xfrm>
              <a:off x="3557613" y="3201375"/>
              <a:ext cx="38475" cy="58975"/>
            </a:xfrm>
            <a:custGeom>
              <a:rect b="b" l="l" r="r" t="t"/>
              <a:pathLst>
                <a:path extrusionOk="0" h="2359" w="1539">
                  <a:moveTo>
                    <a:pt x="1194" y="0"/>
                  </a:moveTo>
                  <a:cubicBezTo>
                    <a:pt x="1118" y="0"/>
                    <a:pt x="1041" y="31"/>
                    <a:pt x="974" y="93"/>
                  </a:cubicBezTo>
                  <a:cubicBezTo>
                    <a:pt x="513" y="564"/>
                    <a:pt x="206" y="1159"/>
                    <a:pt x="83" y="1805"/>
                  </a:cubicBezTo>
                  <a:lnTo>
                    <a:pt x="42" y="1969"/>
                  </a:lnTo>
                  <a:cubicBezTo>
                    <a:pt x="1" y="2143"/>
                    <a:pt x="124" y="2317"/>
                    <a:pt x="257" y="2317"/>
                  </a:cubicBezTo>
                  <a:cubicBezTo>
                    <a:pt x="298" y="2358"/>
                    <a:pt x="298" y="2358"/>
                    <a:pt x="339" y="2358"/>
                  </a:cubicBezTo>
                  <a:cubicBezTo>
                    <a:pt x="462" y="2358"/>
                    <a:pt x="595" y="2225"/>
                    <a:pt x="636" y="2102"/>
                  </a:cubicBezTo>
                  <a:lnTo>
                    <a:pt x="636" y="1928"/>
                  </a:lnTo>
                  <a:cubicBezTo>
                    <a:pt x="769" y="1374"/>
                    <a:pt x="1026" y="902"/>
                    <a:pt x="1405" y="523"/>
                  </a:cubicBezTo>
                  <a:cubicBezTo>
                    <a:pt x="1538" y="390"/>
                    <a:pt x="1538" y="226"/>
                    <a:pt x="1405" y="93"/>
                  </a:cubicBezTo>
                  <a:cubicBezTo>
                    <a:pt x="1344" y="31"/>
                    <a:pt x="1269" y="0"/>
                    <a:pt x="1194"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61"/>
            <p:cNvSpPr/>
            <p:nvPr/>
          </p:nvSpPr>
          <p:spPr>
            <a:xfrm>
              <a:off x="3530713" y="3124475"/>
              <a:ext cx="26925" cy="25925"/>
            </a:xfrm>
            <a:custGeom>
              <a:rect b="b" l="l" r="r" t="t"/>
              <a:pathLst>
                <a:path extrusionOk="0" h="1037" w="1077">
                  <a:moveTo>
                    <a:pt x="747" y="1"/>
                  </a:moveTo>
                  <a:cubicBezTo>
                    <a:pt x="667" y="1"/>
                    <a:pt x="579" y="32"/>
                    <a:pt x="513" y="93"/>
                  </a:cubicBezTo>
                  <a:lnTo>
                    <a:pt x="92" y="524"/>
                  </a:lnTo>
                  <a:cubicBezTo>
                    <a:pt x="0" y="647"/>
                    <a:pt x="0" y="821"/>
                    <a:pt x="92" y="944"/>
                  </a:cubicBezTo>
                  <a:cubicBezTo>
                    <a:pt x="174" y="1036"/>
                    <a:pt x="215" y="1036"/>
                    <a:pt x="308" y="1036"/>
                  </a:cubicBezTo>
                  <a:cubicBezTo>
                    <a:pt x="390" y="1036"/>
                    <a:pt x="472" y="1036"/>
                    <a:pt x="513" y="944"/>
                  </a:cubicBezTo>
                  <a:lnTo>
                    <a:pt x="943" y="524"/>
                  </a:lnTo>
                  <a:cubicBezTo>
                    <a:pt x="1077" y="390"/>
                    <a:pt x="1077" y="226"/>
                    <a:pt x="943" y="93"/>
                  </a:cubicBezTo>
                  <a:cubicBezTo>
                    <a:pt x="902" y="32"/>
                    <a:pt x="828" y="1"/>
                    <a:pt x="747"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 name="Google Shape;981;p61"/>
          <p:cNvGrpSpPr/>
          <p:nvPr/>
        </p:nvGrpSpPr>
        <p:grpSpPr>
          <a:xfrm>
            <a:off x="6327563" y="3074500"/>
            <a:ext cx="288350" cy="345000"/>
            <a:chOff x="6327563" y="3074500"/>
            <a:chExt cx="288350" cy="345000"/>
          </a:xfrm>
        </p:grpSpPr>
        <p:sp>
          <p:nvSpPr>
            <p:cNvPr id="982" name="Google Shape;982;p61"/>
            <p:cNvSpPr/>
            <p:nvPr/>
          </p:nvSpPr>
          <p:spPr>
            <a:xfrm>
              <a:off x="6535663" y="3081950"/>
              <a:ext cx="72825" cy="73825"/>
            </a:xfrm>
            <a:custGeom>
              <a:rect b="b" l="l" r="r" t="t"/>
              <a:pathLst>
                <a:path extrusionOk="0" h="2953" w="2913">
                  <a:moveTo>
                    <a:pt x="1" y="0"/>
                  </a:moveTo>
                  <a:lnTo>
                    <a:pt x="1" y="1025"/>
                  </a:lnTo>
                  <a:cubicBezTo>
                    <a:pt x="1" y="1497"/>
                    <a:pt x="390" y="1876"/>
                    <a:pt x="862" y="1876"/>
                  </a:cubicBezTo>
                  <a:cubicBezTo>
                    <a:pt x="985" y="1876"/>
                    <a:pt x="1077" y="1968"/>
                    <a:pt x="1077" y="2132"/>
                  </a:cubicBezTo>
                  <a:cubicBezTo>
                    <a:pt x="1077" y="2563"/>
                    <a:pt x="1457" y="2953"/>
                    <a:pt x="1928" y="2953"/>
                  </a:cubicBezTo>
                  <a:lnTo>
                    <a:pt x="2912" y="2953"/>
                  </a:lnTo>
                  <a:lnTo>
                    <a:pt x="2912" y="2389"/>
                  </a:lnTo>
                  <a:lnTo>
                    <a:pt x="1928" y="2389"/>
                  </a:lnTo>
                  <a:cubicBezTo>
                    <a:pt x="1795" y="2389"/>
                    <a:pt x="1672" y="2266"/>
                    <a:pt x="1672" y="2132"/>
                  </a:cubicBezTo>
                  <a:cubicBezTo>
                    <a:pt x="1672" y="1671"/>
                    <a:pt x="1334" y="1282"/>
                    <a:pt x="862" y="1282"/>
                  </a:cubicBezTo>
                  <a:cubicBezTo>
                    <a:pt x="688" y="1282"/>
                    <a:pt x="606" y="1158"/>
                    <a:pt x="606" y="1025"/>
                  </a:cubicBezTo>
                  <a:lnTo>
                    <a:pt x="606"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61"/>
            <p:cNvSpPr/>
            <p:nvPr/>
          </p:nvSpPr>
          <p:spPr>
            <a:xfrm>
              <a:off x="6535663" y="3282600"/>
              <a:ext cx="72825" cy="73850"/>
            </a:xfrm>
            <a:custGeom>
              <a:rect b="b" l="l" r="r" t="t"/>
              <a:pathLst>
                <a:path extrusionOk="0" h="2954" w="2913">
                  <a:moveTo>
                    <a:pt x="1928" y="1"/>
                  </a:moveTo>
                  <a:cubicBezTo>
                    <a:pt x="1457" y="1"/>
                    <a:pt x="1118" y="391"/>
                    <a:pt x="1118" y="862"/>
                  </a:cubicBezTo>
                  <a:cubicBezTo>
                    <a:pt x="1118" y="985"/>
                    <a:pt x="985" y="1118"/>
                    <a:pt x="862" y="1118"/>
                  </a:cubicBezTo>
                  <a:cubicBezTo>
                    <a:pt x="390" y="1118"/>
                    <a:pt x="1" y="1498"/>
                    <a:pt x="1" y="1969"/>
                  </a:cubicBezTo>
                  <a:lnTo>
                    <a:pt x="1" y="2953"/>
                  </a:lnTo>
                  <a:lnTo>
                    <a:pt x="606" y="2953"/>
                  </a:lnTo>
                  <a:lnTo>
                    <a:pt x="606" y="1969"/>
                  </a:lnTo>
                  <a:cubicBezTo>
                    <a:pt x="606" y="1846"/>
                    <a:pt x="688" y="1713"/>
                    <a:pt x="862" y="1713"/>
                  </a:cubicBezTo>
                  <a:cubicBezTo>
                    <a:pt x="1334" y="1713"/>
                    <a:pt x="1672" y="1334"/>
                    <a:pt x="1672" y="862"/>
                  </a:cubicBezTo>
                  <a:cubicBezTo>
                    <a:pt x="1672" y="729"/>
                    <a:pt x="1795" y="606"/>
                    <a:pt x="1928" y="606"/>
                  </a:cubicBezTo>
                  <a:lnTo>
                    <a:pt x="2912" y="606"/>
                  </a:lnTo>
                  <a:lnTo>
                    <a:pt x="2912"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61"/>
            <p:cNvSpPr/>
            <p:nvPr/>
          </p:nvSpPr>
          <p:spPr>
            <a:xfrm>
              <a:off x="6413938" y="3119350"/>
              <a:ext cx="18225" cy="14900"/>
            </a:xfrm>
            <a:custGeom>
              <a:rect b="b" l="l" r="r" t="t"/>
              <a:pathLst>
                <a:path extrusionOk="0" h="596" w="729">
                  <a:moveTo>
                    <a:pt x="349" y="1"/>
                  </a:moveTo>
                  <a:cubicBezTo>
                    <a:pt x="257" y="1"/>
                    <a:pt x="134" y="42"/>
                    <a:pt x="93" y="124"/>
                  </a:cubicBezTo>
                  <a:cubicBezTo>
                    <a:pt x="0" y="339"/>
                    <a:pt x="134" y="595"/>
                    <a:pt x="349" y="595"/>
                  </a:cubicBezTo>
                  <a:cubicBezTo>
                    <a:pt x="564" y="595"/>
                    <a:pt x="728" y="380"/>
                    <a:pt x="646" y="124"/>
                  </a:cubicBezTo>
                  <a:cubicBezTo>
                    <a:pt x="564" y="42"/>
                    <a:pt x="472" y="1"/>
                    <a:pt x="39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61"/>
            <p:cNvSpPr/>
            <p:nvPr/>
          </p:nvSpPr>
          <p:spPr>
            <a:xfrm>
              <a:off x="6413938" y="3305175"/>
              <a:ext cx="18225" cy="14875"/>
            </a:xfrm>
            <a:custGeom>
              <a:rect b="b" l="l" r="r" t="t"/>
              <a:pathLst>
                <a:path extrusionOk="0" h="595" w="729">
                  <a:moveTo>
                    <a:pt x="349" y="0"/>
                  </a:moveTo>
                  <a:cubicBezTo>
                    <a:pt x="257" y="0"/>
                    <a:pt x="134" y="41"/>
                    <a:pt x="93" y="123"/>
                  </a:cubicBezTo>
                  <a:cubicBezTo>
                    <a:pt x="0" y="379"/>
                    <a:pt x="134" y="595"/>
                    <a:pt x="349" y="595"/>
                  </a:cubicBezTo>
                  <a:cubicBezTo>
                    <a:pt x="564" y="595"/>
                    <a:pt x="728" y="379"/>
                    <a:pt x="646" y="174"/>
                  </a:cubicBezTo>
                  <a:cubicBezTo>
                    <a:pt x="564" y="82"/>
                    <a:pt x="472" y="0"/>
                    <a:pt x="390"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61"/>
            <p:cNvSpPr/>
            <p:nvPr/>
          </p:nvSpPr>
          <p:spPr>
            <a:xfrm>
              <a:off x="6327563" y="3074500"/>
              <a:ext cx="288350" cy="345000"/>
            </a:xfrm>
            <a:custGeom>
              <a:rect b="b" l="l" r="r" t="t"/>
              <a:pathLst>
                <a:path extrusionOk="0" h="13800" w="11534">
                  <a:moveTo>
                    <a:pt x="10980" y="595"/>
                  </a:moveTo>
                  <a:lnTo>
                    <a:pt x="10980" y="10980"/>
                  </a:lnTo>
                  <a:lnTo>
                    <a:pt x="2348" y="10980"/>
                  </a:lnTo>
                  <a:lnTo>
                    <a:pt x="2348" y="595"/>
                  </a:lnTo>
                  <a:close/>
                  <a:moveTo>
                    <a:pt x="1754" y="595"/>
                  </a:moveTo>
                  <a:lnTo>
                    <a:pt x="1754" y="10980"/>
                  </a:lnTo>
                  <a:lnTo>
                    <a:pt x="1405" y="10980"/>
                  </a:lnTo>
                  <a:cubicBezTo>
                    <a:pt x="1108" y="10980"/>
                    <a:pt x="811" y="11062"/>
                    <a:pt x="595" y="11236"/>
                  </a:cubicBezTo>
                  <a:lnTo>
                    <a:pt x="595" y="1405"/>
                  </a:lnTo>
                  <a:cubicBezTo>
                    <a:pt x="595" y="944"/>
                    <a:pt x="985" y="595"/>
                    <a:pt x="1405" y="595"/>
                  </a:cubicBezTo>
                  <a:close/>
                  <a:moveTo>
                    <a:pt x="10980" y="11575"/>
                  </a:moveTo>
                  <a:lnTo>
                    <a:pt x="10980" y="13194"/>
                  </a:lnTo>
                  <a:lnTo>
                    <a:pt x="1497" y="13194"/>
                  </a:lnTo>
                  <a:cubicBezTo>
                    <a:pt x="1067" y="13194"/>
                    <a:pt x="688" y="12856"/>
                    <a:pt x="688" y="12385"/>
                  </a:cubicBezTo>
                  <a:cubicBezTo>
                    <a:pt x="636" y="11964"/>
                    <a:pt x="1026" y="11575"/>
                    <a:pt x="1497" y="11575"/>
                  </a:cubicBezTo>
                  <a:close/>
                  <a:moveTo>
                    <a:pt x="1405" y="1"/>
                  </a:moveTo>
                  <a:cubicBezTo>
                    <a:pt x="636" y="1"/>
                    <a:pt x="1" y="636"/>
                    <a:pt x="1" y="1405"/>
                  </a:cubicBezTo>
                  <a:lnTo>
                    <a:pt x="1" y="12385"/>
                  </a:lnTo>
                  <a:cubicBezTo>
                    <a:pt x="1" y="13153"/>
                    <a:pt x="636" y="13799"/>
                    <a:pt x="1405" y="13799"/>
                  </a:cubicBezTo>
                  <a:lnTo>
                    <a:pt x="11236" y="13799"/>
                  </a:lnTo>
                  <a:cubicBezTo>
                    <a:pt x="11400" y="13799"/>
                    <a:pt x="11534" y="13625"/>
                    <a:pt x="11534" y="13502"/>
                  </a:cubicBezTo>
                  <a:lnTo>
                    <a:pt x="11534" y="11277"/>
                  </a:lnTo>
                  <a:lnTo>
                    <a:pt x="11534" y="298"/>
                  </a:lnTo>
                  <a:cubicBezTo>
                    <a:pt x="11534" y="124"/>
                    <a:pt x="11400" y="1"/>
                    <a:pt x="1123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61"/>
            <p:cNvSpPr/>
            <p:nvPr/>
          </p:nvSpPr>
          <p:spPr>
            <a:xfrm>
              <a:off x="6421613" y="3146000"/>
              <a:ext cx="145100" cy="146375"/>
            </a:xfrm>
            <a:custGeom>
              <a:rect b="b" l="l" r="r" t="t"/>
              <a:pathLst>
                <a:path extrusionOk="0" h="5855" w="5804">
                  <a:moveTo>
                    <a:pt x="4202" y="1266"/>
                  </a:moveTo>
                  <a:cubicBezTo>
                    <a:pt x="4321" y="1266"/>
                    <a:pt x="4442" y="1284"/>
                    <a:pt x="4563" y="1323"/>
                  </a:cubicBezTo>
                  <a:cubicBezTo>
                    <a:pt x="4993" y="1754"/>
                    <a:pt x="5209" y="2308"/>
                    <a:pt x="5209" y="2953"/>
                  </a:cubicBezTo>
                  <a:lnTo>
                    <a:pt x="5209" y="3251"/>
                  </a:lnTo>
                  <a:cubicBezTo>
                    <a:pt x="4993" y="3548"/>
                    <a:pt x="4614" y="3722"/>
                    <a:pt x="4225" y="3722"/>
                  </a:cubicBezTo>
                  <a:cubicBezTo>
                    <a:pt x="3538" y="3722"/>
                    <a:pt x="2984" y="3158"/>
                    <a:pt x="2984" y="2523"/>
                  </a:cubicBezTo>
                  <a:cubicBezTo>
                    <a:pt x="2984" y="2092"/>
                    <a:pt x="3158" y="1713"/>
                    <a:pt x="3497" y="1498"/>
                  </a:cubicBezTo>
                  <a:cubicBezTo>
                    <a:pt x="3700" y="1351"/>
                    <a:pt x="3945" y="1266"/>
                    <a:pt x="4202" y="1266"/>
                  </a:cubicBezTo>
                  <a:close/>
                  <a:moveTo>
                    <a:pt x="2902" y="596"/>
                  </a:moveTo>
                  <a:cubicBezTo>
                    <a:pt x="3158" y="596"/>
                    <a:pt x="3456" y="647"/>
                    <a:pt x="3712" y="770"/>
                  </a:cubicBezTo>
                  <a:cubicBezTo>
                    <a:pt x="3497" y="811"/>
                    <a:pt x="3333" y="903"/>
                    <a:pt x="3158" y="1026"/>
                  </a:cubicBezTo>
                  <a:cubicBezTo>
                    <a:pt x="2646" y="1364"/>
                    <a:pt x="2390" y="1877"/>
                    <a:pt x="2390" y="2523"/>
                  </a:cubicBezTo>
                  <a:cubicBezTo>
                    <a:pt x="2390" y="3507"/>
                    <a:pt x="3199" y="4317"/>
                    <a:pt x="4225" y="4317"/>
                  </a:cubicBezTo>
                  <a:cubicBezTo>
                    <a:pt x="4440" y="4317"/>
                    <a:pt x="4655" y="4276"/>
                    <a:pt x="4819" y="4235"/>
                  </a:cubicBezTo>
                  <a:lnTo>
                    <a:pt x="4819" y="4235"/>
                  </a:lnTo>
                  <a:cubicBezTo>
                    <a:pt x="4440" y="4829"/>
                    <a:pt x="3712" y="5260"/>
                    <a:pt x="2902" y="5260"/>
                  </a:cubicBezTo>
                  <a:cubicBezTo>
                    <a:pt x="1621" y="5260"/>
                    <a:pt x="555" y="4235"/>
                    <a:pt x="555" y="2953"/>
                  </a:cubicBezTo>
                  <a:cubicBezTo>
                    <a:pt x="555" y="1672"/>
                    <a:pt x="1621" y="596"/>
                    <a:pt x="2902" y="596"/>
                  </a:cubicBezTo>
                  <a:close/>
                  <a:moveTo>
                    <a:pt x="2902" y="1"/>
                  </a:moveTo>
                  <a:cubicBezTo>
                    <a:pt x="1282" y="1"/>
                    <a:pt x="1" y="1323"/>
                    <a:pt x="1" y="2953"/>
                  </a:cubicBezTo>
                  <a:cubicBezTo>
                    <a:pt x="1" y="4532"/>
                    <a:pt x="1282" y="5855"/>
                    <a:pt x="2902" y="5855"/>
                  </a:cubicBezTo>
                  <a:cubicBezTo>
                    <a:pt x="4358" y="5855"/>
                    <a:pt x="5547" y="4788"/>
                    <a:pt x="5762" y="3374"/>
                  </a:cubicBezTo>
                  <a:cubicBezTo>
                    <a:pt x="5803" y="3251"/>
                    <a:pt x="5803" y="3076"/>
                    <a:pt x="5803" y="2953"/>
                  </a:cubicBezTo>
                  <a:cubicBezTo>
                    <a:pt x="5803" y="2133"/>
                    <a:pt x="5506" y="1416"/>
                    <a:pt x="4952" y="852"/>
                  </a:cubicBezTo>
                  <a:lnTo>
                    <a:pt x="4911" y="811"/>
                  </a:lnTo>
                  <a:cubicBezTo>
                    <a:pt x="4399" y="339"/>
                    <a:pt x="3671" y="1"/>
                    <a:pt x="2902"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 name="Google Shape;988;p61"/>
          <p:cNvGrpSpPr/>
          <p:nvPr/>
        </p:nvGrpSpPr>
        <p:grpSpPr>
          <a:xfrm>
            <a:off x="1036263" y="2520150"/>
            <a:ext cx="277575" cy="345000"/>
            <a:chOff x="1036263" y="2520150"/>
            <a:chExt cx="277575" cy="345000"/>
          </a:xfrm>
        </p:grpSpPr>
        <p:sp>
          <p:nvSpPr>
            <p:cNvPr id="989" name="Google Shape;989;p61"/>
            <p:cNvSpPr/>
            <p:nvPr/>
          </p:nvSpPr>
          <p:spPr>
            <a:xfrm>
              <a:off x="1241288" y="2579100"/>
              <a:ext cx="70500" cy="70500"/>
            </a:xfrm>
            <a:custGeom>
              <a:rect b="b" l="l" r="r" t="t"/>
              <a:pathLst>
                <a:path extrusionOk="0" h="2820" w="2820">
                  <a:moveTo>
                    <a:pt x="431" y="1"/>
                  </a:moveTo>
                  <a:lnTo>
                    <a:pt x="1" y="380"/>
                  </a:lnTo>
                  <a:lnTo>
                    <a:pt x="2389" y="2820"/>
                  </a:lnTo>
                  <a:lnTo>
                    <a:pt x="2820" y="2389"/>
                  </a:lnTo>
                  <a:lnTo>
                    <a:pt x="431"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61"/>
            <p:cNvSpPr/>
            <p:nvPr/>
          </p:nvSpPr>
          <p:spPr>
            <a:xfrm>
              <a:off x="1241288" y="2791575"/>
              <a:ext cx="70500" cy="71525"/>
            </a:xfrm>
            <a:custGeom>
              <a:rect b="b" l="l" r="r" t="t"/>
              <a:pathLst>
                <a:path extrusionOk="0" h="2861" w="2820">
                  <a:moveTo>
                    <a:pt x="2389" y="0"/>
                  </a:moveTo>
                  <a:lnTo>
                    <a:pt x="1" y="2430"/>
                  </a:lnTo>
                  <a:lnTo>
                    <a:pt x="431" y="2860"/>
                  </a:lnTo>
                  <a:lnTo>
                    <a:pt x="2820" y="421"/>
                  </a:lnTo>
                  <a:lnTo>
                    <a:pt x="2389"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61"/>
            <p:cNvSpPr/>
            <p:nvPr/>
          </p:nvSpPr>
          <p:spPr>
            <a:xfrm>
              <a:off x="1036263" y="2520150"/>
              <a:ext cx="277575" cy="345000"/>
            </a:xfrm>
            <a:custGeom>
              <a:rect b="b" l="l" r="r" t="t"/>
              <a:pathLst>
                <a:path extrusionOk="0" h="13800" w="11103">
                  <a:moveTo>
                    <a:pt x="10508" y="647"/>
                  </a:moveTo>
                  <a:lnTo>
                    <a:pt x="10508" y="2266"/>
                  </a:lnTo>
                  <a:lnTo>
                    <a:pt x="1456" y="2266"/>
                  </a:lnTo>
                  <a:cubicBezTo>
                    <a:pt x="1026" y="2266"/>
                    <a:pt x="646" y="1887"/>
                    <a:pt x="646" y="1416"/>
                  </a:cubicBezTo>
                  <a:cubicBezTo>
                    <a:pt x="687" y="985"/>
                    <a:pt x="1026" y="647"/>
                    <a:pt x="1497" y="647"/>
                  </a:cubicBezTo>
                  <a:close/>
                  <a:moveTo>
                    <a:pt x="595" y="2564"/>
                  </a:moveTo>
                  <a:cubicBezTo>
                    <a:pt x="851" y="2738"/>
                    <a:pt x="1108" y="2871"/>
                    <a:pt x="1415" y="2871"/>
                  </a:cubicBezTo>
                  <a:lnTo>
                    <a:pt x="1753" y="2871"/>
                  </a:lnTo>
                  <a:lnTo>
                    <a:pt x="1753" y="13246"/>
                  </a:lnTo>
                  <a:lnTo>
                    <a:pt x="1415" y="13246"/>
                  </a:lnTo>
                  <a:cubicBezTo>
                    <a:pt x="985" y="13246"/>
                    <a:pt x="595" y="12866"/>
                    <a:pt x="595" y="12436"/>
                  </a:cubicBezTo>
                  <a:lnTo>
                    <a:pt x="595" y="2564"/>
                  </a:lnTo>
                  <a:close/>
                  <a:moveTo>
                    <a:pt x="10549" y="2820"/>
                  </a:moveTo>
                  <a:lnTo>
                    <a:pt x="10549" y="6408"/>
                  </a:lnTo>
                  <a:lnTo>
                    <a:pt x="9104" y="6408"/>
                  </a:lnTo>
                  <a:lnTo>
                    <a:pt x="9104" y="6972"/>
                  </a:lnTo>
                  <a:lnTo>
                    <a:pt x="10549" y="6972"/>
                  </a:lnTo>
                  <a:lnTo>
                    <a:pt x="10549" y="9022"/>
                  </a:lnTo>
                  <a:lnTo>
                    <a:pt x="9104" y="9022"/>
                  </a:lnTo>
                  <a:lnTo>
                    <a:pt x="9104" y="9617"/>
                  </a:lnTo>
                  <a:lnTo>
                    <a:pt x="10508" y="9617"/>
                  </a:lnTo>
                  <a:lnTo>
                    <a:pt x="10508" y="13246"/>
                  </a:lnTo>
                  <a:lnTo>
                    <a:pt x="2348" y="13246"/>
                  </a:lnTo>
                  <a:lnTo>
                    <a:pt x="2348" y="9617"/>
                  </a:lnTo>
                  <a:lnTo>
                    <a:pt x="3763" y="9617"/>
                  </a:lnTo>
                  <a:lnTo>
                    <a:pt x="3763" y="9022"/>
                  </a:lnTo>
                  <a:lnTo>
                    <a:pt x="2348" y="9022"/>
                  </a:lnTo>
                  <a:lnTo>
                    <a:pt x="2348" y="6972"/>
                  </a:lnTo>
                  <a:lnTo>
                    <a:pt x="3763" y="6972"/>
                  </a:lnTo>
                  <a:lnTo>
                    <a:pt x="3763" y="6408"/>
                  </a:lnTo>
                  <a:lnTo>
                    <a:pt x="2348" y="6408"/>
                  </a:lnTo>
                  <a:lnTo>
                    <a:pt x="2348" y="2820"/>
                  </a:lnTo>
                  <a:close/>
                  <a:moveTo>
                    <a:pt x="1415" y="1"/>
                  </a:moveTo>
                  <a:cubicBezTo>
                    <a:pt x="646" y="1"/>
                    <a:pt x="0" y="647"/>
                    <a:pt x="0" y="1416"/>
                  </a:cubicBezTo>
                  <a:lnTo>
                    <a:pt x="0" y="12395"/>
                  </a:lnTo>
                  <a:cubicBezTo>
                    <a:pt x="0" y="13164"/>
                    <a:pt x="646" y="13799"/>
                    <a:pt x="1415" y="13799"/>
                  </a:cubicBezTo>
                  <a:lnTo>
                    <a:pt x="10806" y="13799"/>
                  </a:lnTo>
                  <a:cubicBezTo>
                    <a:pt x="10980" y="13799"/>
                    <a:pt x="11103" y="13676"/>
                    <a:pt x="11103" y="13502"/>
                  </a:cubicBezTo>
                  <a:lnTo>
                    <a:pt x="11103" y="2523"/>
                  </a:lnTo>
                  <a:lnTo>
                    <a:pt x="11103" y="308"/>
                  </a:lnTo>
                  <a:cubicBezTo>
                    <a:pt x="11103" y="134"/>
                    <a:pt x="10980" y="1"/>
                    <a:pt x="1080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61"/>
            <p:cNvSpPr/>
            <p:nvPr/>
          </p:nvSpPr>
          <p:spPr>
            <a:xfrm>
              <a:off x="1118538" y="2619600"/>
              <a:ext cx="156875" cy="200700"/>
            </a:xfrm>
            <a:custGeom>
              <a:rect b="b" l="l" r="r" t="t"/>
              <a:pathLst>
                <a:path extrusionOk="0" h="8028" w="6275">
                  <a:moveTo>
                    <a:pt x="3158" y="595"/>
                  </a:moveTo>
                  <a:cubicBezTo>
                    <a:pt x="4572" y="595"/>
                    <a:pt x="5679" y="2133"/>
                    <a:pt x="5679" y="4019"/>
                  </a:cubicBezTo>
                  <a:cubicBezTo>
                    <a:pt x="5679" y="5936"/>
                    <a:pt x="4572" y="7474"/>
                    <a:pt x="3158" y="7474"/>
                  </a:cubicBezTo>
                  <a:cubicBezTo>
                    <a:pt x="1753" y="7474"/>
                    <a:pt x="595" y="5936"/>
                    <a:pt x="595" y="4019"/>
                  </a:cubicBezTo>
                  <a:cubicBezTo>
                    <a:pt x="595" y="2133"/>
                    <a:pt x="1753" y="595"/>
                    <a:pt x="3158" y="595"/>
                  </a:cubicBezTo>
                  <a:close/>
                  <a:moveTo>
                    <a:pt x="3158" y="0"/>
                  </a:moveTo>
                  <a:cubicBezTo>
                    <a:pt x="2307" y="0"/>
                    <a:pt x="1497" y="431"/>
                    <a:pt x="892" y="1241"/>
                  </a:cubicBezTo>
                  <a:cubicBezTo>
                    <a:pt x="338" y="1969"/>
                    <a:pt x="0" y="2994"/>
                    <a:pt x="0" y="4019"/>
                  </a:cubicBezTo>
                  <a:cubicBezTo>
                    <a:pt x="0" y="5085"/>
                    <a:pt x="338" y="6110"/>
                    <a:pt x="892" y="6838"/>
                  </a:cubicBezTo>
                  <a:cubicBezTo>
                    <a:pt x="1497" y="7607"/>
                    <a:pt x="2307" y="8027"/>
                    <a:pt x="3158" y="8027"/>
                  </a:cubicBezTo>
                  <a:cubicBezTo>
                    <a:pt x="4019" y="8027"/>
                    <a:pt x="4788" y="7607"/>
                    <a:pt x="5382" y="6838"/>
                  </a:cubicBezTo>
                  <a:cubicBezTo>
                    <a:pt x="5977" y="6110"/>
                    <a:pt x="6274" y="5085"/>
                    <a:pt x="6274" y="4019"/>
                  </a:cubicBezTo>
                  <a:cubicBezTo>
                    <a:pt x="6274" y="2994"/>
                    <a:pt x="5977" y="1969"/>
                    <a:pt x="5382" y="1241"/>
                  </a:cubicBezTo>
                  <a:cubicBezTo>
                    <a:pt x="4788" y="431"/>
                    <a:pt x="4019" y="0"/>
                    <a:pt x="3158"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61"/>
            <p:cNvSpPr/>
            <p:nvPr/>
          </p:nvSpPr>
          <p:spPr>
            <a:xfrm>
              <a:off x="1169788" y="2664250"/>
              <a:ext cx="56675" cy="112500"/>
            </a:xfrm>
            <a:custGeom>
              <a:rect b="b" l="l" r="r" t="t"/>
              <a:pathLst>
                <a:path extrusionOk="0" h="4500" w="2267">
                  <a:moveTo>
                    <a:pt x="1084" y="1"/>
                  </a:moveTo>
                  <a:cubicBezTo>
                    <a:pt x="942" y="1"/>
                    <a:pt x="810" y="113"/>
                    <a:pt x="810" y="265"/>
                  </a:cubicBezTo>
                  <a:lnTo>
                    <a:pt x="810" y="521"/>
                  </a:lnTo>
                  <a:cubicBezTo>
                    <a:pt x="810" y="521"/>
                    <a:pt x="769" y="521"/>
                    <a:pt x="769" y="562"/>
                  </a:cubicBezTo>
                  <a:cubicBezTo>
                    <a:pt x="431" y="644"/>
                    <a:pt x="216" y="952"/>
                    <a:pt x="123" y="1290"/>
                  </a:cubicBezTo>
                  <a:cubicBezTo>
                    <a:pt x="82" y="1628"/>
                    <a:pt x="216" y="1885"/>
                    <a:pt x="431" y="2059"/>
                  </a:cubicBezTo>
                  <a:cubicBezTo>
                    <a:pt x="595" y="2233"/>
                    <a:pt x="851" y="2356"/>
                    <a:pt x="1323" y="2530"/>
                  </a:cubicBezTo>
                  <a:cubicBezTo>
                    <a:pt x="1620" y="2612"/>
                    <a:pt x="1620" y="2869"/>
                    <a:pt x="1579" y="2951"/>
                  </a:cubicBezTo>
                  <a:cubicBezTo>
                    <a:pt x="1579" y="3166"/>
                    <a:pt x="1405" y="3381"/>
                    <a:pt x="1108" y="3381"/>
                  </a:cubicBezTo>
                  <a:cubicBezTo>
                    <a:pt x="810" y="3381"/>
                    <a:pt x="728" y="3381"/>
                    <a:pt x="513" y="3258"/>
                  </a:cubicBezTo>
                  <a:cubicBezTo>
                    <a:pt x="453" y="3212"/>
                    <a:pt x="389" y="3192"/>
                    <a:pt x="328" y="3192"/>
                  </a:cubicBezTo>
                  <a:cubicBezTo>
                    <a:pt x="212" y="3192"/>
                    <a:pt x="109" y="3267"/>
                    <a:pt x="82" y="3381"/>
                  </a:cubicBezTo>
                  <a:cubicBezTo>
                    <a:pt x="0" y="3514"/>
                    <a:pt x="41" y="3637"/>
                    <a:pt x="175" y="3720"/>
                  </a:cubicBezTo>
                  <a:cubicBezTo>
                    <a:pt x="431" y="3894"/>
                    <a:pt x="595" y="3935"/>
                    <a:pt x="810" y="3976"/>
                  </a:cubicBezTo>
                  <a:lnTo>
                    <a:pt x="810" y="4191"/>
                  </a:lnTo>
                  <a:cubicBezTo>
                    <a:pt x="810" y="4365"/>
                    <a:pt x="892" y="4488"/>
                    <a:pt x="1067" y="4488"/>
                  </a:cubicBezTo>
                  <a:cubicBezTo>
                    <a:pt x="1092" y="4496"/>
                    <a:pt x="1118" y="4499"/>
                    <a:pt x="1142" y="4499"/>
                  </a:cubicBezTo>
                  <a:cubicBezTo>
                    <a:pt x="1286" y="4499"/>
                    <a:pt x="1405" y="4381"/>
                    <a:pt x="1405" y="4232"/>
                  </a:cubicBezTo>
                  <a:lnTo>
                    <a:pt x="1405" y="3935"/>
                  </a:lnTo>
                  <a:cubicBezTo>
                    <a:pt x="1835" y="3812"/>
                    <a:pt x="2133" y="3422"/>
                    <a:pt x="2174" y="3084"/>
                  </a:cubicBezTo>
                  <a:cubicBezTo>
                    <a:pt x="2266" y="2571"/>
                    <a:pt x="2010" y="2141"/>
                    <a:pt x="1538" y="1977"/>
                  </a:cubicBezTo>
                  <a:cubicBezTo>
                    <a:pt x="1241" y="1843"/>
                    <a:pt x="944" y="1761"/>
                    <a:pt x="769" y="1628"/>
                  </a:cubicBezTo>
                  <a:cubicBezTo>
                    <a:pt x="728" y="1546"/>
                    <a:pt x="728" y="1464"/>
                    <a:pt x="728" y="1413"/>
                  </a:cubicBezTo>
                  <a:cubicBezTo>
                    <a:pt x="728" y="1290"/>
                    <a:pt x="810" y="1157"/>
                    <a:pt x="985" y="1116"/>
                  </a:cubicBezTo>
                  <a:cubicBezTo>
                    <a:pt x="985" y="1075"/>
                    <a:pt x="1026" y="1075"/>
                    <a:pt x="1067" y="1075"/>
                  </a:cubicBezTo>
                  <a:cubicBezTo>
                    <a:pt x="1200" y="1075"/>
                    <a:pt x="1282" y="1075"/>
                    <a:pt x="1364" y="1116"/>
                  </a:cubicBezTo>
                  <a:cubicBezTo>
                    <a:pt x="1405" y="1157"/>
                    <a:pt x="1497" y="1208"/>
                    <a:pt x="1538" y="1249"/>
                  </a:cubicBezTo>
                  <a:lnTo>
                    <a:pt x="1579" y="1249"/>
                  </a:lnTo>
                  <a:cubicBezTo>
                    <a:pt x="1661" y="1331"/>
                    <a:pt x="1753" y="1331"/>
                    <a:pt x="1835" y="1331"/>
                  </a:cubicBezTo>
                  <a:cubicBezTo>
                    <a:pt x="2092" y="1208"/>
                    <a:pt x="2133" y="952"/>
                    <a:pt x="1969" y="818"/>
                  </a:cubicBezTo>
                  <a:cubicBezTo>
                    <a:pt x="1969" y="777"/>
                    <a:pt x="1712" y="603"/>
                    <a:pt x="1405" y="521"/>
                  </a:cubicBezTo>
                  <a:lnTo>
                    <a:pt x="1405" y="306"/>
                  </a:lnTo>
                  <a:cubicBezTo>
                    <a:pt x="1405" y="132"/>
                    <a:pt x="1282" y="8"/>
                    <a:pt x="1149" y="8"/>
                  </a:cubicBezTo>
                  <a:cubicBezTo>
                    <a:pt x="1127" y="3"/>
                    <a:pt x="1106" y="1"/>
                    <a:pt x="1084"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 name="Google Shape;994;p61"/>
          <p:cNvGrpSpPr/>
          <p:nvPr/>
        </p:nvGrpSpPr>
        <p:grpSpPr>
          <a:xfrm>
            <a:off x="1799738" y="3074500"/>
            <a:ext cx="345000" cy="343975"/>
            <a:chOff x="1799738" y="3074500"/>
            <a:chExt cx="345000" cy="343975"/>
          </a:xfrm>
        </p:grpSpPr>
        <p:sp>
          <p:nvSpPr>
            <p:cNvPr id="995" name="Google Shape;995;p61"/>
            <p:cNvSpPr/>
            <p:nvPr/>
          </p:nvSpPr>
          <p:spPr>
            <a:xfrm>
              <a:off x="1799738" y="3272100"/>
              <a:ext cx="345000" cy="146375"/>
            </a:xfrm>
            <a:custGeom>
              <a:rect b="b" l="l" r="r" t="t"/>
              <a:pathLst>
                <a:path extrusionOk="0" h="5855" w="13800">
                  <a:moveTo>
                    <a:pt x="5424" y="595"/>
                  </a:moveTo>
                  <a:cubicBezTo>
                    <a:pt x="6070" y="595"/>
                    <a:pt x="6582" y="1149"/>
                    <a:pt x="6582" y="1795"/>
                  </a:cubicBezTo>
                  <a:lnTo>
                    <a:pt x="6582" y="2779"/>
                  </a:lnTo>
                  <a:cubicBezTo>
                    <a:pt x="6193" y="2523"/>
                    <a:pt x="5772" y="2389"/>
                    <a:pt x="5301" y="2389"/>
                  </a:cubicBezTo>
                  <a:lnTo>
                    <a:pt x="1067" y="2389"/>
                  </a:lnTo>
                  <a:lnTo>
                    <a:pt x="1067" y="1795"/>
                  </a:lnTo>
                  <a:cubicBezTo>
                    <a:pt x="1067" y="1497"/>
                    <a:pt x="1282" y="1241"/>
                    <a:pt x="1579" y="1241"/>
                  </a:cubicBezTo>
                  <a:cubicBezTo>
                    <a:pt x="2656" y="1241"/>
                    <a:pt x="3763" y="1067"/>
                    <a:pt x="4788" y="729"/>
                  </a:cubicBezTo>
                  <a:lnTo>
                    <a:pt x="4870" y="729"/>
                  </a:lnTo>
                  <a:cubicBezTo>
                    <a:pt x="5085" y="636"/>
                    <a:pt x="5219" y="595"/>
                    <a:pt x="5424" y="595"/>
                  </a:cubicBezTo>
                  <a:close/>
                  <a:moveTo>
                    <a:pt x="8417" y="595"/>
                  </a:moveTo>
                  <a:cubicBezTo>
                    <a:pt x="8591" y="595"/>
                    <a:pt x="8714" y="636"/>
                    <a:pt x="8930" y="729"/>
                  </a:cubicBezTo>
                  <a:lnTo>
                    <a:pt x="9012" y="729"/>
                  </a:lnTo>
                  <a:cubicBezTo>
                    <a:pt x="10037" y="1067"/>
                    <a:pt x="11113" y="1241"/>
                    <a:pt x="12220" y="1241"/>
                  </a:cubicBezTo>
                  <a:cubicBezTo>
                    <a:pt x="12518" y="1241"/>
                    <a:pt x="12733" y="1497"/>
                    <a:pt x="12733" y="1579"/>
                  </a:cubicBezTo>
                  <a:lnTo>
                    <a:pt x="12733" y="2389"/>
                  </a:lnTo>
                  <a:lnTo>
                    <a:pt x="8458" y="2389"/>
                  </a:lnTo>
                  <a:cubicBezTo>
                    <a:pt x="8038" y="2389"/>
                    <a:pt x="7566" y="2523"/>
                    <a:pt x="7177" y="2779"/>
                  </a:cubicBezTo>
                  <a:lnTo>
                    <a:pt x="7177" y="1795"/>
                  </a:lnTo>
                  <a:cubicBezTo>
                    <a:pt x="7177" y="1149"/>
                    <a:pt x="7730" y="595"/>
                    <a:pt x="8417" y="595"/>
                  </a:cubicBezTo>
                  <a:close/>
                  <a:moveTo>
                    <a:pt x="13205" y="2984"/>
                  </a:moveTo>
                  <a:lnTo>
                    <a:pt x="13205" y="4142"/>
                  </a:lnTo>
                  <a:lnTo>
                    <a:pt x="8243" y="4142"/>
                  </a:lnTo>
                  <a:cubicBezTo>
                    <a:pt x="7946" y="4142"/>
                    <a:pt x="7689" y="4358"/>
                    <a:pt x="7648" y="4655"/>
                  </a:cubicBezTo>
                  <a:cubicBezTo>
                    <a:pt x="7566" y="4993"/>
                    <a:pt x="7269" y="5290"/>
                    <a:pt x="6879" y="5290"/>
                  </a:cubicBezTo>
                  <a:cubicBezTo>
                    <a:pt x="6541" y="5290"/>
                    <a:pt x="6193" y="4993"/>
                    <a:pt x="6152" y="4655"/>
                  </a:cubicBezTo>
                  <a:cubicBezTo>
                    <a:pt x="6070" y="4358"/>
                    <a:pt x="5813" y="4142"/>
                    <a:pt x="5516" y="4142"/>
                  </a:cubicBezTo>
                  <a:lnTo>
                    <a:pt x="605" y="4142"/>
                  </a:lnTo>
                  <a:lnTo>
                    <a:pt x="605" y="2984"/>
                  </a:lnTo>
                  <a:lnTo>
                    <a:pt x="5301" y="2984"/>
                  </a:lnTo>
                  <a:cubicBezTo>
                    <a:pt x="5813" y="2984"/>
                    <a:pt x="6326" y="3199"/>
                    <a:pt x="6664" y="3548"/>
                  </a:cubicBezTo>
                  <a:cubicBezTo>
                    <a:pt x="6731" y="3609"/>
                    <a:pt x="6818" y="3640"/>
                    <a:pt x="6899" y="3640"/>
                  </a:cubicBezTo>
                  <a:cubicBezTo>
                    <a:pt x="6979" y="3640"/>
                    <a:pt x="7054" y="3609"/>
                    <a:pt x="7095" y="3548"/>
                  </a:cubicBezTo>
                  <a:cubicBezTo>
                    <a:pt x="7474" y="3199"/>
                    <a:pt x="7987" y="2984"/>
                    <a:pt x="8499" y="2984"/>
                  </a:cubicBezTo>
                  <a:close/>
                  <a:moveTo>
                    <a:pt x="5383" y="1"/>
                  </a:moveTo>
                  <a:cubicBezTo>
                    <a:pt x="5085" y="1"/>
                    <a:pt x="4870" y="83"/>
                    <a:pt x="4655" y="124"/>
                  </a:cubicBezTo>
                  <a:cubicBezTo>
                    <a:pt x="4614" y="165"/>
                    <a:pt x="4614" y="165"/>
                    <a:pt x="4573" y="165"/>
                  </a:cubicBezTo>
                  <a:cubicBezTo>
                    <a:pt x="3589" y="513"/>
                    <a:pt x="2605" y="636"/>
                    <a:pt x="1579" y="636"/>
                  </a:cubicBezTo>
                  <a:cubicBezTo>
                    <a:pt x="985" y="636"/>
                    <a:pt x="472" y="1149"/>
                    <a:pt x="472" y="1795"/>
                  </a:cubicBezTo>
                  <a:lnTo>
                    <a:pt x="472" y="2389"/>
                  </a:lnTo>
                  <a:lnTo>
                    <a:pt x="298" y="2389"/>
                  </a:lnTo>
                  <a:cubicBezTo>
                    <a:pt x="134" y="2389"/>
                    <a:pt x="1" y="2564"/>
                    <a:pt x="1" y="2687"/>
                  </a:cubicBezTo>
                  <a:lnTo>
                    <a:pt x="1" y="4440"/>
                  </a:lnTo>
                  <a:cubicBezTo>
                    <a:pt x="1" y="4614"/>
                    <a:pt x="134" y="4737"/>
                    <a:pt x="298" y="4737"/>
                  </a:cubicBezTo>
                  <a:lnTo>
                    <a:pt x="5516" y="4737"/>
                  </a:lnTo>
                  <a:cubicBezTo>
                    <a:pt x="5557" y="4737"/>
                    <a:pt x="5557" y="4737"/>
                    <a:pt x="5557" y="4778"/>
                  </a:cubicBezTo>
                  <a:cubicBezTo>
                    <a:pt x="5680" y="5424"/>
                    <a:pt x="6244" y="5854"/>
                    <a:pt x="6879" y="5854"/>
                  </a:cubicBezTo>
                  <a:cubicBezTo>
                    <a:pt x="7566" y="5854"/>
                    <a:pt x="8120" y="5424"/>
                    <a:pt x="8243" y="4778"/>
                  </a:cubicBezTo>
                  <a:lnTo>
                    <a:pt x="8243" y="4737"/>
                  </a:lnTo>
                  <a:lnTo>
                    <a:pt x="13502" y="4737"/>
                  </a:lnTo>
                  <a:cubicBezTo>
                    <a:pt x="13625" y="4737"/>
                    <a:pt x="13799" y="4614"/>
                    <a:pt x="13799" y="4440"/>
                  </a:cubicBezTo>
                  <a:lnTo>
                    <a:pt x="13799" y="2687"/>
                  </a:lnTo>
                  <a:cubicBezTo>
                    <a:pt x="13799" y="2564"/>
                    <a:pt x="13625" y="2389"/>
                    <a:pt x="13502" y="2389"/>
                  </a:cubicBezTo>
                  <a:lnTo>
                    <a:pt x="13287" y="2389"/>
                  </a:lnTo>
                  <a:lnTo>
                    <a:pt x="13287" y="1579"/>
                  </a:lnTo>
                  <a:cubicBezTo>
                    <a:pt x="13287" y="1364"/>
                    <a:pt x="13205" y="1190"/>
                    <a:pt x="13030" y="1026"/>
                  </a:cubicBezTo>
                  <a:cubicBezTo>
                    <a:pt x="12815" y="811"/>
                    <a:pt x="12477" y="636"/>
                    <a:pt x="12179" y="636"/>
                  </a:cubicBezTo>
                  <a:cubicBezTo>
                    <a:pt x="11154" y="636"/>
                    <a:pt x="10170" y="513"/>
                    <a:pt x="9186" y="165"/>
                  </a:cubicBezTo>
                  <a:cubicBezTo>
                    <a:pt x="9145" y="165"/>
                    <a:pt x="9145" y="165"/>
                    <a:pt x="9104" y="124"/>
                  </a:cubicBezTo>
                  <a:cubicBezTo>
                    <a:pt x="8889" y="83"/>
                    <a:pt x="8673" y="1"/>
                    <a:pt x="8376" y="1"/>
                  </a:cubicBezTo>
                  <a:cubicBezTo>
                    <a:pt x="7782" y="1"/>
                    <a:pt x="7218" y="339"/>
                    <a:pt x="6879" y="811"/>
                  </a:cubicBezTo>
                  <a:cubicBezTo>
                    <a:pt x="6582" y="339"/>
                    <a:pt x="6028" y="1"/>
                    <a:pt x="538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61"/>
            <p:cNvSpPr/>
            <p:nvPr/>
          </p:nvSpPr>
          <p:spPr>
            <a:xfrm>
              <a:off x="2062438" y="3124750"/>
              <a:ext cx="37450" cy="14875"/>
            </a:xfrm>
            <a:custGeom>
              <a:rect b="b" l="l" r="r" t="t"/>
              <a:pathLst>
                <a:path extrusionOk="0" h="595" w="1498">
                  <a:moveTo>
                    <a:pt x="349" y="0"/>
                  </a:moveTo>
                  <a:cubicBezTo>
                    <a:pt x="134" y="0"/>
                    <a:pt x="0" y="164"/>
                    <a:pt x="41" y="338"/>
                  </a:cubicBezTo>
                  <a:cubicBezTo>
                    <a:pt x="41" y="472"/>
                    <a:pt x="175" y="595"/>
                    <a:pt x="349" y="595"/>
                  </a:cubicBezTo>
                  <a:lnTo>
                    <a:pt x="1200" y="595"/>
                  </a:lnTo>
                  <a:cubicBezTo>
                    <a:pt x="1374" y="595"/>
                    <a:pt x="1497" y="420"/>
                    <a:pt x="1497" y="256"/>
                  </a:cubicBezTo>
                  <a:cubicBezTo>
                    <a:pt x="1497" y="123"/>
                    <a:pt x="1323" y="0"/>
                    <a:pt x="120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61"/>
            <p:cNvSpPr/>
            <p:nvPr/>
          </p:nvSpPr>
          <p:spPr>
            <a:xfrm>
              <a:off x="2050638" y="3074725"/>
              <a:ext cx="39750" cy="26450"/>
            </a:xfrm>
            <a:custGeom>
              <a:rect b="b" l="l" r="r" t="t"/>
              <a:pathLst>
                <a:path extrusionOk="0" h="1058" w="1590">
                  <a:moveTo>
                    <a:pt x="1229" y="0"/>
                  </a:moveTo>
                  <a:cubicBezTo>
                    <a:pt x="1190" y="0"/>
                    <a:pt x="1152" y="10"/>
                    <a:pt x="1118" y="33"/>
                  </a:cubicBezTo>
                  <a:lnTo>
                    <a:pt x="216" y="504"/>
                  </a:lnTo>
                  <a:cubicBezTo>
                    <a:pt x="93" y="586"/>
                    <a:pt x="1" y="761"/>
                    <a:pt x="93" y="884"/>
                  </a:cubicBezTo>
                  <a:cubicBezTo>
                    <a:pt x="134" y="1017"/>
                    <a:pt x="257" y="1058"/>
                    <a:pt x="349" y="1058"/>
                  </a:cubicBezTo>
                  <a:cubicBezTo>
                    <a:pt x="390" y="1058"/>
                    <a:pt x="431" y="1058"/>
                    <a:pt x="513" y="1017"/>
                  </a:cubicBezTo>
                  <a:lnTo>
                    <a:pt x="1375" y="545"/>
                  </a:lnTo>
                  <a:cubicBezTo>
                    <a:pt x="1498" y="504"/>
                    <a:pt x="1590" y="289"/>
                    <a:pt x="1498" y="166"/>
                  </a:cubicBezTo>
                  <a:cubicBezTo>
                    <a:pt x="1438" y="70"/>
                    <a:pt x="1331" y="0"/>
                    <a:pt x="1229"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61"/>
            <p:cNvSpPr/>
            <p:nvPr/>
          </p:nvSpPr>
          <p:spPr>
            <a:xfrm>
              <a:off x="2050638" y="3163175"/>
              <a:ext cx="39750" cy="25650"/>
            </a:xfrm>
            <a:custGeom>
              <a:rect b="b" l="l" r="r" t="t"/>
              <a:pathLst>
                <a:path extrusionOk="0" h="1026" w="1590">
                  <a:moveTo>
                    <a:pt x="338" y="1"/>
                  </a:moveTo>
                  <a:cubicBezTo>
                    <a:pt x="243" y="1"/>
                    <a:pt x="148" y="55"/>
                    <a:pt x="93" y="165"/>
                  </a:cubicBezTo>
                  <a:cubicBezTo>
                    <a:pt x="1" y="298"/>
                    <a:pt x="93" y="472"/>
                    <a:pt x="216" y="554"/>
                  </a:cubicBezTo>
                  <a:lnTo>
                    <a:pt x="1118" y="985"/>
                  </a:lnTo>
                  <a:cubicBezTo>
                    <a:pt x="1159" y="1026"/>
                    <a:pt x="1200" y="1026"/>
                    <a:pt x="1241" y="1026"/>
                  </a:cubicBezTo>
                  <a:cubicBezTo>
                    <a:pt x="1334" y="1026"/>
                    <a:pt x="1457" y="985"/>
                    <a:pt x="1498" y="852"/>
                  </a:cubicBezTo>
                  <a:cubicBezTo>
                    <a:pt x="1590" y="729"/>
                    <a:pt x="1498" y="554"/>
                    <a:pt x="1375" y="472"/>
                  </a:cubicBezTo>
                  <a:lnTo>
                    <a:pt x="472" y="42"/>
                  </a:lnTo>
                  <a:cubicBezTo>
                    <a:pt x="431" y="14"/>
                    <a:pt x="385" y="1"/>
                    <a:pt x="338"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61"/>
            <p:cNvSpPr/>
            <p:nvPr/>
          </p:nvSpPr>
          <p:spPr>
            <a:xfrm>
              <a:off x="1843563" y="3124750"/>
              <a:ext cx="37450" cy="14875"/>
            </a:xfrm>
            <a:custGeom>
              <a:rect b="b" l="l" r="r" t="t"/>
              <a:pathLst>
                <a:path extrusionOk="0" h="595" w="1498">
                  <a:moveTo>
                    <a:pt x="339" y="0"/>
                  </a:moveTo>
                  <a:cubicBezTo>
                    <a:pt x="134" y="0"/>
                    <a:pt x="1" y="164"/>
                    <a:pt x="42" y="338"/>
                  </a:cubicBezTo>
                  <a:cubicBezTo>
                    <a:pt x="42" y="472"/>
                    <a:pt x="175" y="595"/>
                    <a:pt x="339" y="595"/>
                  </a:cubicBezTo>
                  <a:lnTo>
                    <a:pt x="1200" y="595"/>
                  </a:lnTo>
                  <a:cubicBezTo>
                    <a:pt x="1364" y="595"/>
                    <a:pt x="1497" y="420"/>
                    <a:pt x="1497" y="256"/>
                  </a:cubicBezTo>
                  <a:cubicBezTo>
                    <a:pt x="1497" y="123"/>
                    <a:pt x="1364" y="0"/>
                    <a:pt x="120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61"/>
            <p:cNvSpPr/>
            <p:nvPr/>
          </p:nvSpPr>
          <p:spPr>
            <a:xfrm>
              <a:off x="1854338" y="3074725"/>
              <a:ext cx="38450" cy="26450"/>
            </a:xfrm>
            <a:custGeom>
              <a:rect b="b" l="l" r="r" t="t"/>
              <a:pathLst>
                <a:path extrusionOk="0" h="1058" w="1538">
                  <a:moveTo>
                    <a:pt x="355" y="0"/>
                  </a:moveTo>
                  <a:cubicBezTo>
                    <a:pt x="249" y="0"/>
                    <a:pt x="142" y="70"/>
                    <a:pt x="82" y="166"/>
                  </a:cubicBezTo>
                  <a:cubicBezTo>
                    <a:pt x="0" y="289"/>
                    <a:pt x="41" y="504"/>
                    <a:pt x="215" y="545"/>
                  </a:cubicBezTo>
                  <a:lnTo>
                    <a:pt x="1066" y="1017"/>
                  </a:lnTo>
                  <a:cubicBezTo>
                    <a:pt x="1107" y="1058"/>
                    <a:pt x="1148" y="1058"/>
                    <a:pt x="1189" y="1058"/>
                  </a:cubicBezTo>
                  <a:cubicBezTo>
                    <a:pt x="1323" y="1058"/>
                    <a:pt x="1405" y="1017"/>
                    <a:pt x="1497" y="884"/>
                  </a:cubicBezTo>
                  <a:cubicBezTo>
                    <a:pt x="1538" y="761"/>
                    <a:pt x="1497" y="586"/>
                    <a:pt x="1364" y="504"/>
                  </a:cubicBezTo>
                  <a:lnTo>
                    <a:pt x="472" y="33"/>
                  </a:lnTo>
                  <a:cubicBezTo>
                    <a:pt x="435" y="10"/>
                    <a:pt x="395" y="0"/>
                    <a:pt x="355"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61"/>
            <p:cNvSpPr/>
            <p:nvPr/>
          </p:nvSpPr>
          <p:spPr>
            <a:xfrm>
              <a:off x="1854338" y="3163175"/>
              <a:ext cx="38450" cy="25650"/>
            </a:xfrm>
            <a:custGeom>
              <a:rect b="b" l="l" r="r" t="t"/>
              <a:pathLst>
                <a:path extrusionOk="0" h="1026" w="1538">
                  <a:moveTo>
                    <a:pt x="1235" y="1"/>
                  </a:moveTo>
                  <a:cubicBezTo>
                    <a:pt x="1181" y="1"/>
                    <a:pt x="1124" y="14"/>
                    <a:pt x="1066" y="42"/>
                  </a:cubicBezTo>
                  <a:lnTo>
                    <a:pt x="215" y="472"/>
                  </a:lnTo>
                  <a:cubicBezTo>
                    <a:pt x="41" y="554"/>
                    <a:pt x="0" y="729"/>
                    <a:pt x="82" y="852"/>
                  </a:cubicBezTo>
                  <a:cubicBezTo>
                    <a:pt x="123" y="985"/>
                    <a:pt x="215" y="1026"/>
                    <a:pt x="338" y="1026"/>
                  </a:cubicBezTo>
                  <a:cubicBezTo>
                    <a:pt x="379" y="1026"/>
                    <a:pt x="421" y="1026"/>
                    <a:pt x="472" y="985"/>
                  </a:cubicBezTo>
                  <a:lnTo>
                    <a:pt x="1364" y="554"/>
                  </a:lnTo>
                  <a:cubicBezTo>
                    <a:pt x="1497" y="472"/>
                    <a:pt x="1538" y="298"/>
                    <a:pt x="1497" y="165"/>
                  </a:cubicBezTo>
                  <a:cubicBezTo>
                    <a:pt x="1435" y="55"/>
                    <a:pt x="1342" y="1"/>
                    <a:pt x="1235"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61"/>
            <p:cNvSpPr/>
            <p:nvPr/>
          </p:nvSpPr>
          <p:spPr>
            <a:xfrm>
              <a:off x="1916088" y="3074500"/>
              <a:ext cx="113300" cy="174100"/>
            </a:xfrm>
            <a:custGeom>
              <a:rect b="b" l="l" r="r" t="t"/>
              <a:pathLst>
                <a:path extrusionOk="0" h="6964" w="4532">
                  <a:moveTo>
                    <a:pt x="2225" y="595"/>
                  </a:moveTo>
                  <a:cubicBezTo>
                    <a:pt x="3169" y="595"/>
                    <a:pt x="3937" y="1364"/>
                    <a:pt x="3937" y="2307"/>
                  </a:cubicBezTo>
                  <a:cubicBezTo>
                    <a:pt x="3937" y="2687"/>
                    <a:pt x="3804" y="3035"/>
                    <a:pt x="3548" y="3333"/>
                  </a:cubicBezTo>
                  <a:cubicBezTo>
                    <a:pt x="3210" y="3763"/>
                    <a:pt x="2994" y="4276"/>
                    <a:pt x="2871" y="4870"/>
                  </a:cubicBezTo>
                  <a:lnTo>
                    <a:pt x="1631" y="4870"/>
                  </a:lnTo>
                  <a:cubicBezTo>
                    <a:pt x="1498" y="4317"/>
                    <a:pt x="1282" y="3804"/>
                    <a:pt x="903" y="3333"/>
                  </a:cubicBezTo>
                  <a:cubicBezTo>
                    <a:pt x="688" y="3035"/>
                    <a:pt x="565" y="2687"/>
                    <a:pt x="565" y="2307"/>
                  </a:cubicBezTo>
                  <a:cubicBezTo>
                    <a:pt x="565" y="1364"/>
                    <a:pt x="1333" y="595"/>
                    <a:pt x="2225" y="595"/>
                  </a:cubicBezTo>
                  <a:close/>
                  <a:moveTo>
                    <a:pt x="2820" y="5424"/>
                  </a:moveTo>
                  <a:lnTo>
                    <a:pt x="2820" y="5813"/>
                  </a:lnTo>
                  <a:cubicBezTo>
                    <a:pt x="2820" y="6111"/>
                    <a:pt x="2564" y="6367"/>
                    <a:pt x="2266" y="6367"/>
                  </a:cubicBezTo>
                  <a:cubicBezTo>
                    <a:pt x="1928" y="6367"/>
                    <a:pt x="1672" y="6111"/>
                    <a:pt x="1672" y="5813"/>
                  </a:cubicBezTo>
                  <a:lnTo>
                    <a:pt x="1672" y="5424"/>
                  </a:lnTo>
                  <a:close/>
                  <a:moveTo>
                    <a:pt x="2225" y="1"/>
                  </a:moveTo>
                  <a:cubicBezTo>
                    <a:pt x="1631" y="1"/>
                    <a:pt x="1077" y="257"/>
                    <a:pt x="647" y="688"/>
                  </a:cubicBezTo>
                  <a:cubicBezTo>
                    <a:pt x="216" y="1108"/>
                    <a:pt x="1" y="1713"/>
                    <a:pt x="1" y="2307"/>
                  </a:cubicBezTo>
                  <a:cubicBezTo>
                    <a:pt x="1" y="2820"/>
                    <a:pt x="134" y="3292"/>
                    <a:pt x="472" y="3671"/>
                  </a:cubicBezTo>
                  <a:cubicBezTo>
                    <a:pt x="770" y="4101"/>
                    <a:pt x="985" y="4614"/>
                    <a:pt x="1077" y="5086"/>
                  </a:cubicBezTo>
                  <a:lnTo>
                    <a:pt x="1077" y="5168"/>
                  </a:lnTo>
                  <a:lnTo>
                    <a:pt x="1077" y="5762"/>
                  </a:lnTo>
                  <a:cubicBezTo>
                    <a:pt x="1077" y="6425"/>
                    <a:pt x="1593" y="6964"/>
                    <a:pt x="2237" y="6964"/>
                  </a:cubicBezTo>
                  <a:cubicBezTo>
                    <a:pt x="2260" y="6964"/>
                    <a:pt x="2284" y="6963"/>
                    <a:pt x="2307" y="6962"/>
                  </a:cubicBezTo>
                  <a:cubicBezTo>
                    <a:pt x="2953" y="6921"/>
                    <a:pt x="3425" y="6408"/>
                    <a:pt x="3425" y="5813"/>
                  </a:cubicBezTo>
                  <a:lnTo>
                    <a:pt x="3425" y="5168"/>
                  </a:lnTo>
                  <a:lnTo>
                    <a:pt x="3425" y="5127"/>
                  </a:lnTo>
                  <a:cubicBezTo>
                    <a:pt x="3507" y="4614"/>
                    <a:pt x="3722" y="4101"/>
                    <a:pt x="4019" y="3712"/>
                  </a:cubicBezTo>
                  <a:cubicBezTo>
                    <a:pt x="4358" y="3292"/>
                    <a:pt x="4532" y="2820"/>
                    <a:pt x="4532" y="2307"/>
                  </a:cubicBezTo>
                  <a:cubicBezTo>
                    <a:pt x="4532" y="1713"/>
                    <a:pt x="4276" y="1108"/>
                    <a:pt x="3845" y="688"/>
                  </a:cubicBezTo>
                  <a:cubicBezTo>
                    <a:pt x="3425" y="257"/>
                    <a:pt x="2871" y="1"/>
                    <a:pt x="2266"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 name="Google Shape;1003;p61"/>
          <p:cNvGrpSpPr/>
          <p:nvPr/>
        </p:nvGrpSpPr>
        <p:grpSpPr>
          <a:xfrm>
            <a:off x="3221113" y="2520150"/>
            <a:ext cx="372675" cy="345000"/>
            <a:chOff x="3221113" y="2520150"/>
            <a:chExt cx="372675" cy="345000"/>
          </a:xfrm>
        </p:grpSpPr>
        <p:sp>
          <p:nvSpPr>
            <p:cNvPr id="1004" name="Google Shape;1004;p61"/>
            <p:cNvSpPr/>
            <p:nvPr/>
          </p:nvSpPr>
          <p:spPr>
            <a:xfrm>
              <a:off x="3554288" y="2774400"/>
              <a:ext cx="14875" cy="43850"/>
            </a:xfrm>
            <a:custGeom>
              <a:rect b="b" l="l" r="r" t="t"/>
              <a:pathLst>
                <a:path extrusionOk="0" h="1754" w="595">
                  <a:moveTo>
                    <a:pt x="0" y="0"/>
                  </a:moveTo>
                  <a:lnTo>
                    <a:pt x="0" y="1753"/>
                  </a:lnTo>
                  <a:lnTo>
                    <a:pt x="595" y="1753"/>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61"/>
            <p:cNvSpPr/>
            <p:nvPr/>
          </p:nvSpPr>
          <p:spPr>
            <a:xfrm>
              <a:off x="3295938" y="2550150"/>
              <a:ext cx="87425" cy="151750"/>
            </a:xfrm>
            <a:custGeom>
              <a:rect b="b" l="l" r="r" t="t"/>
              <a:pathLst>
                <a:path extrusionOk="0" h="6070" w="3497">
                  <a:moveTo>
                    <a:pt x="2174" y="0"/>
                  </a:moveTo>
                  <a:lnTo>
                    <a:pt x="1662" y="298"/>
                  </a:lnTo>
                  <a:lnTo>
                    <a:pt x="2266" y="1282"/>
                  </a:lnTo>
                  <a:cubicBezTo>
                    <a:pt x="2389" y="1456"/>
                    <a:pt x="2389" y="1671"/>
                    <a:pt x="2266" y="1835"/>
                  </a:cubicBezTo>
                  <a:lnTo>
                    <a:pt x="2266" y="1876"/>
                  </a:lnTo>
                  <a:cubicBezTo>
                    <a:pt x="1959" y="2348"/>
                    <a:pt x="2092" y="2953"/>
                    <a:pt x="2523" y="3332"/>
                  </a:cubicBezTo>
                  <a:lnTo>
                    <a:pt x="2646" y="3414"/>
                  </a:lnTo>
                  <a:cubicBezTo>
                    <a:pt x="2820" y="3547"/>
                    <a:pt x="2902" y="3763"/>
                    <a:pt x="2861" y="3927"/>
                  </a:cubicBezTo>
                  <a:lnTo>
                    <a:pt x="2820" y="4101"/>
                  </a:lnTo>
                  <a:cubicBezTo>
                    <a:pt x="2779" y="4357"/>
                    <a:pt x="2564" y="4531"/>
                    <a:pt x="2307" y="4531"/>
                  </a:cubicBezTo>
                  <a:lnTo>
                    <a:pt x="1580" y="4531"/>
                  </a:lnTo>
                  <a:cubicBezTo>
                    <a:pt x="1282" y="4531"/>
                    <a:pt x="1026" y="4654"/>
                    <a:pt x="811" y="4870"/>
                  </a:cubicBezTo>
                  <a:lnTo>
                    <a:pt x="1" y="5639"/>
                  </a:lnTo>
                  <a:lnTo>
                    <a:pt x="421" y="6069"/>
                  </a:lnTo>
                  <a:lnTo>
                    <a:pt x="1241" y="5259"/>
                  </a:lnTo>
                  <a:cubicBezTo>
                    <a:pt x="1323" y="5167"/>
                    <a:pt x="1446" y="5126"/>
                    <a:pt x="1580" y="5126"/>
                  </a:cubicBezTo>
                  <a:lnTo>
                    <a:pt x="2307" y="5126"/>
                  </a:lnTo>
                  <a:cubicBezTo>
                    <a:pt x="2861" y="5126"/>
                    <a:pt x="3333" y="4747"/>
                    <a:pt x="3415" y="4183"/>
                  </a:cubicBezTo>
                  <a:lnTo>
                    <a:pt x="3456" y="4019"/>
                  </a:lnTo>
                  <a:cubicBezTo>
                    <a:pt x="3497" y="3629"/>
                    <a:pt x="3333" y="3250"/>
                    <a:pt x="3035" y="2994"/>
                  </a:cubicBezTo>
                  <a:lnTo>
                    <a:pt x="2861" y="2860"/>
                  </a:lnTo>
                  <a:cubicBezTo>
                    <a:pt x="2687" y="2696"/>
                    <a:pt x="2605" y="2389"/>
                    <a:pt x="2779" y="2184"/>
                  </a:cubicBezTo>
                  <a:lnTo>
                    <a:pt x="2779" y="2133"/>
                  </a:lnTo>
                  <a:cubicBezTo>
                    <a:pt x="2984" y="1753"/>
                    <a:pt x="2984" y="1323"/>
                    <a:pt x="2779" y="943"/>
                  </a:cubicBezTo>
                  <a:lnTo>
                    <a:pt x="2174"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61"/>
            <p:cNvSpPr/>
            <p:nvPr/>
          </p:nvSpPr>
          <p:spPr>
            <a:xfrm>
              <a:off x="3420763" y="2565000"/>
              <a:ext cx="88700" cy="178400"/>
            </a:xfrm>
            <a:custGeom>
              <a:rect b="b" l="l" r="r" t="t"/>
              <a:pathLst>
                <a:path extrusionOk="0" h="7136" w="3548">
                  <a:moveTo>
                    <a:pt x="0" y="1"/>
                  </a:moveTo>
                  <a:lnTo>
                    <a:pt x="0" y="606"/>
                  </a:lnTo>
                  <a:cubicBezTo>
                    <a:pt x="1630" y="606"/>
                    <a:pt x="2953" y="1928"/>
                    <a:pt x="2953" y="3589"/>
                  </a:cubicBezTo>
                  <a:cubicBezTo>
                    <a:pt x="2953" y="5219"/>
                    <a:pt x="1630" y="6582"/>
                    <a:pt x="0" y="6582"/>
                  </a:cubicBezTo>
                  <a:lnTo>
                    <a:pt x="0" y="7136"/>
                  </a:lnTo>
                  <a:cubicBezTo>
                    <a:pt x="1969" y="7136"/>
                    <a:pt x="3547" y="5557"/>
                    <a:pt x="3547" y="3589"/>
                  </a:cubicBezTo>
                  <a:cubicBezTo>
                    <a:pt x="3547" y="1631"/>
                    <a:pt x="1969" y="1"/>
                    <a:pt x="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61"/>
            <p:cNvSpPr/>
            <p:nvPr/>
          </p:nvSpPr>
          <p:spPr>
            <a:xfrm>
              <a:off x="3221113" y="2520150"/>
              <a:ext cx="372675" cy="345000"/>
            </a:xfrm>
            <a:custGeom>
              <a:rect b="b" l="l" r="r" t="t"/>
              <a:pathLst>
                <a:path extrusionOk="0" h="13800" w="14907">
                  <a:moveTo>
                    <a:pt x="8243" y="4194"/>
                  </a:moveTo>
                  <a:cubicBezTo>
                    <a:pt x="8796" y="4317"/>
                    <a:pt x="9186" y="4788"/>
                    <a:pt x="9186" y="5383"/>
                  </a:cubicBezTo>
                  <a:cubicBezTo>
                    <a:pt x="9186" y="5947"/>
                    <a:pt x="8796" y="6459"/>
                    <a:pt x="8243" y="6582"/>
                  </a:cubicBezTo>
                  <a:lnTo>
                    <a:pt x="8243" y="4194"/>
                  </a:lnTo>
                  <a:close/>
                  <a:moveTo>
                    <a:pt x="7689" y="606"/>
                  </a:moveTo>
                  <a:lnTo>
                    <a:pt x="7689" y="8376"/>
                  </a:lnTo>
                  <a:lnTo>
                    <a:pt x="4275" y="8376"/>
                  </a:lnTo>
                  <a:cubicBezTo>
                    <a:pt x="3588" y="7525"/>
                    <a:pt x="3209" y="6459"/>
                    <a:pt x="3209" y="5383"/>
                  </a:cubicBezTo>
                  <a:cubicBezTo>
                    <a:pt x="3209" y="2871"/>
                    <a:pt x="5167" y="770"/>
                    <a:pt x="7689" y="606"/>
                  </a:cubicBezTo>
                  <a:close/>
                  <a:moveTo>
                    <a:pt x="8243" y="606"/>
                  </a:moveTo>
                  <a:cubicBezTo>
                    <a:pt x="10764" y="770"/>
                    <a:pt x="12733" y="2871"/>
                    <a:pt x="12733" y="5383"/>
                  </a:cubicBezTo>
                  <a:cubicBezTo>
                    <a:pt x="12733" y="6459"/>
                    <a:pt x="12343" y="7525"/>
                    <a:pt x="11667" y="8376"/>
                  </a:cubicBezTo>
                  <a:lnTo>
                    <a:pt x="8243" y="8376"/>
                  </a:lnTo>
                  <a:lnTo>
                    <a:pt x="8243" y="7177"/>
                  </a:lnTo>
                  <a:cubicBezTo>
                    <a:pt x="9145" y="7054"/>
                    <a:pt x="9780" y="6285"/>
                    <a:pt x="9780" y="5383"/>
                  </a:cubicBezTo>
                  <a:cubicBezTo>
                    <a:pt x="9780" y="4491"/>
                    <a:pt x="9145" y="3722"/>
                    <a:pt x="8243" y="3589"/>
                  </a:cubicBezTo>
                  <a:lnTo>
                    <a:pt x="8243" y="606"/>
                  </a:lnTo>
                  <a:close/>
                  <a:moveTo>
                    <a:pt x="13799" y="8930"/>
                  </a:moveTo>
                  <a:cubicBezTo>
                    <a:pt x="14014" y="8930"/>
                    <a:pt x="14229" y="9145"/>
                    <a:pt x="14270" y="9360"/>
                  </a:cubicBezTo>
                  <a:cubicBezTo>
                    <a:pt x="14311" y="9658"/>
                    <a:pt x="14055" y="9914"/>
                    <a:pt x="13799" y="9914"/>
                  </a:cubicBezTo>
                  <a:lnTo>
                    <a:pt x="3845" y="9914"/>
                  </a:lnTo>
                  <a:cubicBezTo>
                    <a:pt x="3158" y="9914"/>
                    <a:pt x="2604" y="10468"/>
                    <a:pt x="2645" y="11113"/>
                  </a:cubicBezTo>
                  <a:cubicBezTo>
                    <a:pt x="2697" y="11749"/>
                    <a:pt x="3209" y="12221"/>
                    <a:pt x="3804" y="12221"/>
                  </a:cubicBezTo>
                  <a:lnTo>
                    <a:pt x="13799" y="12221"/>
                  </a:lnTo>
                  <a:cubicBezTo>
                    <a:pt x="14055" y="12221"/>
                    <a:pt x="14270" y="12436"/>
                    <a:pt x="14270" y="12692"/>
                  </a:cubicBezTo>
                  <a:lnTo>
                    <a:pt x="14270" y="13072"/>
                  </a:lnTo>
                  <a:cubicBezTo>
                    <a:pt x="14270" y="13164"/>
                    <a:pt x="14229" y="13205"/>
                    <a:pt x="14137" y="13205"/>
                  </a:cubicBezTo>
                  <a:lnTo>
                    <a:pt x="2994" y="13205"/>
                  </a:lnTo>
                  <a:cubicBezTo>
                    <a:pt x="2861" y="13205"/>
                    <a:pt x="2738" y="13164"/>
                    <a:pt x="2645" y="13072"/>
                  </a:cubicBezTo>
                  <a:cubicBezTo>
                    <a:pt x="687" y="11237"/>
                    <a:pt x="1969" y="8930"/>
                    <a:pt x="3804" y="8930"/>
                  </a:cubicBezTo>
                  <a:close/>
                  <a:moveTo>
                    <a:pt x="7945" y="1"/>
                  </a:moveTo>
                  <a:cubicBezTo>
                    <a:pt x="5003" y="1"/>
                    <a:pt x="2604" y="2441"/>
                    <a:pt x="2604" y="5383"/>
                  </a:cubicBezTo>
                  <a:cubicBezTo>
                    <a:pt x="2604" y="6459"/>
                    <a:pt x="2953" y="7484"/>
                    <a:pt x="3547" y="8376"/>
                  </a:cubicBezTo>
                  <a:cubicBezTo>
                    <a:pt x="1415" y="8592"/>
                    <a:pt x="0" y="11237"/>
                    <a:pt x="2133" y="13461"/>
                  </a:cubicBezTo>
                  <a:cubicBezTo>
                    <a:pt x="2307" y="13635"/>
                    <a:pt x="2697" y="13799"/>
                    <a:pt x="2953" y="13799"/>
                  </a:cubicBezTo>
                  <a:lnTo>
                    <a:pt x="14434" y="13799"/>
                  </a:lnTo>
                  <a:cubicBezTo>
                    <a:pt x="14650" y="13799"/>
                    <a:pt x="14865" y="13584"/>
                    <a:pt x="14865" y="13379"/>
                  </a:cubicBezTo>
                  <a:lnTo>
                    <a:pt x="14865" y="12221"/>
                  </a:lnTo>
                  <a:cubicBezTo>
                    <a:pt x="14865" y="11923"/>
                    <a:pt x="14568" y="11626"/>
                    <a:pt x="14270" y="11626"/>
                  </a:cubicBezTo>
                  <a:lnTo>
                    <a:pt x="3670" y="11626"/>
                  </a:lnTo>
                  <a:cubicBezTo>
                    <a:pt x="3588" y="11626"/>
                    <a:pt x="3506" y="11626"/>
                    <a:pt x="3465" y="11534"/>
                  </a:cubicBezTo>
                  <a:cubicBezTo>
                    <a:pt x="3035" y="11072"/>
                    <a:pt x="3373" y="10468"/>
                    <a:pt x="3845" y="10468"/>
                  </a:cubicBezTo>
                  <a:lnTo>
                    <a:pt x="13758" y="10468"/>
                  </a:lnTo>
                  <a:cubicBezTo>
                    <a:pt x="14311" y="10468"/>
                    <a:pt x="14783" y="10088"/>
                    <a:pt x="14865" y="9535"/>
                  </a:cubicBezTo>
                  <a:cubicBezTo>
                    <a:pt x="14906" y="8889"/>
                    <a:pt x="14393" y="8376"/>
                    <a:pt x="13799" y="8376"/>
                  </a:cubicBezTo>
                  <a:lnTo>
                    <a:pt x="12435" y="8376"/>
                  </a:lnTo>
                  <a:cubicBezTo>
                    <a:pt x="12989" y="7484"/>
                    <a:pt x="13327" y="6459"/>
                    <a:pt x="13327" y="5383"/>
                  </a:cubicBezTo>
                  <a:cubicBezTo>
                    <a:pt x="13327" y="2441"/>
                    <a:pt x="10939" y="1"/>
                    <a:pt x="7945"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 name="Google Shape;1008;p61"/>
          <p:cNvGrpSpPr/>
          <p:nvPr/>
        </p:nvGrpSpPr>
        <p:grpSpPr>
          <a:xfrm>
            <a:off x="7795838" y="2549125"/>
            <a:ext cx="344975" cy="287825"/>
            <a:chOff x="7795838" y="2549125"/>
            <a:chExt cx="344975" cy="287825"/>
          </a:xfrm>
        </p:grpSpPr>
        <p:sp>
          <p:nvSpPr>
            <p:cNvPr id="1009" name="Google Shape;1009;p61"/>
            <p:cNvSpPr/>
            <p:nvPr/>
          </p:nvSpPr>
          <p:spPr>
            <a:xfrm>
              <a:off x="7795838" y="2658050"/>
              <a:ext cx="344975" cy="178900"/>
            </a:xfrm>
            <a:custGeom>
              <a:rect b="b" l="l" r="r" t="t"/>
              <a:pathLst>
                <a:path extrusionOk="0" h="7156" w="13799">
                  <a:moveTo>
                    <a:pt x="12733" y="595"/>
                  </a:moveTo>
                  <a:cubicBezTo>
                    <a:pt x="12989" y="595"/>
                    <a:pt x="13245" y="810"/>
                    <a:pt x="13204" y="1107"/>
                  </a:cubicBezTo>
                  <a:cubicBezTo>
                    <a:pt x="13204" y="1323"/>
                    <a:pt x="12989" y="1538"/>
                    <a:pt x="12733" y="1538"/>
                  </a:cubicBezTo>
                  <a:lnTo>
                    <a:pt x="3209" y="1538"/>
                  </a:lnTo>
                  <a:cubicBezTo>
                    <a:pt x="2389" y="1538"/>
                    <a:pt x="1712" y="2091"/>
                    <a:pt x="1579" y="2901"/>
                  </a:cubicBezTo>
                  <a:cubicBezTo>
                    <a:pt x="1456" y="3885"/>
                    <a:pt x="2225" y="4736"/>
                    <a:pt x="3209" y="4736"/>
                  </a:cubicBezTo>
                  <a:lnTo>
                    <a:pt x="3547" y="4736"/>
                  </a:lnTo>
                  <a:lnTo>
                    <a:pt x="3547" y="5679"/>
                  </a:lnTo>
                  <a:lnTo>
                    <a:pt x="3209" y="5679"/>
                  </a:lnTo>
                  <a:cubicBezTo>
                    <a:pt x="1794" y="5679"/>
                    <a:pt x="595" y="4531"/>
                    <a:pt x="646" y="3117"/>
                  </a:cubicBezTo>
                  <a:cubicBezTo>
                    <a:pt x="646" y="1712"/>
                    <a:pt x="1794" y="595"/>
                    <a:pt x="3158" y="595"/>
                  </a:cubicBezTo>
                  <a:close/>
                  <a:moveTo>
                    <a:pt x="12733" y="4736"/>
                  </a:moveTo>
                  <a:cubicBezTo>
                    <a:pt x="13030" y="4736"/>
                    <a:pt x="13245" y="4993"/>
                    <a:pt x="13204" y="5300"/>
                  </a:cubicBezTo>
                  <a:cubicBezTo>
                    <a:pt x="13204" y="5505"/>
                    <a:pt x="12948" y="5679"/>
                    <a:pt x="12733" y="5679"/>
                  </a:cubicBezTo>
                  <a:lnTo>
                    <a:pt x="6326" y="5679"/>
                  </a:lnTo>
                  <a:lnTo>
                    <a:pt x="6326" y="4736"/>
                  </a:lnTo>
                  <a:close/>
                  <a:moveTo>
                    <a:pt x="12302" y="2091"/>
                  </a:moveTo>
                  <a:lnTo>
                    <a:pt x="12302" y="4142"/>
                  </a:lnTo>
                  <a:lnTo>
                    <a:pt x="6326" y="4142"/>
                  </a:lnTo>
                  <a:lnTo>
                    <a:pt x="6326" y="3588"/>
                  </a:lnTo>
                  <a:cubicBezTo>
                    <a:pt x="6326" y="3414"/>
                    <a:pt x="6192" y="3291"/>
                    <a:pt x="6028" y="3291"/>
                  </a:cubicBezTo>
                  <a:cubicBezTo>
                    <a:pt x="5854" y="3291"/>
                    <a:pt x="5721" y="3414"/>
                    <a:pt x="5721" y="3588"/>
                  </a:cubicBezTo>
                  <a:lnTo>
                    <a:pt x="5721" y="6233"/>
                  </a:lnTo>
                  <a:lnTo>
                    <a:pt x="5126" y="5762"/>
                  </a:lnTo>
                  <a:cubicBezTo>
                    <a:pt x="5085" y="5721"/>
                    <a:pt x="5021" y="5700"/>
                    <a:pt x="4952" y="5700"/>
                  </a:cubicBezTo>
                  <a:cubicBezTo>
                    <a:pt x="4883" y="5700"/>
                    <a:pt x="4808" y="5721"/>
                    <a:pt x="4747" y="5762"/>
                  </a:cubicBezTo>
                  <a:lnTo>
                    <a:pt x="4142" y="6233"/>
                  </a:lnTo>
                  <a:lnTo>
                    <a:pt x="4142" y="3588"/>
                  </a:lnTo>
                  <a:cubicBezTo>
                    <a:pt x="4142" y="3455"/>
                    <a:pt x="4060" y="3332"/>
                    <a:pt x="3886" y="3291"/>
                  </a:cubicBezTo>
                  <a:cubicBezTo>
                    <a:pt x="3869" y="3287"/>
                    <a:pt x="3851" y="3285"/>
                    <a:pt x="3834" y="3285"/>
                  </a:cubicBezTo>
                  <a:cubicBezTo>
                    <a:pt x="3687" y="3285"/>
                    <a:pt x="3547" y="3432"/>
                    <a:pt x="3547" y="3588"/>
                  </a:cubicBezTo>
                  <a:lnTo>
                    <a:pt x="3547" y="4142"/>
                  </a:lnTo>
                  <a:lnTo>
                    <a:pt x="3209" y="4142"/>
                  </a:lnTo>
                  <a:cubicBezTo>
                    <a:pt x="2697" y="4142"/>
                    <a:pt x="2266" y="3803"/>
                    <a:pt x="2184" y="3291"/>
                  </a:cubicBezTo>
                  <a:cubicBezTo>
                    <a:pt x="2092" y="2645"/>
                    <a:pt x="2604" y="2091"/>
                    <a:pt x="3209" y="2091"/>
                  </a:cubicBezTo>
                  <a:close/>
                  <a:moveTo>
                    <a:pt x="3209" y="0"/>
                  </a:moveTo>
                  <a:cubicBezTo>
                    <a:pt x="1456" y="0"/>
                    <a:pt x="0" y="1456"/>
                    <a:pt x="41" y="3199"/>
                  </a:cubicBezTo>
                  <a:cubicBezTo>
                    <a:pt x="82" y="4911"/>
                    <a:pt x="1456" y="6274"/>
                    <a:pt x="3158" y="6274"/>
                  </a:cubicBezTo>
                  <a:lnTo>
                    <a:pt x="3547" y="6274"/>
                  </a:lnTo>
                  <a:lnTo>
                    <a:pt x="3547" y="6838"/>
                  </a:lnTo>
                  <a:cubicBezTo>
                    <a:pt x="3547" y="6920"/>
                    <a:pt x="3588" y="7043"/>
                    <a:pt x="3671" y="7094"/>
                  </a:cubicBezTo>
                  <a:cubicBezTo>
                    <a:pt x="3717" y="7135"/>
                    <a:pt x="3781" y="7156"/>
                    <a:pt x="3850" y="7156"/>
                  </a:cubicBezTo>
                  <a:cubicBezTo>
                    <a:pt x="3919" y="7156"/>
                    <a:pt x="3993" y="7135"/>
                    <a:pt x="4060" y="7094"/>
                  </a:cubicBezTo>
                  <a:lnTo>
                    <a:pt x="4952" y="6366"/>
                  </a:lnTo>
                  <a:lnTo>
                    <a:pt x="5854" y="7094"/>
                  </a:lnTo>
                  <a:cubicBezTo>
                    <a:pt x="5895" y="7135"/>
                    <a:pt x="5977" y="7135"/>
                    <a:pt x="6028" y="7135"/>
                  </a:cubicBezTo>
                  <a:cubicBezTo>
                    <a:pt x="6110" y="7135"/>
                    <a:pt x="6151" y="7135"/>
                    <a:pt x="6233" y="7094"/>
                  </a:cubicBezTo>
                  <a:cubicBezTo>
                    <a:pt x="6285" y="7043"/>
                    <a:pt x="6326" y="6920"/>
                    <a:pt x="6326" y="6838"/>
                  </a:cubicBezTo>
                  <a:lnTo>
                    <a:pt x="6326" y="6274"/>
                  </a:lnTo>
                  <a:lnTo>
                    <a:pt x="12733" y="6274"/>
                  </a:lnTo>
                  <a:cubicBezTo>
                    <a:pt x="13327" y="6274"/>
                    <a:pt x="13799" y="5813"/>
                    <a:pt x="13799" y="5208"/>
                  </a:cubicBezTo>
                  <a:cubicBezTo>
                    <a:pt x="13799" y="4695"/>
                    <a:pt x="13409" y="4275"/>
                    <a:pt x="12897" y="4183"/>
                  </a:cubicBezTo>
                  <a:lnTo>
                    <a:pt x="12897" y="2133"/>
                  </a:lnTo>
                  <a:cubicBezTo>
                    <a:pt x="13409" y="2050"/>
                    <a:pt x="13799" y="1620"/>
                    <a:pt x="13799" y="1066"/>
                  </a:cubicBezTo>
                  <a:cubicBezTo>
                    <a:pt x="13799" y="472"/>
                    <a:pt x="13286" y="0"/>
                    <a:pt x="1273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61"/>
            <p:cNvSpPr/>
            <p:nvPr/>
          </p:nvSpPr>
          <p:spPr>
            <a:xfrm>
              <a:off x="7810713" y="2549125"/>
              <a:ext cx="309875" cy="123800"/>
            </a:xfrm>
            <a:custGeom>
              <a:rect b="b" l="l" r="r" t="t"/>
              <a:pathLst>
                <a:path extrusionOk="0" h="4952" w="12395">
                  <a:moveTo>
                    <a:pt x="7781" y="595"/>
                  </a:moveTo>
                  <a:cubicBezTo>
                    <a:pt x="7350" y="943"/>
                    <a:pt x="7053" y="1456"/>
                    <a:pt x="6971" y="2010"/>
                  </a:cubicBezTo>
                  <a:cubicBezTo>
                    <a:pt x="6756" y="1922"/>
                    <a:pt x="6541" y="1879"/>
                    <a:pt x="6327" y="1879"/>
                  </a:cubicBezTo>
                  <a:cubicBezTo>
                    <a:pt x="6113" y="1879"/>
                    <a:pt x="5900" y="1922"/>
                    <a:pt x="5690" y="2010"/>
                  </a:cubicBezTo>
                  <a:cubicBezTo>
                    <a:pt x="5597" y="1456"/>
                    <a:pt x="5300" y="943"/>
                    <a:pt x="4870" y="595"/>
                  </a:cubicBezTo>
                  <a:close/>
                  <a:moveTo>
                    <a:pt x="3250" y="595"/>
                  </a:moveTo>
                  <a:cubicBezTo>
                    <a:pt x="4316" y="595"/>
                    <a:pt x="5177" y="1405"/>
                    <a:pt x="5177" y="2481"/>
                  </a:cubicBezTo>
                  <a:cubicBezTo>
                    <a:pt x="5177" y="3506"/>
                    <a:pt x="4316" y="4357"/>
                    <a:pt x="3250" y="4357"/>
                  </a:cubicBezTo>
                  <a:cubicBezTo>
                    <a:pt x="2225" y="4357"/>
                    <a:pt x="1374" y="3506"/>
                    <a:pt x="1374" y="2481"/>
                  </a:cubicBezTo>
                  <a:cubicBezTo>
                    <a:pt x="1374" y="1405"/>
                    <a:pt x="2225" y="595"/>
                    <a:pt x="3250" y="595"/>
                  </a:cubicBezTo>
                  <a:close/>
                  <a:moveTo>
                    <a:pt x="9401" y="595"/>
                  </a:moveTo>
                  <a:cubicBezTo>
                    <a:pt x="10426" y="595"/>
                    <a:pt x="11277" y="1405"/>
                    <a:pt x="11277" y="2481"/>
                  </a:cubicBezTo>
                  <a:cubicBezTo>
                    <a:pt x="11277" y="3506"/>
                    <a:pt x="10426" y="4357"/>
                    <a:pt x="9401" y="4357"/>
                  </a:cubicBezTo>
                  <a:cubicBezTo>
                    <a:pt x="8335" y="4357"/>
                    <a:pt x="7484" y="3506"/>
                    <a:pt x="7484" y="2481"/>
                  </a:cubicBezTo>
                  <a:cubicBezTo>
                    <a:pt x="7484" y="1405"/>
                    <a:pt x="8335" y="595"/>
                    <a:pt x="9401" y="595"/>
                  </a:cubicBezTo>
                  <a:close/>
                  <a:moveTo>
                    <a:pt x="3291" y="0"/>
                  </a:moveTo>
                  <a:cubicBezTo>
                    <a:pt x="2009" y="0"/>
                    <a:pt x="943" y="943"/>
                    <a:pt x="820" y="2174"/>
                  </a:cubicBezTo>
                  <a:lnTo>
                    <a:pt x="390" y="2174"/>
                  </a:lnTo>
                  <a:cubicBezTo>
                    <a:pt x="308" y="2174"/>
                    <a:pt x="215" y="2225"/>
                    <a:pt x="174" y="2266"/>
                  </a:cubicBezTo>
                  <a:cubicBezTo>
                    <a:pt x="0" y="2522"/>
                    <a:pt x="174" y="2778"/>
                    <a:pt x="431" y="2778"/>
                  </a:cubicBezTo>
                  <a:lnTo>
                    <a:pt x="820" y="2778"/>
                  </a:lnTo>
                  <a:cubicBezTo>
                    <a:pt x="943" y="3968"/>
                    <a:pt x="2009" y="4952"/>
                    <a:pt x="3250" y="4952"/>
                  </a:cubicBezTo>
                  <a:cubicBezTo>
                    <a:pt x="4572" y="4952"/>
                    <a:pt x="5638" y="3927"/>
                    <a:pt x="5731" y="2604"/>
                  </a:cubicBezTo>
                  <a:cubicBezTo>
                    <a:pt x="5920" y="2517"/>
                    <a:pt x="6123" y="2473"/>
                    <a:pt x="6325" y="2473"/>
                  </a:cubicBezTo>
                  <a:cubicBezTo>
                    <a:pt x="6528" y="2473"/>
                    <a:pt x="6730" y="2517"/>
                    <a:pt x="6920" y="2604"/>
                  </a:cubicBezTo>
                  <a:cubicBezTo>
                    <a:pt x="7012" y="3927"/>
                    <a:pt x="8078" y="4952"/>
                    <a:pt x="9401" y="4952"/>
                  </a:cubicBezTo>
                  <a:cubicBezTo>
                    <a:pt x="10641" y="4952"/>
                    <a:pt x="11707" y="3968"/>
                    <a:pt x="11841" y="2778"/>
                  </a:cubicBezTo>
                  <a:lnTo>
                    <a:pt x="12046" y="2778"/>
                  </a:lnTo>
                  <a:cubicBezTo>
                    <a:pt x="12138" y="2778"/>
                    <a:pt x="12179" y="2737"/>
                    <a:pt x="12220" y="2645"/>
                  </a:cubicBezTo>
                  <a:cubicBezTo>
                    <a:pt x="12394" y="2430"/>
                    <a:pt x="12220" y="2174"/>
                    <a:pt x="12005" y="2174"/>
                  </a:cubicBezTo>
                  <a:lnTo>
                    <a:pt x="11841" y="2174"/>
                  </a:lnTo>
                  <a:cubicBezTo>
                    <a:pt x="11666" y="943"/>
                    <a:pt x="10641" y="0"/>
                    <a:pt x="9360"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 name="Google Shape;1011;p61"/>
          <p:cNvGrpSpPr/>
          <p:nvPr/>
        </p:nvGrpSpPr>
        <p:grpSpPr>
          <a:xfrm>
            <a:off x="6980063" y="2520150"/>
            <a:ext cx="345000" cy="345050"/>
            <a:chOff x="6980063" y="2520150"/>
            <a:chExt cx="345000" cy="345050"/>
          </a:xfrm>
        </p:grpSpPr>
        <p:sp>
          <p:nvSpPr>
            <p:cNvPr id="1012" name="Google Shape;1012;p61"/>
            <p:cNvSpPr/>
            <p:nvPr/>
          </p:nvSpPr>
          <p:spPr>
            <a:xfrm>
              <a:off x="7043113" y="2565000"/>
              <a:ext cx="218900" cy="36625"/>
            </a:xfrm>
            <a:custGeom>
              <a:rect b="b" l="l" r="r" t="t"/>
              <a:pathLst>
                <a:path extrusionOk="0" h="1465" w="8756">
                  <a:moveTo>
                    <a:pt x="1" y="1"/>
                  </a:moveTo>
                  <a:lnTo>
                    <a:pt x="1" y="606"/>
                  </a:lnTo>
                  <a:lnTo>
                    <a:pt x="1918" y="606"/>
                  </a:lnTo>
                  <a:lnTo>
                    <a:pt x="1918" y="1159"/>
                  </a:lnTo>
                  <a:cubicBezTo>
                    <a:pt x="1918" y="1334"/>
                    <a:pt x="2000" y="1457"/>
                    <a:pt x="2133" y="1457"/>
                  </a:cubicBezTo>
                  <a:cubicBezTo>
                    <a:pt x="2161" y="1462"/>
                    <a:pt x="2187" y="1464"/>
                    <a:pt x="2212" y="1464"/>
                  </a:cubicBezTo>
                  <a:cubicBezTo>
                    <a:pt x="2378" y="1464"/>
                    <a:pt x="2471" y="1347"/>
                    <a:pt x="2471" y="1159"/>
                  </a:cubicBezTo>
                  <a:lnTo>
                    <a:pt x="2471" y="606"/>
                  </a:lnTo>
                  <a:lnTo>
                    <a:pt x="8756" y="606"/>
                  </a:lnTo>
                  <a:lnTo>
                    <a:pt x="8756"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61"/>
            <p:cNvSpPr/>
            <p:nvPr/>
          </p:nvSpPr>
          <p:spPr>
            <a:xfrm>
              <a:off x="7043113" y="2696325"/>
              <a:ext cx="217875" cy="36575"/>
            </a:xfrm>
            <a:custGeom>
              <a:rect b="b" l="l" r="r" t="t"/>
              <a:pathLst>
                <a:path extrusionOk="0" h="1463" w="8715">
                  <a:moveTo>
                    <a:pt x="2194" y="1"/>
                  </a:moveTo>
                  <a:cubicBezTo>
                    <a:pt x="2025" y="1"/>
                    <a:pt x="1918" y="148"/>
                    <a:pt x="1918" y="304"/>
                  </a:cubicBezTo>
                  <a:lnTo>
                    <a:pt x="1918" y="858"/>
                  </a:lnTo>
                  <a:lnTo>
                    <a:pt x="1" y="858"/>
                  </a:lnTo>
                  <a:lnTo>
                    <a:pt x="1" y="1463"/>
                  </a:lnTo>
                  <a:lnTo>
                    <a:pt x="8715" y="1463"/>
                  </a:lnTo>
                  <a:lnTo>
                    <a:pt x="8715" y="858"/>
                  </a:lnTo>
                  <a:lnTo>
                    <a:pt x="2471" y="858"/>
                  </a:lnTo>
                  <a:lnTo>
                    <a:pt x="2471" y="304"/>
                  </a:lnTo>
                  <a:cubicBezTo>
                    <a:pt x="2471" y="181"/>
                    <a:pt x="2389" y="48"/>
                    <a:pt x="2256" y="7"/>
                  </a:cubicBezTo>
                  <a:cubicBezTo>
                    <a:pt x="2235" y="3"/>
                    <a:pt x="2214" y="1"/>
                    <a:pt x="2194"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61"/>
            <p:cNvSpPr/>
            <p:nvPr/>
          </p:nvSpPr>
          <p:spPr>
            <a:xfrm>
              <a:off x="6980063" y="2520150"/>
              <a:ext cx="345000" cy="345050"/>
            </a:xfrm>
            <a:custGeom>
              <a:rect b="b" l="l" r="r" t="t"/>
              <a:pathLst>
                <a:path extrusionOk="0" h="13802" w="13800">
                  <a:moveTo>
                    <a:pt x="6623" y="606"/>
                  </a:moveTo>
                  <a:lnTo>
                    <a:pt x="6623" y="9658"/>
                  </a:lnTo>
                  <a:lnTo>
                    <a:pt x="2820" y="9658"/>
                  </a:lnTo>
                  <a:lnTo>
                    <a:pt x="2820" y="606"/>
                  </a:lnTo>
                  <a:close/>
                  <a:moveTo>
                    <a:pt x="10980" y="606"/>
                  </a:moveTo>
                  <a:lnTo>
                    <a:pt x="10980" y="9658"/>
                  </a:lnTo>
                  <a:lnTo>
                    <a:pt x="7177" y="9658"/>
                  </a:lnTo>
                  <a:lnTo>
                    <a:pt x="7177" y="606"/>
                  </a:lnTo>
                  <a:close/>
                  <a:moveTo>
                    <a:pt x="13195" y="10252"/>
                  </a:moveTo>
                  <a:lnTo>
                    <a:pt x="13195" y="11411"/>
                  </a:lnTo>
                  <a:lnTo>
                    <a:pt x="596" y="11411"/>
                  </a:lnTo>
                  <a:lnTo>
                    <a:pt x="596" y="10252"/>
                  </a:lnTo>
                  <a:close/>
                  <a:moveTo>
                    <a:pt x="3117" y="12005"/>
                  </a:moveTo>
                  <a:lnTo>
                    <a:pt x="3117" y="12610"/>
                  </a:lnTo>
                  <a:cubicBezTo>
                    <a:pt x="3117" y="12927"/>
                    <a:pt x="2856" y="13209"/>
                    <a:pt x="2536" y="13209"/>
                  </a:cubicBezTo>
                  <a:cubicBezTo>
                    <a:pt x="2515" y="13209"/>
                    <a:pt x="2493" y="13207"/>
                    <a:pt x="2472" y="13205"/>
                  </a:cubicBezTo>
                  <a:cubicBezTo>
                    <a:pt x="2174" y="13164"/>
                    <a:pt x="1959" y="12907"/>
                    <a:pt x="1959" y="12610"/>
                  </a:cubicBezTo>
                  <a:lnTo>
                    <a:pt x="1959" y="12005"/>
                  </a:lnTo>
                  <a:close/>
                  <a:moveTo>
                    <a:pt x="11831" y="12005"/>
                  </a:moveTo>
                  <a:lnTo>
                    <a:pt x="11831" y="12610"/>
                  </a:lnTo>
                  <a:cubicBezTo>
                    <a:pt x="11831" y="12927"/>
                    <a:pt x="11606" y="13209"/>
                    <a:pt x="11299" y="13209"/>
                  </a:cubicBezTo>
                  <a:cubicBezTo>
                    <a:pt x="11278" y="13209"/>
                    <a:pt x="11258" y="13207"/>
                    <a:pt x="11237" y="13205"/>
                  </a:cubicBezTo>
                  <a:cubicBezTo>
                    <a:pt x="10888" y="13164"/>
                    <a:pt x="10673" y="12907"/>
                    <a:pt x="10673" y="12610"/>
                  </a:cubicBezTo>
                  <a:lnTo>
                    <a:pt x="10673" y="12005"/>
                  </a:lnTo>
                  <a:close/>
                  <a:moveTo>
                    <a:pt x="2523" y="1"/>
                  </a:moveTo>
                  <a:cubicBezTo>
                    <a:pt x="2390" y="1"/>
                    <a:pt x="2267" y="134"/>
                    <a:pt x="2267" y="308"/>
                  </a:cubicBezTo>
                  <a:lnTo>
                    <a:pt x="2267" y="9658"/>
                  </a:lnTo>
                  <a:lnTo>
                    <a:pt x="298" y="9658"/>
                  </a:lnTo>
                  <a:cubicBezTo>
                    <a:pt x="124" y="9658"/>
                    <a:pt x="1" y="9832"/>
                    <a:pt x="1" y="9955"/>
                  </a:cubicBezTo>
                  <a:lnTo>
                    <a:pt x="1" y="11708"/>
                  </a:lnTo>
                  <a:cubicBezTo>
                    <a:pt x="1" y="11882"/>
                    <a:pt x="124" y="12005"/>
                    <a:pt x="298" y="12005"/>
                  </a:cubicBezTo>
                  <a:lnTo>
                    <a:pt x="1364" y="12005"/>
                  </a:lnTo>
                  <a:lnTo>
                    <a:pt x="1364" y="12610"/>
                  </a:lnTo>
                  <a:cubicBezTo>
                    <a:pt x="1364" y="13263"/>
                    <a:pt x="1880" y="13802"/>
                    <a:pt x="2533" y="13802"/>
                  </a:cubicBezTo>
                  <a:cubicBezTo>
                    <a:pt x="2557" y="13802"/>
                    <a:pt x="2581" y="13801"/>
                    <a:pt x="2605" y="13799"/>
                  </a:cubicBezTo>
                  <a:cubicBezTo>
                    <a:pt x="3199" y="13758"/>
                    <a:pt x="3712" y="13246"/>
                    <a:pt x="3712" y="12610"/>
                  </a:cubicBezTo>
                  <a:lnTo>
                    <a:pt x="3712" y="12005"/>
                  </a:lnTo>
                  <a:lnTo>
                    <a:pt x="10078" y="12005"/>
                  </a:lnTo>
                  <a:lnTo>
                    <a:pt x="10078" y="12610"/>
                  </a:lnTo>
                  <a:cubicBezTo>
                    <a:pt x="10078" y="13263"/>
                    <a:pt x="10594" y="13802"/>
                    <a:pt x="11247" y="13802"/>
                  </a:cubicBezTo>
                  <a:cubicBezTo>
                    <a:pt x="11271" y="13802"/>
                    <a:pt x="11295" y="13801"/>
                    <a:pt x="11319" y="13799"/>
                  </a:cubicBezTo>
                  <a:cubicBezTo>
                    <a:pt x="11954" y="13758"/>
                    <a:pt x="12426" y="13246"/>
                    <a:pt x="12426" y="12610"/>
                  </a:cubicBezTo>
                  <a:lnTo>
                    <a:pt x="12426" y="12005"/>
                  </a:lnTo>
                  <a:lnTo>
                    <a:pt x="13492" y="12005"/>
                  </a:lnTo>
                  <a:cubicBezTo>
                    <a:pt x="13666" y="12005"/>
                    <a:pt x="13799" y="11882"/>
                    <a:pt x="13799" y="11708"/>
                  </a:cubicBezTo>
                  <a:lnTo>
                    <a:pt x="13799" y="9955"/>
                  </a:lnTo>
                  <a:cubicBezTo>
                    <a:pt x="13799" y="9832"/>
                    <a:pt x="13666" y="9658"/>
                    <a:pt x="13492" y="9658"/>
                  </a:cubicBezTo>
                  <a:lnTo>
                    <a:pt x="11575" y="9658"/>
                  </a:lnTo>
                  <a:lnTo>
                    <a:pt x="11575" y="308"/>
                  </a:lnTo>
                  <a:cubicBezTo>
                    <a:pt x="11575" y="134"/>
                    <a:pt x="11442" y="1"/>
                    <a:pt x="11278"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61"/>
            <p:cNvSpPr/>
            <p:nvPr/>
          </p:nvSpPr>
          <p:spPr>
            <a:xfrm>
              <a:off x="7078238" y="2641900"/>
              <a:ext cx="38475" cy="15150"/>
            </a:xfrm>
            <a:custGeom>
              <a:rect b="b" l="l" r="r" t="t"/>
              <a:pathLst>
                <a:path extrusionOk="0" h="606" w="1539">
                  <a:moveTo>
                    <a:pt x="339" y="0"/>
                  </a:moveTo>
                  <a:cubicBezTo>
                    <a:pt x="175" y="0"/>
                    <a:pt x="0" y="134"/>
                    <a:pt x="41" y="349"/>
                  </a:cubicBezTo>
                  <a:cubicBezTo>
                    <a:pt x="82" y="472"/>
                    <a:pt x="216" y="605"/>
                    <a:pt x="339" y="605"/>
                  </a:cubicBezTo>
                  <a:lnTo>
                    <a:pt x="1200" y="605"/>
                  </a:lnTo>
                  <a:cubicBezTo>
                    <a:pt x="1415" y="605"/>
                    <a:pt x="1538" y="431"/>
                    <a:pt x="1497" y="216"/>
                  </a:cubicBezTo>
                  <a:cubicBezTo>
                    <a:pt x="1497" y="93"/>
                    <a:pt x="1364" y="0"/>
                    <a:pt x="120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61"/>
            <p:cNvSpPr/>
            <p:nvPr/>
          </p:nvSpPr>
          <p:spPr>
            <a:xfrm>
              <a:off x="7188188" y="2663425"/>
              <a:ext cx="37425" cy="14900"/>
            </a:xfrm>
            <a:custGeom>
              <a:rect b="b" l="l" r="r" t="t"/>
              <a:pathLst>
                <a:path extrusionOk="0" h="596" w="1497">
                  <a:moveTo>
                    <a:pt x="297" y="0"/>
                  </a:moveTo>
                  <a:cubicBezTo>
                    <a:pt x="133" y="0"/>
                    <a:pt x="0" y="165"/>
                    <a:pt x="41" y="380"/>
                  </a:cubicBezTo>
                  <a:cubicBezTo>
                    <a:pt x="41" y="513"/>
                    <a:pt x="174" y="595"/>
                    <a:pt x="349" y="595"/>
                  </a:cubicBezTo>
                  <a:lnTo>
                    <a:pt x="1200" y="595"/>
                  </a:lnTo>
                  <a:cubicBezTo>
                    <a:pt x="1374" y="595"/>
                    <a:pt x="1497" y="472"/>
                    <a:pt x="1497" y="257"/>
                  </a:cubicBezTo>
                  <a:cubicBezTo>
                    <a:pt x="1456" y="123"/>
                    <a:pt x="1323" y="0"/>
                    <a:pt x="120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61"/>
            <p:cNvSpPr/>
            <p:nvPr/>
          </p:nvSpPr>
          <p:spPr>
            <a:xfrm>
              <a:off x="7188188" y="2620625"/>
              <a:ext cx="37425" cy="13875"/>
            </a:xfrm>
            <a:custGeom>
              <a:rect b="b" l="l" r="r" t="t"/>
              <a:pathLst>
                <a:path extrusionOk="0" h="555" w="1497">
                  <a:moveTo>
                    <a:pt x="297" y="0"/>
                  </a:moveTo>
                  <a:cubicBezTo>
                    <a:pt x="133" y="0"/>
                    <a:pt x="0" y="134"/>
                    <a:pt x="41" y="339"/>
                  </a:cubicBezTo>
                  <a:cubicBezTo>
                    <a:pt x="41" y="472"/>
                    <a:pt x="174" y="554"/>
                    <a:pt x="349" y="554"/>
                  </a:cubicBezTo>
                  <a:lnTo>
                    <a:pt x="1200" y="554"/>
                  </a:lnTo>
                  <a:cubicBezTo>
                    <a:pt x="1374" y="554"/>
                    <a:pt x="1497" y="431"/>
                    <a:pt x="1497" y="216"/>
                  </a:cubicBezTo>
                  <a:cubicBezTo>
                    <a:pt x="1456" y="83"/>
                    <a:pt x="1323" y="0"/>
                    <a:pt x="120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 name="Google Shape;1018;p61"/>
          <p:cNvGrpSpPr/>
          <p:nvPr/>
        </p:nvGrpSpPr>
        <p:grpSpPr>
          <a:xfrm>
            <a:off x="6346788" y="2520150"/>
            <a:ext cx="211475" cy="345000"/>
            <a:chOff x="6346788" y="2520150"/>
            <a:chExt cx="211475" cy="345000"/>
          </a:xfrm>
        </p:grpSpPr>
        <p:sp>
          <p:nvSpPr>
            <p:cNvPr id="1019" name="Google Shape;1019;p61"/>
            <p:cNvSpPr/>
            <p:nvPr/>
          </p:nvSpPr>
          <p:spPr>
            <a:xfrm>
              <a:off x="6385238" y="2658050"/>
              <a:ext cx="90750" cy="139950"/>
            </a:xfrm>
            <a:custGeom>
              <a:rect b="b" l="l" r="r" t="t"/>
              <a:pathLst>
                <a:path extrusionOk="0" h="5598" w="3630">
                  <a:moveTo>
                    <a:pt x="3076" y="595"/>
                  </a:moveTo>
                  <a:lnTo>
                    <a:pt x="3076" y="5044"/>
                  </a:lnTo>
                  <a:lnTo>
                    <a:pt x="595" y="5044"/>
                  </a:lnTo>
                  <a:lnTo>
                    <a:pt x="595" y="595"/>
                  </a:lnTo>
                  <a:close/>
                  <a:moveTo>
                    <a:pt x="298" y="0"/>
                  </a:moveTo>
                  <a:cubicBezTo>
                    <a:pt x="123" y="0"/>
                    <a:pt x="0" y="123"/>
                    <a:pt x="0" y="297"/>
                  </a:cubicBezTo>
                  <a:lnTo>
                    <a:pt x="0" y="5341"/>
                  </a:lnTo>
                  <a:cubicBezTo>
                    <a:pt x="0" y="5464"/>
                    <a:pt x="123" y="5597"/>
                    <a:pt x="298" y="5597"/>
                  </a:cubicBezTo>
                  <a:lnTo>
                    <a:pt x="3373" y="5597"/>
                  </a:lnTo>
                  <a:cubicBezTo>
                    <a:pt x="3506" y="5597"/>
                    <a:pt x="3629" y="5464"/>
                    <a:pt x="3629" y="5341"/>
                  </a:cubicBezTo>
                  <a:lnTo>
                    <a:pt x="3629" y="297"/>
                  </a:lnTo>
                  <a:cubicBezTo>
                    <a:pt x="3629" y="123"/>
                    <a:pt x="3506" y="0"/>
                    <a:pt x="3373"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61"/>
            <p:cNvSpPr/>
            <p:nvPr/>
          </p:nvSpPr>
          <p:spPr>
            <a:xfrm>
              <a:off x="6423663" y="2707250"/>
              <a:ext cx="14900" cy="47950"/>
            </a:xfrm>
            <a:custGeom>
              <a:rect b="b" l="l" r="r" t="t"/>
              <a:pathLst>
                <a:path extrusionOk="0" h="1918" w="596">
                  <a:moveTo>
                    <a:pt x="257" y="0"/>
                  </a:moveTo>
                  <a:cubicBezTo>
                    <a:pt x="83" y="41"/>
                    <a:pt x="1" y="165"/>
                    <a:pt x="1" y="298"/>
                  </a:cubicBezTo>
                  <a:lnTo>
                    <a:pt x="1" y="1620"/>
                  </a:lnTo>
                  <a:cubicBezTo>
                    <a:pt x="1" y="1743"/>
                    <a:pt x="83" y="1876"/>
                    <a:pt x="257" y="1917"/>
                  </a:cubicBezTo>
                  <a:cubicBezTo>
                    <a:pt x="432" y="1917"/>
                    <a:pt x="596" y="1794"/>
                    <a:pt x="596" y="1620"/>
                  </a:cubicBezTo>
                  <a:lnTo>
                    <a:pt x="596" y="298"/>
                  </a:lnTo>
                  <a:cubicBezTo>
                    <a:pt x="596" y="123"/>
                    <a:pt x="432" y="0"/>
                    <a:pt x="257"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61"/>
            <p:cNvSpPr/>
            <p:nvPr/>
          </p:nvSpPr>
          <p:spPr>
            <a:xfrm>
              <a:off x="6346788" y="2520150"/>
              <a:ext cx="211475" cy="345000"/>
            </a:xfrm>
            <a:custGeom>
              <a:rect b="b" l="l" r="r" t="t"/>
              <a:pathLst>
                <a:path extrusionOk="0" h="13800" w="8459">
                  <a:moveTo>
                    <a:pt x="5598" y="2400"/>
                  </a:moveTo>
                  <a:cubicBezTo>
                    <a:pt x="5895" y="2400"/>
                    <a:pt x="6151" y="2615"/>
                    <a:pt x="6151" y="2912"/>
                  </a:cubicBezTo>
                  <a:lnTo>
                    <a:pt x="6151" y="13123"/>
                  </a:lnTo>
                  <a:lnTo>
                    <a:pt x="3455" y="12303"/>
                  </a:lnTo>
                  <a:lnTo>
                    <a:pt x="3291" y="12303"/>
                  </a:lnTo>
                  <a:lnTo>
                    <a:pt x="595" y="13123"/>
                  </a:lnTo>
                  <a:lnTo>
                    <a:pt x="595" y="2912"/>
                  </a:lnTo>
                  <a:cubicBezTo>
                    <a:pt x="595" y="2615"/>
                    <a:pt x="810" y="2400"/>
                    <a:pt x="1108" y="2400"/>
                  </a:cubicBezTo>
                  <a:lnTo>
                    <a:pt x="3076" y="2400"/>
                  </a:lnTo>
                  <a:lnTo>
                    <a:pt x="3076" y="2738"/>
                  </a:lnTo>
                  <a:lnTo>
                    <a:pt x="3076" y="3333"/>
                  </a:lnTo>
                  <a:lnTo>
                    <a:pt x="2738" y="3333"/>
                  </a:lnTo>
                  <a:cubicBezTo>
                    <a:pt x="2563" y="3333"/>
                    <a:pt x="2430" y="3425"/>
                    <a:pt x="2389" y="3589"/>
                  </a:cubicBezTo>
                  <a:cubicBezTo>
                    <a:pt x="2389" y="3763"/>
                    <a:pt x="2522" y="3937"/>
                    <a:pt x="2686" y="3937"/>
                  </a:cubicBezTo>
                  <a:lnTo>
                    <a:pt x="4019" y="3937"/>
                  </a:lnTo>
                  <a:cubicBezTo>
                    <a:pt x="4142" y="3937"/>
                    <a:pt x="4275" y="3804"/>
                    <a:pt x="4316" y="3681"/>
                  </a:cubicBezTo>
                  <a:cubicBezTo>
                    <a:pt x="4357" y="3507"/>
                    <a:pt x="4183" y="3333"/>
                    <a:pt x="4019" y="3333"/>
                  </a:cubicBezTo>
                  <a:lnTo>
                    <a:pt x="3671" y="3333"/>
                  </a:lnTo>
                  <a:lnTo>
                    <a:pt x="3671" y="2738"/>
                  </a:lnTo>
                  <a:lnTo>
                    <a:pt x="3671" y="2400"/>
                  </a:lnTo>
                  <a:close/>
                  <a:moveTo>
                    <a:pt x="5762" y="1"/>
                  </a:moveTo>
                  <a:cubicBezTo>
                    <a:pt x="4614" y="1"/>
                    <a:pt x="3589" y="770"/>
                    <a:pt x="3250" y="1795"/>
                  </a:cubicBezTo>
                  <a:lnTo>
                    <a:pt x="339" y="1795"/>
                  </a:lnTo>
                  <a:cubicBezTo>
                    <a:pt x="124" y="1795"/>
                    <a:pt x="1" y="1928"/>
                    <a:pt x="1" y="2143"/>
                  </a:cubicBezTo>
                  <a:lnTo>
                    <a:pt x="1" y="13543"/>
                  </a:lnTo>
                  <a:cubicBezTo>
                    <a:pt x="31" y="13703"/>
                    <a:pt x="135" y="13790"/>
                    <a:pt x="254" y="13790"/>
                  </a:cubicBezTo>
                  <a:cubicBezTo>
                    <a:pt x="295" y="13790"/>
                    <a:pt x="338" y="13779"/>
                    <a:pt x="380" y="13758"/>
                  </a:cubicBezTo>
                  <a:lnTo>
                    <a:pt x="3373" y="12907"/>
                  </a:lnTo>
                  <a:lnTo>
                    <a:pt x="6326" y="13758"/>
                  </a:lnTo>
                  <a:cubicBezTo>
                    <a:pt x="6367" y="13799"/>
                    <a:pt x="6408" y="13799"/>
                    <a:pt x="6408" y="13799"/>
                  </a:cubicBezTo>
                  <a:cubicBezTo>
                    <a:pt x="6531" y="13799"/>
                    <a:pt x="6664" y="13717"/>
                    <a:pt x="6705" y="13543"/>
                  </a:cubicBezTo>
                  <a:lnTo>
                    <a:pt x="6705" y="2143"/>
                  </a:lnTo>
                  <a:cubicBezTo>
                    <a:pt x="6705" y="1928"/>
                    <a:pt x="6582" y="1795"/>
                    <a:pt x="6408" y="1795"/>
                  </a:cubicBezTo>
                  <a:lnTo>
                    <a:pt x="3886" y="1795"/>
                  </a:lnTo>
                  <a:cubicBezTo>
                    <a:pt x="4220" y="1104"/>
                    <a:pt x="4932" y="623"/>
                    <a:pt x="5765" y="623"/>
                  </a:cubicBezTo>
                  <a:cubicBezTo>
                    <a:pt x="6415" y="623"/>
                    <a:pt x="7138" y="916"/>
                    <a:pt x="7812" y="1631"/>
                  </a:cubicBezTo>
                  <a:cubicBezTo>
                    <a:pt x="7863" y="1672"/>
                    <a:pt x="7863" y="1754"/>
                    <a:pt x="7863" y="1846"/>
                  </a:cubicBezTo>
                  <a:lnTo>
                    <a:pt x="7863" y="5260"/>
                  </a:lnTo>
                  <a:cubicBezTo>
                    <a:pt x="7863" y="5260"/>
                    <a:pt x="7904" y="5260"/>
                    <a:pt x="7904" y="5301"/>
                  </a:cubicBezTo>
                  <a:cubicBezTo>
                    <a:pt x="7993" y="5390"/>
                    <a:pt x="8087" y="5427"/>
                    <a:pt x="8171" y="5427"/>
                  </a:cubicBezTo>
                  <a:cubicBezTo>
                    <a:pt x="8331" y="5427"/>
                    <a:pt x="8458" y="5294"/>
                    <a:pt x="8458" y="5127"/>
                  </a:cubicBezTo>
                  <a:lnTo>
                    <a:pt x="8458" y="2738"/>
                  </a:lnTo>
                  <a:cubicBezTo>
                    <a:pt x="8458" y="1241"/>
                    <a:pt x="7259" y="1"/>
                    <a:pt x="5762"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 name="Google Shape;1022;p61"/>
          <p:cNvGrpSpPr/>
          <p:nvPr/>
        </p:nvGrpSpPr>
        <p:grpSpPr>
          <a:xfrm>
            <a:off x="4735263" y="2554500"/>
            <a:ext cx="343950" cy="277075"/>
            <a:chOff x="4735263" y="2554500"/>
            <a:chExt cx="343950" cy="277075"/>
          </a:xfrm>
        </p:grpSpPr>
        <p:sp>
          <p:nvSpPr>
            <p:cNvPr id="1023" name="Google Shape;1023;p61"/>
            <p:cNvSpPr/>
            <p:nvPr/>
          </p:nvSpPr>
          <p:spPr>
            <a:xfrm>
              <a:off x="4942588" y="2603450"/>
              <a:ext cx="92800" cy="15150"/>
            </a:xfrm>
            <a:custGeom>
              <a:rect b="b" l="l" r="r" t="t"/>
              <a:pathLst>
                <a:path extrusionOk="0" h="606" w="3712">
                  <a:moveTo>
                    <a:pt x="339" y="1"/>
                  </a:moveTo>
                  <a:cubicBezTo>
                    <a:pt x="165" y="1"/>
                    <a:pt x="1" y="175"/>
                    <a:pt x="42" y="349"/>
                  </a:cubicBezTo>
                  <a:cubicBezTo>
                    <a:pt x="83" y="472"/>
                    <a:pt x="216" y="605"/>
                    <a:pt x="339" y="605"/>
                  </a:cubicBezTo>
                  <a:lnTo>
                    <a:pt x="3414" y="605"/>
                  </a:lnTo>
                  <a:cubicBezTo>
                    <a:pt x="3589" y="605"/>
                    <a:pt x="3712" y="431"/>
                    <a:pt x="3671" y="257"/>
                  </a:cubicBezTo>
                  <a:cubicBezTo>
                    <a:pt x="3671" y="93"/>
                    <a:pt x="3548" y="1"/>
                    <a:pt x="3373"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61"/>
            <p:cNvSpPr/>
            <p:nvPr/>
          </p:nvSpPr>
          <p:spPr>
            <a:xfrm>
              <a:off x="4833663" y="2652650"/>
              <a:ext cx="38475" cy="14900"/>
            </a:xfrm>
            <a:custGeom>
              <a:rect b="b" l="l" r="r" t="t"/>
              <a:pathLst>
                <a:path extrusionOk="0" h="596" w="1539">
                  <a:moveTo>
                    <a:pt x="339" y="1"/>
                  </a:moveTo>
                  <a:cubicBezTo>
                    <a:pt x="124" y="1"/>
                    <a:pt x="1" y="175"/>
                    <a:pt x="42" y="339"/>
                  </a:cubicBezTo>
                  <a:cubicBezTo>
                    <a:pt x="42" y="472"/>
                    <a:pt x="165" y="596"/>
                    <a:pt x="339" y="596"/>
                  </a:cubicBezTo>
                  <a:lnTo>
                    <a:pt x="1190" y="596"/>
                  </a:lnTo>
                  <a:cubicBezTo>
                    <a:pt x="1364" y="596"/>
                    <a:pt x="1538" y="431"/>
                    <a:pt x="1497" y="257"/>
                  </a:cubicBezTo>
                  <a:cubicBezTo>
                    <a:pt x="1446" y="83"/>
                    <a:pt x="1323" y="1"/>
                    <a:pt x="119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61"/>
            <p:cNvSpPr/>
            <p:nvPr/>
          </p:nvSpPr>
          <p:spPr>
            <a:xfrm>
              <a:off x="4942588" y="2652650"/>
              <a:ext cx="92800" cy="14900"/>
            </a:xfrm>
            <a:custGeom>
              <a:rect b="b" l="l" r="r" t="t"/>
              <a:pathLst>
                <a:path extrusionOk="0" h="596" w="3712">
                  <a:moveTo>
                    <a:pt x="339" y="1"/>
                  </a:moveTo>
                  <a:cubicBezTo>
                    <a:pt x="165" y="1"/>
                    <a:pt x="1" y="175"/>
                    <a:pt x="42" y="339"/>
                  </a:cubicBezTo>
                  <a:cubicBezTo>
                    <a:pt x="83" y="472"/>
                    <a:pt x="216" y="596"/>
                    <a:pt x="339" y="596"/>
                  </a:cubicBezTo>
                  <a:lnTo>
                    <a:pt x="3414" y="596"/>
                  </a:lnTo>
                  <a:cubicBezTo>
                    <a:pt x="3589" y="596"/>
                    <a:pt x="3712" y="431"/>
                    <a:pt x="3671" y="257"/>
                  </a:cubicBezTo>
                  <a:cubicBezTo>
                    <a:pt x="3671" y="83"/>
                    <a:pt x="3548" y="1"/>
                    <a:pt x="337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61"/>
            <p:cNvSpPr/>
            <p:nvPr/>
          </p:nvSpPr>
          <p:spPr>
            <a:xfrm>
              <a:off x="4942588" y="2701875"/>
              <a:ext cx="92800" cy="14875"/>
            </a:xfrm>
            <a:custGeom>
              <a:rect b="b" l="l" r="r" t="t"/>
              <a:pathLst>
                <a:path extrusionOk="0" h="595" w="3712">
                  <a:moveTo>
                    <a:pt x="339" y="0"/>
                  </a:moveTo>
                  <a:cubicBezTo>
                    <a:pt x="165" y="0"/>
                    <a:pt x="1" y="164"/>
                    <a:pt x="42" y="338"/>
                  </a:cubicBezTo>
                  <a:cubicBezTo>
                    <a:pt x="83" y="513"/>
                    <a:pt x="216" y="595"/>
                    <a:pt x="339" y="595"/>
                  </a:cubicBezTo>
                  <a:lnTo>
                    <a:pt x="3414" y="595"/>
                  </a:lnTo>
                  <a:cubicBezTo>
                    <a:pt x="3589" y="595"/>
                    <a:pt x="3712" y="472"/>
                    <a:pt x="3671" y="256"/>
                  </a:cubicBezTo>
                  <a:cubicBezTo>
                    <a:pt x="3671" y="123"/>
                    <a:pt x="3548" y="0"/>
                    <a:pt x="3373"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61"/>
            <p:cNvSpPr/>
            <p:nvPr/>
          </p:nvSpPr>
          <p:spPr>
            <a:xfrm>
              <a:off x="4735263" y="2554500"/>
              <a:ext cx="343950" cy="277075"/>
            </a:xfrm>
            <a:custGeom>
              <a:rect b="b" l="l" r="r" t="t"/>
              <a:pathLst>
                <a:path extrusionOk="0" h="11083" w="13758">
                  <a:moveTo>
                    <a:pt x="1753" y="595"/>
                  </a:moveTo>
                  <a:lnTo>
                    <a:pt x="1753" y="8069"/>
                  </a:lnTo>
                  <a:lnTo>
                    <a:pt x="605" y="8069"/>
                  </a:lnTo>
                  <a:lnTo>
                    <a:pt x="605" y="595"/>
                  </a:lnTo>
                  <a:close/>
                  <a:moveTo>
                    <a:pt x="5126" y="595"/>
                  </a:moveTo>
                  <a:cubicBezTo>
                    <a:pt x="5690" y="595"/>
                    <a:pt x="6243" y="851"/>
                    <a:pt x="6582" y="1282"/>
                  </a:cubicBezTo>
                  <a:lnTo>
                    <a:pt x="6582" y="8540"/>
                  </a:lnTo>
                  <a:cubicBezTo>
                    <a:pt x="6151" y="8243"/>
                    <a:pt x="5639" y="8069"/>
                    <a:pt x="5126" y="8069"/>
                  </a:cubicBezTo>
                  <a:lnTo>
                    <a:pt x="4101" y="8069"/>
                  </a:lnTo>
                  <a:lnTo>
                    <a:pt x="4101" y="6449"/>
                  </a:lnTo>
                  <a:cubicBezTo>
                    <a:pt x="4152" y="6490"/>
                    <a:pt x="4193" y="6490"/>
                    <a:pt x="4234" y="6490"/>
                  </a:cubicBezTo>
                  <a:lnTo>
                    <a:pt x="5126" y="6490"/>
                  </a:lnTo>
                  <a:cubicBezTo>
                    <a:pt x="5259" y="6490"/>
                    <a:pt x="5382" y="6408"/>
                    <a:pt x="5433" y="6233"/>
                  </a:cubicBezTo>
                  <a:cubicBezTo>
                    <a:pt x="5433" y="6059"/>
                    <a:pt x="5300" y="5895"/>
                    <a:pt x="5126" y="5895"/>
                  </a:cubicBezTo>
                  <a:lnTo>
                    <a:pt x="4234" y="5895"/>
                  </a:lnTo>
                  <a:cubicBezTo>
                    <a:pt x="4193" y="5895"/>
                    <a:pt x="4152" y="5936"/>
                    <a:pt x="4101" y="5936"/>
                  </a:cubicBezTo>
                  <a:lnTo>
                    <a:pt x="4101" y="2522"/>
                  </a:lnTo>
                  <a:cubicBezTo>
                    <a:pt x="4152" y="2522"/>
                    <a:pt x="4193" y="2563"/>
                    <a:pt x="4234" y="2563"/>
                  </a:cubicBezTo>
                  <a:lnTo>
                    <a:pt x="5126" y="2563"/>
                  </a:lnTo>
                  <a:cubicBezTo>
                    <a:pt x="5259" y="2563"/>
                    <a:pt x="5382" y="2430"/>
                    <a:pt x="5433" y="2307"/>
                  </a:cubicBezTo>
                  <a:cubicBezTo>
                    <a:pt x="5433" y="2133"/>
                    <a:pt x="5300" y="1959"/>
                    <a:pt x="5126" y="1959"/>
                  </a:cubicBezTo>
                  <a:lnTo>
                    <a:pt x="4234" y="1959"/>
                  </a:lnTo>
                  <a:cubicBezTo>
                    <a:pt x="4193" y="1959"/>
                    <a:pt x="4152" y="1959"/>
                    <a:pt x="4101" y="2010"/>
                  </a:cubicBezTo>
                  <a:lnTo>
                    <a:pt x="4101" y="595"/>
                  </a:lnTo>
                  <a:close/>
                  <a:moveTo>
                    <a:pt x="13163" y="595"/>
                  </a:moveTo>
                  <a:lnTo>
                    <a:pt x="13163" y="8069"/>
                  </a:lnTo>
                  <a:lnTo>
                    <a:pt x="8632" y="8069"/>
                  </a:lnTo>
                  <a:cubicBezTo>
                    <a:pt x="8119" y="8069"/>
                    <a:pt x="7607" y="8243"/>
                    <a:pt x="7176" y="8540"/>
                  </a:cubicBezTo>
                  <a:lnTo>
                    <a:pt x="7176" y="1282"/>
                  </a:lnTo>
                  <a:cubicBezTo>
                    <a:pt x="7525" y="851"/>
                    <a:pt x="8078" y="595"/>
                    <a:pt x="8632" y="595"/>
                  </a:cubicBezTo>
                  <a:close/>
                  <a:moveTo>
                    <a:pt x="1753" y="8673"/>
                  </a:moveTo>
                  <a:lnTo>
                    <a:pt x="1753" y="9606"/>
                  </a:lnTo>
                  <a:lnTo>
                    <a:pt x="605" y="9606"/>
                  </a:lnTo>
                  <a:lnTo>
                    <a:pt x="605" y="8673"/>
                  </a:lnTo>
                  <a:close/>
                  <a:moveTo>
                    <a:pt x="5126" y="8673"/>
                  </a:moveTo>
                  <a:cubicBezTo>
                    <a:pt x="5556" y="8673"/>
                    <a:pt x="5987" y="8837"/>
                    <a:pt x="6325" y="9094"/>
                  </a:cubicBezTo>
                  <a:cubicBezTo>
                    <a:pt x="6110" y="9227"/>
                    <a:pt x="5946" y="9391"/>
                    <a:pt x="5813" y="9606"/>
                  </a:cubicBezTo>
                  <a:lnTo>
                    <a:pt x="4101" y="9606"/>
                  </a:lnTo>
                  <a:lnTo>
                    <a:pt x="4101" y="8673"/>
                  </a:lnTo>
                  <a:close/>
                  <a:moveTo>
                    <a:pt x="13163" y="8673"/>
                  </a:moveTo>
                  <a:lnTo>
                    <a:pt x="13163" y="9606"/>
                  </a:lnTo>
                  <a:lnTo>
                    <a:pt x="7945" y="9606"/>
                  </a:lnTo>
                  <a:cubicBezTo>
                    <a:pt x="7822" y="9391"/>
                    <a:pt x="7648" y="9227"/>
                    <a:pt x="7433" y="9094"/>
                  </a:cubicBezTo>
                  <a:cubicBezTo>
                    <a:pt x="7781" y="8837"/>
                    <a:pt x="8201" y="8673"/>
                    <a:pt x="8632" y="8673"/>
                  </a:cubicBezTo>
                  <a:close/>
                  <a:moveTo>
                    <a:pt x="3506" y="595"/>
                  </a:moveTo>
                  <a:lnTo>
                    <a:pt x="3506" y="10211"/>
                  </a:lnTo>
                  <a:lnTo>
                    <a:pt x="3127" y="9904"/>
                  </a:lnTo>
                  <a:cubicBezTo>
                    <a:pt x="3076" y="9863"/>
                    <a:pt x="2994" y="9821"/>
                    <a:pt x="2953" y="9821"/>
                  </a:cubicBezTo>
                  <a:cubicBezTo>
                    <a:pt x="2871" y="9821"/>
                    <a:pt x="2819" y="9863"/>
                    <a:pt x="2778" y="9904"/>
                  </a:cubicBezTo>
                  <a:lnTo>
                    <a:pt x="2358" y="10211"/>
                  </a:lnTo>
                  <a:lnTo>
                    <a:pt x="2358" y="595"/>
                  </a:lnTo>
                  <a:close/>
                  <a:moveTo>
                    <a:pt x="308" y="1"/>
                  </a:moveTo>
                  <a:cubicBezTo>
                    <a:pt x="133" y="1"/>
                    <a:pt x="0" y="124"/>
                    <a:pt x="0" y="298"/>
                  </a:cubicBezTo>
                  <a:lnTo>
                    <a:pt x="0" y="8366"/>
                  </a:lnTo>
                  <a:lnTo>
                    <a:pt x="0" y="9904"/>
                  </a:lnTo>
                  <a:cubicBezTo>
                    <a:pt x="0" y="10078"/>
                    <a:pt x="133" y="10211"/>
                    <a:pt x="308" y="10211"/>
                  </a:cubicBezTo>
                  <a:lnTo>
                    <a:pt x="1753" y="10211"/>
                  </a:lnTo>
                  <a:lnTo>
                    <a:pt x="1753" y="10765"/>
                  </a:lnTo>
                  <a:cubicBezTo>
                    <a:pt x="1753" y="10847"/>
                    <a:pt x="1794" y="10929"/>
                    <a:pt x="1886" y="11021"/>
                  </a:cubicBezTo>
                  <a:cubicBezTo>
                    <a:pt x="1927" y="11062"/>
                    <a:pt x="1992" y="11082"/>
                    <a:pt x="2056" y="11082"/>
                  </a:cubicBezTo>
                  <a:cubicBezTo>
                    <a:pt x="2120" y="11082"/>
                    <a:pt x="2184" y="11062"/>
                    <a:pt x="2225" y="11021"/>
                  </a:cubicBezTo>
                  <a:lnTo>
                    <a:pt x="2953" y="10508"/>
                  </a:lnTo>
                  <a:lnTo>
                    <a:pt x="3639" y="11021"/>
                  </a:lnTo>
                  <a:cubicBezTo>
                    <a:pt x="3680" y="11062"/>
                    <a:pt x="3762" y="11062"/>
                    <a:pt x="3803" y="11062"/>
                  </a:cubicBezTo>
                  <a:cubicBezTo>
                    <a:pt x="3844" y="11062"/>
                    <a:pt x="3937" y="11062"/>
                    <a:pt x="3978" y="11021"/>
                  </a:cubicBezTo>
                  <a:cubicBezTo>
                    <a:pt x="4060" y="10980"/>
                    <a:pt x="4101" y="10888"/>
                    <a:pt x="4101" y="10765"/>
                  </a:cubicBezTo>
                  <a:lnTo>
                    <a:pt x="4101" y="10211"/>
                  </a:lnTo>
                  <a:lnTo>
                    <a:pt x="5987" y="10211"/>
                  </a:lnTo>
                  <a:cubicBezTo>
                    <a:pt x="6110" y="10211"/>
                    <a:pt x="6243" y="10119"/>
                    <a:pt x="6284" y="9996"/>
                  </a:cubicBezTo>
                  <a:cubicBezTo>
                    <a:pt x="6366" y="9739"/>
                    <a:pt x="6623" y="9565"/>
                    <a:pt x="6879" y="9565"/>
                  </a:cubicBezTo>
                  <a:cubicBezTo>
                    <a:pt x="7135" y="9565"/>
                    <a:pt x="7350" y="9698"/>
                    <a:pt x="7433" y="9955"/>
                  </a:cubicBezTo>
                  <a:lnTo>
                    <a:pt x="7484" y="9996"/>
                  </a:lnTo>
                  <a:cubicBezTo>
                    <a:pt x="7525" y="10119"/>
                    <a:pt x="7607" y="10211"/>
                    <a:pt x="7740" y="10211"/>
                  </a:cubicBezTo>
                  <a:lnTo>
                    <a:pt x="13460" y="10211"/>
                  </a:lnTo>
                  <a:cubicBezTo>
                    <a:pt x="13635" y="10211"/>
                    <a:pt x="13758" y="10078"/>
                    <a:pt x="13758" y="9904"/>
                  </a:cubicBezTo>
                  <a:lnTo>
                    <a:pt x="13758" y="8366"/>
                  </a:lnTo>
                  <a:lnTo>
                    <a:pt x="13758" y="8161"/>
                  </a:lnTo>
                  <a:lnTo>
                    <a:pt x="13758" y="298"/>
                  </a:lnTo>
                  <a:cubicBezTo>
                    <a:pt x="13758" y="124"/>
                    <a:pt x="13635" y="1"/>
                    <a:pt x="13460" y="1"/>
                  </a:cubicBezTo>
                  <a:lnTo>
                    <a:pt x="8632" y="1"/>
                  </a:lnTo>
                  <a:cubicBezTo>
                    <a:pt x="7996" y="1"/>
                    <a:pt x="7350" y="257"/>
                    <a:pt x="6879" y="728"/>
                  </a:cubicBezTo>
                  <a:cubicBezTo>
                    <a:pt x="6407" y="257"/>
                    <a:pt x="5772" y="1"/>
                    <a:pt x="512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 name="Google Shape;1028;p61"/>
          <p:cNvGrpSpPr/>
          <p:nvPr/>
        </p:nvGrpSpPr>
        <p:grpSpPr>
          <a:xfrm>
            <a:off x="4035838" y="2520150"/>
            <a:ext cx="343975" cy="345000"/>
            <a:chOff x="4035838" y="2520150"/>
            <a:chExt cx="343975" cy="345000"/>
          </a:xfrm>
        </p:grpSpPr>
        <p:sp>
          <p:nvSpPr>
            <p:cNvPr id="1029" name="Google Shape;1029;p61"/>
            <p:cNvSpPr/>
            <p:nvPr/>
          </p:nvSpPr>
          <p:spPr>
            <a:xfrm>
              <a:off x="4243188" y="2565000"/>
              <a:ext cx="37175" cy="15150"/>
            </a:xfrm>
            <a:custGeom>
              <a:rect b="b" l="l" r="r" t="t"/>
              <a:pathLst>
                <a:path extrusionOk="0" h="606" w="1487">
                  <a:moveTo>
                    <a:pt x="298" y="1"/>
                  </a:moveTo>
                  <a:cubicBezTo>
                    <a:pt x="123" y="1"/>
                    <a:pt x="0" y="175"/>
                    <a:pt x="41" y="349"/>
                  </a:cubicBezTo>
                  <a:cubicBezTo>
                    <a:pt x="41" y="472"/>
                    <a:pt x="164" y="606"/>
                    <a:pt x="339" y="606"/>
                  </a:cubicBezTo>
                  <a:lnTo>
                    <a:pt x="1189" y="606"/>
                  </a:lnTo>
                  <a:cubicBezTo>
                    <a:pt x="1364" y="606"/>
                    <a:pt x="1487" y="431"/>
                    <a:pt x="1487" y="257"/>
                  </a:cubicBezTo>
                  <a:cubicBezTo>
                    <a:pt x="1446" y="93"/>
                    <a:pt x="1323" y="1"/>
                    <a:pt x="1189"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61"/>
            <p:cNvSpPr/>
            <p:nvPr/>
          </p:nvSpPr>
          <p:spPr>
            <a:xfrm>
              <a:off x="4243188" y="2608825"/>
              <a:ext cx="37175" cy="15150"/>
            </a:xfrm>
            <a:custGeom>
              <a:rect b="b" l="l" r="r" t="t"/>
              <a:pathLst>
                <a:path extrusionOk="0" h="606" w="1487">
                  <a:moveTo>
                    <a:pt x="298" y="1"/>
                  </a:moveTo>
                  <a:cubicBezTo>
                    <a:pt x="123" y="1"/>
                    <a:pt x="0" y="175"/>
                    <a:pt x="41" y="349"/>
                  </a:cubicBezTo>
                  <a:cubicBezTo>
                    <a:pt x="41" y="472"/>
                    <a:pt x="164" y="606"/>
                    <a:pt x="339" y="606"/>
                  </a:cubicBezTo>
                  <a:lnTo>
                    <a:pt x="1189" y="606"/>
                  </a:lnTo>
                  <a:cubicBezTo>
                    <a:pt x="1364" y="606"/>
                    <a:pt x="1487" y="431"/>
                    <a:pt x="1487" y="257"/>
                  </a:cubicBezTo>
                  <a:cubicBezTo>
                    <a:pt x="1446" y="93"/>
                    <a:pt x="1323" y="1"/>
                    <a:pt x="1189"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61"/>
            <p:cNvSpPr/>
            <p:nvPr/>
          </p:nvSpPr>
          <p:spPr>
            <a:xfrm>
              <a:off x="4243188" y="2652650"/>
              <a:ext cx="37175" cy="14900"/>
            </a:xfrm>
            <a:custGeom>
              <a:rect b="b" l="l" r="r" t="t"/>
              <a:pathLst>
                <a:path extrusionOk="0" h="596" w="1487">
                  <a:moveTo>
                    <a:pt x="298" y="1"/>
                  </a:moveTo>
                  <a:cubicBezTo>
                    <a:pt x="123" y="1"/>
                    <a:pt x="0" y="175"/>
                    <a:pt x="41" y="339"/>
                  </a:cubicBezTo>
                  <a:cubicBezTo>
                    <a:pt x="41" y="472"/>
                    <a:pt x="164" y="596"/>
                    <a:pt x="339" y="596"/>
                  </a:cubicBezTo>
                  <a:lnTo>
                    <a:pt x="1189" y="596"/>
                  </a:lnTo>
                  <a:cubicBezTo>
                    <a:pt x="1364" y="596"/>
                    <a:pt x="1487" y="431"/>
                    <a:pt x="1487" y="257"/>
                  </a:cubicBezTo>
                  <a:cubicBezTo>
                    <a:pt x="1446" y="83"/>
                    <a:pt x="1323" y="1"/>
                    <a:pt x="1189"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61"/>
            <p:cNvSpPr/>
            <p:nvPr/>
          </p:nvSpPr>
          <p:spPr>
            <a:xfrm>
              <a:off x="4134263" y="2565000"/>
              <a:ext cx="37175" cy="15150"/>
            </a:xfrm>
            <a:custGeom>
              <a:rect b="b" l="l" r="r" t="t"/>
              <a:pathLst>
                <a:path extrusionOk="0" h="606" w="1487">
                  <a:moveTo>
                    <a:pt x="298" y="1"/>
                  </a:moveTo>
                  <a:cubicBezTo>
                    <a:pt x="123" y="1"/>
                    <a:pt x="0" y="175"/>
                    <a:pt x="0" y="349"/>
                  </a:cubicBezTo>
                  <a:cubicBezTo>
                    <a:pt x="41" y="472"/>
                    <a:pt x="164" y="606"/>
                    <a:pt x="298" y="606"/>
                  </a:cubicBezTo>
                  <a:lnTo>
                    <a:pt x="1190" y="606"/>
                  </a:lnTo>
                  <a:cubicBezTo>
                    <a:pt x="1364" y="606"/>
                    <a:pt x="1487" y="431"/>
                    <a:pt x="1446" y="257"/>
                  </a:cubicBezTo>
                  <a:cubicBezTo>
                    <a:pt x="1446" y="93"/>
                    <a:pt x="1323" y="1"/>
                    <a:pt x="1149"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61"/>
            <p:cNvSpPr/>
            <p:nvPr/>
          </p:nvSpPr>
          <p:spPr>
            <a:xfrm>
              <a:off x="4134263" y="2608825"/>
              <a:ext cx="37175" cy="15150"/>
            </a:xfrm>
            <a:custGeom>
              <a:rect b="b" l="l" r="r" t="t"/>
              <a:pathLst>
                <a:path extrusionOk="0" h="606" w="1487">
                  <a:moveTo>
                    <a:pt x="298" y="1"/>
                  </a:moveTo>
                  <a:cubicBezTo>
                    <a:pt x="123" y="1"/>
                    <a:pt x="0" y="175"/>
                    <a:pt x="0" y="349"/>
                  </a:cubicBezTo>
                  <a:cubicBezTo>
                    <a:pt x="41" y="472"/>
                    <a:pt x="164" y="606"/>
                    <a:pt x="298" y="606"/>
                  </a:cubicBezTo>
                  <a:lnTo>
                    <a:pt x="1190" y="606"/>
                  </a:lnTo>
                  <a:cubicBezTo>
                    <a:pt x="1364" y="606"/>
                    <a:pt x="1487" y="431"/>
                    <a:pt x="1446" y="257"/>
                  </a:cubicBezTo>
                  <a:cubicBezTo>
                    <a:pt x="1446" y="93"/>
                    <a:pt x="1323" y="1"/>
                    <a:pt x="1149"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61"/>
            <p:cNvSpPr/>
            <p:nvPr/>
          </p:nvSpPr>
          <p:spPr>
            <a:xfrm>
              <a:off x="4134263" y="2652650"/>
              <a:ext cx="37175" cy="14900"/>
            </a:xfrm>
            <a:custGeom>
              <a:rect b="b" l="l" r="r" t="t"/>
              <a:pathLst>
                <a:path extrusionOk="0" h="596" w="1487">
                  <a:moveTo>
                    <a:pt x="298" y="1"/>
                  </a:moveTo>
                  <a:cubicBezTo>
                    <a:pt x="123" y="1"/>
                    <a:pt x="0" y="175"/>
                    <a:pt x="0" y="339"/>
                  </a:cubicBezTo>
                  <a:cubicBezTo>
                    <a:pt x="41" y="472"/>
                    <a:pt x="164" y="596"/>
                    <a:pt x="298" y="596"/>
                  </a:cubicBezTo>
                  <a:lnTo>
                    <a:pt x="1190" y="596"/>
                  </a:lnTo>
                  <a:cubicBezTo>
                    <a:pt x="1364" y="596"/>
                    <a:pt x="1487" y="431"/>
                    <a:pt x="1446" y="257"/>
                  </a:cubicBezTo>
                  <a:cubicBezTo>
                    <a:pt x="1446" y="83"/>
                    <a:pt x="1323" y="1"/>
                    <a:pt x="1149"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61"/>
            <p:cNvSpPr/>
            <p:nvPr/>
          </p:nvSpPr>
          <p:spPr>
            <a:xfrm>
              <a:off x="4035838" y="2520150"/>
              <a:ext cx="343975" cy="345000"/>
            </a:xfrm>
            <a:custGeom>
              <a:rect b="b" l="l" r="r" t="t"/>
              <a:pathLst>
                <a:path extrusionOk="0" h="13800" w="13759">
                  <a:moveTo>
                    <a:pt x="5127" y="606"/>
                  </a:moveTo>
                  <a:cubicBezTo>
                    <a:pt x="5680" y="606"/>
                    <a:pt x="6193" y="862"/>
                    <a:pt x="6582" y="1282"/>
                  </a:cubicBezTo>
                  <a:lnTo>
                    <a:pt x="6582" y="7525"/>
                  </a:lnTo>
                  <a:cubicBezTo>
                    <a:pt x="6152" y="7228"/>
                    <a:pt x="5639" y="7054"/>
                    <a:pt x="5127" y="7054"/>
                  </a:cubicBezTo>
                  <a:lnTo>
                    <a:pt x="2779" y="7054"/>
                  </a:lnTo>
                  <a:lnTo>
                    <a:pt x="2779" y="606"/>
                  </a:lnTo>
                  <a:close/>
                  <a:moveTo>
                    <a:pt x="10939" y="606"/>
                  </a:moveTo>
                  <a:lnTo>
                    <a:pt x="10939" y="7054"/>
                  </a:lnTo>
                  <a:lnTo>
                    <a:pt x="8633" y="7054"/>
                  </a:lnTo>
                  <a:cubicBezTo>
                    <a:pt x="8079" y="7054"/>
                    <a:pt x="7566" y="7228"/>
                    <a:pt x="7177" y="7525"/>
                  </a:cubicBezTo>
                  <a:lnTo>
                    <a:pt x="7177" y="1282"/>
                  </a:lnTo>
                  <a:cubicBezTo>
                    <a:pt x="7525" y="862"/>
                    <a:pt x="8079" y="606"/>
                    <a:pt x="8633" y="606"/>
                  </a:cubicBezTo>
                  <a:close/>
                  <a:moveTo>
                    <a:pt x="12139" y="2871"/>
                  </a:moveTo>
                  <a:cubicBezTo>
                    <a:pt x="12436" y="2871"/>
                    <a:pt x="12692" y="3076"/>
                    <a:pt x="12692" y="3384"/>
                  </a:cubicBezTo>
                  <a:lnTo>
                    <a:pt x="12692" y="10980"/>
                  </a:lnTo>
                  <a:lnTo>
                    <a:pt x="1026" y="10980"/>
                  </a:lnTo>
                  <a:lnTo>
                    <a:pt x="1026" y="3384"/>
                  </a:lnTo>
                  <a:cubicBezTo>
                    <a:pt x="1026" y="3076"/>
                    <a:pt x="1282" y="2871"/>
                    <a:pt x="1539" y="2871"/>
                  </a:cubicBezTo>
                  <a:lnTo>
                    <a:pt x="2184" y="2871"/>
                  </a:lnTo>
                  <a:lnTo>
                    <a:pt x="2184" y="7351"/>
                  </a:lnTo>
                  <a:cubicBezTo>
                    <a:pt x="2184" y="7484"/>
                    <a:pt x="2307" y="7649"/>
                    <a:pt x="2482" y="7649"/>
                  </a:cubicBezTo>
                  <a:lnTo>
                    <a:pt x="5045" y="7649"/>
                  </a:lnTo>
                  <a:cubicBezTo>
                    <a:pt x="5680" y="7649"/>
                    <a:pt x="6244" y="7905"/>
                    <a:pt x="6623" y="8376"/>
                  </a:cubicBezTo>
                  <a:cubicBezTo>
                    <a:pt x="6664" y="8458"/>
                    <a:pt x="6757" y="8510"/>
                    <a:pt x="6839" y="8510"/>
                  </a:cubicBezTo>
                  <a:cubicBezTo>
                    <a:pt x="6962" y="8510"/>
                    <a:pt x="7054" y="8458"/>
                    <a:pt x="7095" y="8376"/>
                  </a:cubicBezTo>
                  <a:cubicBezTo>
                    <a:pt x="7433" y="7905"/>
                    <a:pt x="7987" y="7649"/>
                    <a:pt x="8592" y="7649"/>
                  </a:cubicBezTo>
                  <a:lnTo>
                    <a:pt x="11237" y="7649"/>
                  </a:lnTo>
                  <a:cubicBezTo>
                    <a:pt x="11411" y="7649"/>
                    <a:pt x="11534" y="7484"/>
                    <a:pt x="11534" y="7351"/>
                  </a:cubicBezTo>
                  <a:lnTo>
                    <a:pt x="11534" y="2871"/>
                  </a:lnTo>
                  <a:close/>
                  <a:moveTo>
                    <a:pt x="13164" y="11585"/>
                  </a:moveTo>
                  <a:lnTo>
                    <a:pt x="13164" y="12303"/>
                  </a:lnTo>
                  <a:cubicBezTo>
                    <a:pt x="13164" y="12774"/>
                    <a:pt x="12733" y="13205"/>
                    <a:pt x="12262" y="13205"/>
                  </a:cubicBezTo>
                  <a:lnTo>
                    <a:pt x="1498" y="13205"/>
                  </a:lnTo>
                  <a:cubicBezTo>
                    <a:pt x="985" y="13205"/>
                    <a:pt x="554" y="12774"/>
                    <a:pt x="554" y="12303"/>
                  </a:cubicBezTo>
                  <a:lnTo>
                    <a:pt x="554" y="11585"/>
                  </a:lnTo>
                  <a:close/>
                  <a:moveTo>
                    <a:pt x="2482" y="1"/>
                  </a:moveTo>
                  <a:cubicBezTo>
                    <a:pt x="2307" y="1"/>
                    <a:pt x="2184" y="134"/>
                    <a:pt x="2184" y="308"/>
                  </a:cubicBezTo>
                  <a:lnTo>
                    <a:pt x="2184" y="2266"/>
                  </a:lnTo>
                  <a:lnTo>
                    <a:pt x="1539" y="2266"/>
                  </a:lnTo>
                  <a:cubicBezTo>
                    <a:pt x="944" y="2266"/>
                    <a:pt x="431" y="2738"/>
                    <a:pt x="431" y="3384"/>
                  </a:cubicBezTo>
                  <a:lnTo>
                    <a:pt x="431" y="10980"/>
                  </a:lnTo>
                  <a:lnTo>
                    <a:pt x="257" y="10980"/>
                  </a:lnTo>
                  <a:cubicBezTo>
                    <a:pt x="134" y="10980"/>
                    <a:pt x="1" y="11113"/>
                    <a:pt x="1" y="11278"/>
                  </a:cubicBezTo>
                  <a:lnTo>
                    <a:pt x="1" y="12303"/>
                  </a:lnTo>
                  <a:cubicBezTo>
                    <a:pt x="1" y="13123"/>
                    <a:pt x="647" y="13799"/>
                    <a:pt x="1498" y="13799"/>
                  </a:cubicBezTo>
                  <a:lnTo>
                    <a:pt x="12262" y="13799"/>
                  </a:lnTo>
                  <a:cubicBezTo>
                    <a:pt x="13072" y="13799"/>
                    <a:pt x="13758" y="13123"/>
                    <a:pt x="13758" y="12303"/>
                  </a:cubicBezTo>
                  <a:lnTo>
                    <a:pt x="13758" y="11278"/>
                  </a:lnTo>
                  <a:cubicBezTo>
                    <a:pt x="13758" y="11113"/>
                    <a:pt x="13625" y="10980"/>
                    <a:pt x="13461" y="10980"/>
                  </a:cubicBezTo>
                  <a:lnTo>
                    <a:pt x="13287" y="10980"/>
                  </a:lnTo>
                  <a:lnTo>
                    <a:pt x="13287" y="3384"/>
                  </a:lnTo>
                  <a:cubicBezTo>
                    <a:pt x="13287" y="2738"/>
                    <a:pt x="12774" y="2266"/>
                    <a:pt x="12139" y="2266"/>
                  </a:cubicBezTo>
                  <a:lnTo>
                    <a:pt x="11534" y="2266"/>
                  </a:lnTo>
                  <a:lnTo>
                    <a:pt x="11534" y="308"/>
                  </a:lnTo>
                  <a:cubicBezTo>
                    <a:pt x="11534" y="134"/>
                    <a:pt x="11411" y="1"/>
                    <a:pt x="11237" y="1"/>
                  </a:cubicBezTo>
                  <a:lnTo>
                    <a:pt x="8592" y="1"/>
                  </a:lnTo>
                  <a:cubicBezTo>
                    <a:pt x="7946" y="1"/>
                    <a:pt x="7310" y="308"/>
                    <a:pt x="6839" y="729"/>
                  </a:cubicBezTo>
                  <a:cubicBezTo>
                    <a:pt x="6408" y="308"/>
                    <a:pt x="5772" y="1"/>
                    <a:pt x="508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61"/>
            <p:cNvSpPr/>
            <p:nvPr/>
          </p:nvSpPr>
          <p:spPr>
            <a:xfrm>
              <a:off x="4139388" y="2756200"/>
              <a:ext cx="135850" cy="15150"/>
            </a:xfrm>
            <a:custGeom>
              <a:rect b="b" l="l" r="r" t="t"/>
              <a:pathLst>
                <a:path extrusionOk="0" h="606" w="5434">
                  <a:moveTo>
                    <a:pt x="308" y="1"/>
                  </a:moveTo>
                  <a:cubicBezTo>
                    <a:pt x="134" y="1"/>
                    <a:pt x="0" y="175"/>
                    <a:pt x="0" y="349"/>
                  </a:cubicBezTo>
                  <a:cubicBezTo>
                    <a:pt x="52" y="513"/>
                    <a:pt x="175" y="605"/>
                    <a:pt x="308" y="605"/>
                  </a:cubicBezTo>
                  <a:lnTo>
                    <a:pt x="5126" y="605"/>
                  </a:lnTo>
                  <a:cubicBezTo>
                    <a:pt x="5300" y="605"/>
                    <a:pt x="5434" y="472"/>
                    <a:pt x="5434" y="257"/>
                  </a:cubicBezTo>
                  <a:cubicBezTo>
                    <a:pt x="5383" y="134"/>
                    <a:pt x="5259" y="1"/>
                    <a:pt x="512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 name="Google Shape;1037;p61"/>
          <p:cNvGrpSpPr/>
          <p:nvPr/>
        </p:nvGrpSpPr>
        <p:grpSpPr>
          <a:xfrm>
            <a:off x="5596113" y="2520150"/>
            <a:ext cx="293750" cy="345000"/>
            <a:chOff x="5596113" y="2520150"/>
            <a:chExt cx="293750" cy="345000"/>
          </a:xfrm>
        </p:grpSpPr>
        <p:sp>
          <p:nvSpPr>
            <p:cNvPr id="1038" name="Google Shape;1038;p61"/>
            <p:cNvSpPr/>
            <p:nvPr/>
          </p:nvSpPr>
          <p:spPr>
            <a:xfrm>
              <a:off x="5768088" y="2747750"/>
              <a:ext cx="70500" cy="70500"/>
            </a:xfrm>
            <a:custGeom>
              <a:rect b="b" l="l" r="r" t="t"/>
              <a:pathLst>
                <a:path extrusionOk="0" h="2820" w="2820">
                  <a:moveTo>
                    <a:pt x="2389" y="0"/>
                  </a:moveTo>
                  <a:lnTo>
                    <a:pt x="1" y="2389"/>
                  </a:lnTo>
                  <a:lnTo>
                    <a:pt x="421" y="2819"/>
                  </a:lnTo>
                  <a:lnTo>
                    <a:pt x="2820" y="431"/>
                  </a:lnTo>
                  <a:lnTo>
                    <a:pt x="2389"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61"/>
            <p:cNvSpPr/>
            <p:nvPr/>
          </p:nvSpPr>
          <p:spPr>
            <a:xfrm>
              <a:off x="5596113" y="2565000"/>
              <a:ext cx="244525" cy="300150"/>
            </a:xfrm>
            <a:custGeom>
              <a:rect b="b" l="l" r="r" t="t"/>
              <a:pathLst>
                <a:path extrusionOk="0" h="12006" w="9781">
                  <a:moveTo>
                    <a:pt x="9186" y="10211"/>
                  </a:moveTo>
                  <a:lnTo>
                    <a:pt x="9186" y="10816"/>
                  </a:lnTo>
                  <a:lnTo>
                    <a:pt x="9186" y="11411"/>
                  </a:lnTo>
                  <a:lnTo>
                    <a:pt x="1241" y="11411"/>
                  </a:lnTo>
                  <a:cubicBezTo>
                    <a:pt x="893" y="11411"/>
                    <a:pt x="637" y="11154"/>
                    <a:pt x="637" y="10857"/>
                  </a:cubicBezTo>
                  <a:cubicBezTo>
                    <a:pt x="596" y="10509"/>
                    <a:pt x="893" y="10211"/>
                    <a:pt x="1190" y="10211"/>
                  </a:cubicBezTo>
                  <a:close/>
                  <a:moveTo>
                    <a:pt x="1149" y="1"/>
                  </a:moveTo>
                  <a:cubicBezTo>
                    <a:pt x="514" y="1"/>
                    <a:pt x="1" y="514"/>
                    <a:pt x="1" y="1200"/>
                  </a:cubicBezTo>
                  <a:lnTo>
                    <a:pt x="1" y="10816"/>
                  </a:lnTo>
                  <a:cubicBezTo>
                    <a:pt x="1" y="11452"/>
                    <a:pt x="555" y="12005"/>
                    <a:pt x="1190" y="12005"/>
                  </a:cubicBezTo>
                  <a:lnTo>
                    <a:pt x="9484" y="12005"/>
                  </a:lnTo>
                  <a:cubicBezTo>
                    <a:pt x="9648" y="12005"/>
                    <a:pt x="9781" y="11882"/>
                    <a:pt x="9781" y="11708"/>
                  </a:cubicBezTo>
                  <a:lnTo>
                    <a:pt x="9781" y="10816"/>
                  </a:lnTo>
                  <a:lnTo>
                    <a:pt x="9781" y="9914"/>
                  </a:lnTo>
                  <a:lnTo>
                    <a:pt x="9781" y="3804"/>
                  </a:lnTo>
                  <a:lnTo>
                    <a:pt x="9186" y="3804"/>
                  </a:lnTo>
                  <a:lnTo>
                    <a:pt x="9186" y="9658"/>
                  </a:lnTo>
                  <a:lnTo>
                    <a:pt x="1190" y="9658"/>
                  </a:lnTo>
                  <a:cubicBezTo>
                    <a:pt x="985" y="9658"/>
                    <a:pt x="770" y="9699"/>
                    <a:pt x="596" y="9791"/>
                  </a:cubicBezTo>
                  <a:lnTo>
                    <a:pt x="596" y="1200"/>
                  </a:lnTo>
                  <a:cubicBezTo>
                    <a:pt x="596" y="862"/>
                    <a:pt x="852" y="606"/>
                    <a:pt x="1149" y="606"/>
                  </a:cubicBezTo>
                  <a:lnTo>
                    <a:pt x="6275" y="606"/>
                  </a:lnTo>
                  <a:lnTo>
                    <a:pt x="6275" y="1"/>
                  </a:ln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61"/>
            <p:cNvSpPr/>
            <p:nvPr/>
          </p:nvSpPr>
          <p:spPr>
            <a:xfrm>
              <a:off x="5661213" y="2619600"/>
              <a:ext cx="100500" cy="14900"/>
            </a:xfrm>
            <a:custGeom>
              <a:rect b="b" l="l" r="r" t="t"/>
              <a:pathLst>
                <a:path extrusionOk="0" h="596" w="4020">
                  <a:moveTo>
                    <a:pt x="339" y="0"/>
                  </a:moveTo>
                  <a:cubicBezTo>
                    <a:pt x="175" y="0"/>
                    <a:pt x="1" y="175"/>
                    <a:pt x="42" y="339"/>
                  </a:cubicBezTo>
                  <a:cubicBezTo>
                    <a:pt x="42" y="513"/>
                    <a:pt x="216" y="595"/>
                    <a:pt x="339" y="595"/>
                  </a:cubicBezTo>
                  <a:lnTo>
                    <a:pt x="3712" y="595"/>
                  </a:lnTo>
                  <a:cubicBezTo>
                    <a:pt x="3886" y="595"/>
                    <a:pt x="4019" y="431"/>
                    <a:pt x="3968" y="257"/>
                  </a:cubicBezTo>
                  <a:cubicBezTo>
                    <a:pt x="3968" y="124"/>
                    <a:pt x="3845" y="0"/>
                    <a:pt x="3671"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61"/>
            <p:cNvSpPr/>
            <p:nvPr/>
          </p:nvSpPr>
          <p:spPr>
            <a:xfrm>
              <a:off x="5688888" y="2663425"/>
              <a:ext cx="60000" cy="14900"/>
            </a:xfrm>
            <a:custGeom>
              <a:rect b="b" l="l" r="r" t="t"/>
              <a:pathLst>
                <a:path extrusionOk="0" h="596" w="2400">
                  <a:moveTo>
                    <a:pt x="298" y="0"/>
                  </a:moveTo>
                  <a:cubicBezTo>
                    <a:pt x="134" y="0"/>
                    <a:pt x="1" y="165"/>
                    <a:pt x="42" y="339"/>
                  </a:cubicBezTo>
                  <a:cubicBezTo>
                    <a:pt x="42" y="472"/>
                    <a:pt x="175" y="595"/>
                    <a:pt x="350" y="595"/>
                  </a:cubicBezTo>
                  <a:lnTo>
                    <a:pt x="2051" y="595"/>
                  </a:lnTo>
                  <a:cubicBezTo>
                    <a:pt x="2267" y="595"/>
                    <a:pt x="2400" y="421"/>
                    <a:pt x="2349" y="257"/>
                  </a:cubicBezTo>
                  <a:cubicBezTo>
                    <a:pt x="2349" y="82"/>
                    <a:pt x="2226" y="0"/>
                    <a:pt x="2051"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61"/>
            <p:cNvSpPr/>
            <p:nvPr/>
          </p:nvSpPr>
          <p:spPr>
            <a:xfrm>
              <a:off x="5732713" y="2520150"/>
              <a:ext cx="157150" cy="158175"/>
            </a:xfrm>
            <a:custGeom>
              <a:rect b="b" l="l" r="r" t="t"/>
              <a:pathLst>
                <a:path extrusionOk="0" h="6327" w="6286">
                  <a:moveTo>
                    <a:pt x="3158" y="606"/>
                  </a:moveTo>
                  <a:cubicBezTo>
                    <a:pt x="3507" y="606"/>
                    <a:pt x="3722" y="821"/>
                    <a:pt x="3845" y="1026"/>
                  </a:cubicBezTo>
                  <a:cubicBezTo>
                    <a:pt x="3907" y="1127"/>
                    <a:pt x="3998" y="1175"/>
                    <a:pt x="4092" y="1175"/>
                  </a:cubicBezTo>
                  <a:cubicBezTo>
                    <a:pt x="4122" y="1175"/>
                    <a:pt x="4153" y="1169"/>
                    <a:pt x="4184" y="1159"/>
                  </a:cubicBezTo>
                  <a:cubicBezTo>
                    <a:pt x="4252" y="1150"/>
                    <a:pt x="4318" y="1145"/>
                    <a:pt x="4381" y="1145"/>
                  </a:cubicBezTo>
                  <a:cubicBezTo>
                    <a:pt x="4603" y="1145"/>
                    <a:pt x="4793" y="1207"/>
                    <a:pt x="4952" y="1375"/>
                  </a:cubicBezTo>
                  <a:cubicBezTo>
                    <a:pt x="5168" y="1590"/>
                    <a:pt x="5260" y="1887"/>
                    <a:pt x="5168" y="2143"/>
                  </a:cubicBezTo>
                  <a:cubicBezTo>
                    <a:pt x="5127" y="2266"/>
                    <a:pt x="5168" y="2441"/>
                    <a:pt x="5301" y="2482"/>
                  </a:cubicBezTo>
                  <a:cubicBezTo>
                    <a:pt x="5557" y="2656"/>
                    <a:pt x="5721" y="2912"/>
                    <a:pt x="5721" y="3169"/>
                  </a:cubicBezTo>
                  <a:cubicBezTo>
                    <a:pt x="5721" y="3466"/>
                    <a:pt x="5557" y="3722"/>
                    <a:pt x="5301" y="3896"/>
                  </a:cubicBezTo>
                  <a:cubicBezTo>
                    <a:pt x="5168" y="3937"/>
                    <a:pt x="5127" y="4060"/>
                    <a:pt x="5168" y="4194"/>
                  </a:cubicBezTo>
                  <a:cubicBezTo>
                    <a:pt x="5260" y="4491"/>
                    <a:pt x="5168" y="4788"/>
                    <a:pt x="4952" y="5004"/>
                  </a:cubicBezTo>
                  <a:cubicBezTo>
                    <a:pt x="4802" y="5132"/>
                    <a:pt x="4596" y="5210"/>
                    <a:pt x="4396" y="5210"/>
                  </a:cubicBezTo>
                  <a:cubicBezTo>
                    <a:pt x="4323" y="5210"/>
                    <a:pt x="4252" y="5200"/>
                    <a:pt x="4184" y="5178"/>
                  </a:cubicBezTo>
                  <a:cubicBezTo>
                    <a:pt x="4061" y="5178"/>
                    <a:pt x="3927" y="5219"/>
                    <a:pt x="3845" y="5342"/>
                  </a:cubicBezTo>
                  <a:cubicBezTo>
                    <a:pt x="3722" y="5598"/>
                    <a:pt x="3466" y="5731"/>
                    <a:pt x="3158" y="5731"/>
                  </a:cubicBezTo>
                  <a:cubicBezTo>
                    <a:pt x="2861" y="5731"/>
                    <a:pt x="2605" y="5598"/>
                    <a:pt x="2482" y="5342"/>
                  </a:cubicBezTo>
                  <a:cubicBezTo>
                    <a:pt x="2390" y="5219"/>
                    <a:pt x="2308" y="5178"/>
                    <a:pt x="2226" y="5178"/>
                  </a:cubicBezTo>
                  <a:lnTo>
                    <a:pt x="2133" y="5178"/>
                  </a:lnTo>
                  <a:cubicBezTo>
                    <a:pt x="2054" y="5200"/>
                    <a:pt x="1978" y="5210"/>
                    <a:pt x="1905" y="5210"/>
                  </a:cubicBezTo>
                  <a:cubicBezTo>
                    <a:pt x="1703" y="5210"/>
                    <a:pt x="1523" y="5132"/>
                    <a:pt x="1364" y="5004"/>
                  </a:cubicBezTo>
                  <a:cubicBezTo>
                    <a:pt x="1159" y="4788"/>
                    <a:pt x="1067" y="4491"/>
                    <a:pt x="1159" y="4194"/>
                  </a:cubicBezTo>
                  <a:cubicBezTo>
                    <a:pt x="1200" y="4060"/>
                    <a:pt x="1108" y="3937"/>
                    <a:pt x="1026" y="3896"/>
                  </a:cubicBezTo>
                  <a:cubicBezTo>
                    <a:pt x="770" y="3722"/>
                    <a:pt x="596" y="3466"/>
                    <a:pt x="596" y="3169"/>
                  </a:cubicBezTo>
                  <a:cubicBezTo>
                    <a:pt x="596" y="2912"/>
                    <a:pt x="770" y="2656"/>
                    <a:pt x="1026" y="2482"/>
                  </a:cubicBezTo>
                  <a:cubicBezTo>
                    <a:pt x="1108" y="2441"/>
                    <a:pt x="1200" y="2266"/>
                    <a:pt x="1159" y="2143"/>
                  </a:cubicBezTo>
                  <a:cubicBezTo>
                    <a:pt x="1067" y="1887"/>
                    <a:pt x="1159" y="1590"/>
                    <a:pt x="1364" y="1375"/>
                  </a:cubicBezTo>
                  <a:cubicBezTo>
                    <a:pt x="1532" y="1207"/>
                    <a:pt x="1724" y="1145"/>
                    <a:pt x="1941" y="1145"/>
                  </a:cubicBezTo>
                  <a:cubicBezTo>
                    <a:pt x="2003" y="1145"/>
                    <a:pt x="2067" y="1150"/>
                    <a:pt x="2133" y="1159"/>
                  </a:cubicBezTo>
                  <a:cubicBezTo>
                    <a:pt x="2166" y="1169"/>
                    <a:pt x="2198" y="1175"/>
                    <a:pt x="2230" y="1175"/>
                  </a:cubicBezTo>
                  <a:cubicBezTo>
                    <a:pt x="2325" y="1175"/>
                    <a:pt x="2412" y="1127"/>
                    <a:pt x="2482" y="1026"/>
                  </a:cubicBezTo>
                  <a:cubicBezTo>
                    <a:pt x="2605" y="770"/>
                    <a:pt x="2902" y="606"/>
                    <a:pt x="3158" y="606"/>
                  </a:cubicBezTo>
                  <a:close/>
                  <a:moveTo>
                    <a:pt x="3210" y="1"/>
                  </a:moveTo>
                  <a:cubicBezTo>
                    <a:pt x="2779" y="1"/>
                    <a:pt x="2349" y="216"/>
                    <a:pt x="2051" y="565"/>
                  </a:cubicBezTo>
                  <a:cubicBezTo>
                    <a:pt x="1998" y="558"/>
                    <a:pt x="1944" y="554"/>
                    <a:pt x="1889" y="554"/>
                  </a:cubicBezTo>
                  <a:cubicBezTo>
                    <a:pt x="1554" y="554"/>
                    <a:pt x="1200" y="688"/>
                    <a:pt x="944" y="944"/>
                  </a:cubicBezTo>
                  <a:cubicBezTo>
                    <a:pt x="647" y="1282"/>
                    <a:pt x="473" y="1672"/>
                    <a:pt x="555" y="2102"/>
                  </a:cubicBezTo>
                  <a:cubicBezTo>
                    <a:pt x="216" y="2359"/>
                    <a:pt x="1" y="2738"/>
                    <a:pt x="1" y="3169"/>
                  </a:cubicBezTo>
                  <a:cubicBezTo>
                    <a:pt x="1" y="3589"/>
                    <a:pt x="216" y="4019"/>
                    <a:pt x="555" y="4276"/>
                  </a:cubicBezTo>
                  <a:cubicBezTo>
                    <a:pt x="473" y="4706"/>
                    <a:pt x="647" y="5086"/>
                    <a:pt x="944" y="5383"/>
                  </a:cubicBezTo>
                  <a:cubicBezTo>
                    <a:pt x="1211" y="5659"/>
                    <a:pt x="1586" y="5820"/>
                    <a:pt x="1964" y="5820"/>
                  </a:cubicBezTo>
                  <a:cubicBezTo>
                    <a:pt x="2007" y="5820"/>
                    <a:pt x="2050" y="5818"/>
                    <a:pt x="2092" y="5813"/>
                  </a:cubicBezTo>
                  <a:cubicBezTo>
                    <a:pt x="2349" y="6111"/>
                    <a:pt x="2738" y="6326"/>
                    <a:pt x="3158" y="6326"/>
                  </a:cubicBezTo>
                  <a:cubicBezTo>
                    <a:pt x="3589" y="6326"/>
                    <a:pt x="3979" y="6111"/>
                    <a:pt x="4235" y="5813"/>
                  </a:cubicBezTo>
                  <a:cubicBezTo>
                    <a:pt x="4278" y="5818"/>
                    <a:pt x="4320" y="5820"/>
                    <a:pt x="4363" y="5820"/>
                  </a:cubicBezTo>
                  <a:cubicBezTo>
                    <a:pt x="4741" y="5820"/>
                    <a:pt x="5116" y="5659"/>
                    <a:pt x="5383" y="5383"/>
                  </a:cubicBezTo>
                  <a:cubicBezTo>
                    <a:pt x="5680" y="5086"/>
                    <a:pt x="5814" y="4706"/>
                    <a:pt x="5773" y="4276"/>
                  </a:cubicBezTo>
                  <a:cubicBezTo>
                    <a:pt x="6111" y="4019"/>
                    <a:pt x="6285" y="3589"/>
                    <a:pt x="6285" y="3169"/>
                  </a:cubicBezTo>
                  <a:cubicBezTo>
                    <a:pt x="6285" y="2738"/>
                    <a:pt x="6111" y="2359"/>
                    <a:pt x="5773" y="2102"/>
                  </a:cubicBezTo>
                  <a:cubicBezTo>
                    <a:pt x="5814" y="1672"/>
                    <a:pt x="5680" y="1282"/>
                    <a:pt x="5383" y="944"/>
                  </a:cubicBezTo>
                  <a:cubicBezTo>
                    <a:pt x="5127" y="688"/>
                    <a:pt x="4773" y="554"/>
                    <a:pt x="4412" y="554"/>
                  </a:cubicBezTo>
                  <a:cubicBezTo>
                    <a:pt x="4353" y="554"/>
                    <a:pt x="4294" y="558"/>
                    <a:pt x="4235" y="565"/>
                  </a:cubicBezTo>
                  <a:cubicBezTo>
                    <a:pt x="3979" y="216"/>
                    <a:pt x="3589" y="1"/>
                    <a:pt x="321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61"/>
            <p:cNvSpPr/>
            <p:nvPr/>
          </p:nvSpPr>
          <p:spPr>
            <a:xfrm>
              <a:off x="5787313" y="2575525"/>
              <a:ext cx="48975" cy="48450"/>
            </a:xfrm>
            <a:custGeom>
              <a:rect b="b" l="l" r="r" t="t"/>
              <a:pathLst>
                <a:path extrusionOk="0" h="1938" w="1959">
                  <a:moveTo>
                    <a:pt x="1620" y="0"/>
                  </a:moveTo>
                  <a:cubicBezTo>
                    <a:pt x="1546" y="0"/>
                    <a:pt x="1472" y="31"/>
                    <a:pt x="1405" y="93"/>
                  </a:cubicBezTo>
                  <a:lnTo>
                    <a:pt x="124" y="1425"/>
                  </a:lnTo>
                  <a:cubicBezTo>
                    <a:pt x="1" y="1548"/>
                    <a:pt x="1" y="1722"/>
                    <a:pt x="124" y="1845"/>
                  </a:cubicBezTo>
                  <a:cubicBezTo>
                    <a:pt x="165" y="1887"/>
                    <a:pt x="257" y="1938"/>
                    <a:pt x="339" y="1938"/>
                  </a:cubicBezTo>
                  <a:cubicBezTo>
                    <a:pt x="380" y="1938"/>
                    <a:pt x="462" y="1887"/>
                    <a:pt x="513" y="1845"/>
                  </a:cubicBezTo>
                  <a:lnTo>
                    <a:pt x="1836" y="523"/>
                  </a:lnTo>
                  <a:cubicBezTo>
                    <a:pt x="1959" y="400"/>
                    <a:pt x="1959" y="226"/>
                    <a:pt x="1836" y="93"/>
                  </a:cubicBezTo>
                  <a:cubicBezTo>
                    <a:pt x="1769" y="31"/>
                    <a:pt x="1695" y="0"/>
                    <a:pt x="162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61"/>
            <p:cNvSpPr/>
            <p:nvPr/>
          </p:nvSpPr>
          <p:spPr>
            <a:xfrm>
              <a:off x="5780913" y="2570400"/>
              <a:ext cx="17950" cy="15150"/>
            </a:xfrm>
            <a:custGeom>
              <a:rect b="b" l="l" r="r" t="t"/>
              <a:pathLst>
                <a:path extrusionOk="0" h="606" w="718">
                  <a:moveTo>
                    <a:pt x="339" y="0"/>
                  </a:moveTo>
                  <a:cubicBezTo>
                    <a:pt x="257" y="0"/>
                    <a:pt x="164" y="41"/>
                    <a:pt x="123" y="133"/>
                  </a:cubicBezTo>
                  <a:cubicBezTo>
                    <a:pt x="0" y="390"/>
                    <a:pt x="123" y="605"/>
                    <a:pt x="339" y="605"/>
                  </a:cubicBezTo>
                  <a:cubicBezTo>
                    <a:pt x="554" y="605"/>
                    <a:pt x="718" y="390"/>
                    <a:pt x="636" y="174"/>
                  </a:cubicBezTo>
                  <a:cubicBezTo>
                    <a:pt x="595" y="92"/>
                    <a:pt x="462" y="0"/>
                    <a:pt x="38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61"/>
            <p:cNvSpPr/>
            <p:nvPr/>
          </p:nvSpPr>
          <p:spPr>
            <a:xfrm>
              <a:off x="5824488" y="2614225"/>
              <a:ext cx="18200" cy="14875"/>
            </a:xfrm>
            <a:custGeom>
              <a:rect b="b" l="l" r="r" t="t"/>
              <a:pathLst>
                <a:path extrusionOk="0" h="595" w="728">
                  <a:moveTo>
                    <a:pt x="349" y="0"/>
                  </a:moveTo>
                  <a:cubicBezTo>
                    <a:pt x="256" y="0"/>
                    <a:pt x="174" y="41"/>
                    <a:pt x="92" y="133"/>
                  </a:cubicBezTo>
                  <a:cubicBezTo>
                    <a:pt x="0" y="390"/>
                    <a:pt x="133" y="595"/>
                    <a:pt x="349" y="595"/>
                  </a:cubicBezTo>
                  <a:cubicBezTo>
                    <a:pt x="564" y="595"/>
                    <a:pt x="728" y="390"/>
                    <a:pt x="646" y="174"/>
                  </a:cubicBezTo>
                  <a:cubicBezTo>
                    <a:pt x="605" y="41"/>
                    <a:pt x="472" y="0"/>
                    <a:pt x="39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 name="Google Shape;1046;p61"/>
          <p:cNvGrpSpPr/>
          <p:nvPr/>
        </p:nvGrpSpPr>
        <p:grpSpPr>
          <a:xfrm>
            <a:off x="2509913" y="2520475"/>
            <a:ext cx="343950" cy="344675"/>
            <a:chOff x="2509913" y="2520475"/>
            <a:chExt cx="343950" cy="344675"/>
          </a:xfrm>
        </p:grpSpPr>
        <p:sp>
          <p:nvSpPr>
            <p:cNvPr id="1047" name="Google Shape;1047;p61"/>
            <p:cNvSpPr/>
            <p:nvPr/>
          </p:nvSpPr>
          <p:spPr>
            <a:xfrm>
              <a:off x="2509913" y="2608825"/>
              <a:ext cx="343950" cy="256325"/>
            </a:xfrm>
            <a:custGeom>
              <a:rect b="b" l="l" r="r" t="t"/>
              <a:pathLst>
                <a:path extrusionOk="0" h="10253" w="13758">
                  <a:moveTo>
                    <a:pt x="5126" y="8674"/>
                  </a:moveTo>
                  <a:cubicBezTo>
                    <a:pt x="5557" y="8674"/>
                    <a:pt x="5977" y="8848"/>
                    <a:pt x="6326" y="9104"/>
                  </a:cubicBezTo>
                  <a:cubicBezTo>
                    <a:pt x="6233" y="9145"/>
                    <a:pt x="6192" y="9145"/>
                    <a:pt x="6151" y="9186"/>
                  </a:cubicBezTo>
                  <a:cubicBezTo>
                    <a:pt x="5977" y="9319"/>
                    <a:pt x="5854" y="9484"/>
                    <a:pt x="5772" y="9658"/>
                  </a:cubicBezTo>
                  <a:lnTo>
                    <a:pt x="554" y="9658"/>
                  </a:lnTo>
                  <a:lnTo>
                    <a:pt x="554" y="8674"/>
                  </a:lnTo>
                  <a:close/>
                  <a:moveTo>
                    <a:pt x="13153" y="8674"/>
                  </a:moveTo>
                  <a:lnTo>
                    <a:pt x="13153" y="9658"/>
                  </a:lnTo>
                  <a:lnTo>
                    <a:pt x="7945" y="9658"/>
                  </a:lnTo>
                  <a:cubicBezTo>
                    <a:pt x="7822" y="9401"/>
                    <a:pt x="7648" y="9227"/>
                    <a:pt x="7392" y="9104"/>
                  </a:cubicBezTo>
                  <a:cubicBezTo>
                    <a:pt x="7730" y="8848"/>
                    <a:pt x="8161" y="8674"/>
                    <a:pt x="8591" y="8674"/>
                  </a:cubicBezTo>
                  <a:close/>
                  <a:moveTo>
                    <a:pt x="298" y="1"/>
                  </a:moveTo>
                  <a:cubicBezTo>
                    <a:pt x="134" y="1"/>
                    <a:pt x="1" y="134"/>
                    <a:pt x="1" y="298"/>
                  </a:cubicBezTo>
                  <a:lnTo>
                    <a:pt x="1" y="8417"/>
                  </a:lnTo>
                  <a:lnTo>
                    <a:pt x="1" y="9955"/>
                  </a:lnTo>
                  <a:cubicBezTo>
                    <a:pt x="1" y="10129"/>
                    <a:pt x="134" y="10252"/>
                    <a:pt x="298" y="10252"/>
                  </a:cubicBezTo>
                  <a:lnTo>
                    <a:pt x="6028" y="10252"/>
                  </a:lnTo>
                  <a:cubicBezTo>
                    <a:pt x="6151" y="10252"/>
                    <a:pt x="6233" y="10170"/>
                    <a:pt x="6285" y="10037"/>
                  </a:cubicBezTo>
                  <a:lnTo>
                    <a:pt x="6326" y="9996"/>
                  </a:lnTo>
                  <a:cubicBezTo>
                    <a:pt x="6367" y="9873"/>
                    <a:pt x="6408" y="9740"/>
                    <a:pt x="6541" y="9699"/>
                  </a:cubicBezTo>
                  <a:cubicBezTo>
                    <a:pt x="6623" y="9617"/>
                    <a:pt x="6746" y="9576"/>
                    <a:pt x="6879" y="9576"/>
                  </a:cubicBezTo>
                  <a:cubicBezTo>
                    <a:pt x="6961" y="9576"/>
                    <a:pt x="7002" y="9576"/>
                    <a:pt x="7054" y="9617"/>
                  </a:cubicBezTo>
                  <a:cubicBezTo>
                    <a:pt x="7259" y="9658"/>
                    <a:pt x="7392" y="9781"/>
                    <a:pt x="7474" y="9996"/>
                  </a:cubicBezTo>
                  <a:lnTo>
                    <a:pt x="7474" y="10037"/>
                  </a:lnTo>
                  <a:cubicBezTo>
                    <a:pt x="7515" y="10170"/>
                    <a:pt x="7648" y="10252"/>
                    <a:pt x="7771" y="10252"/>
                  </a:cubicBezTo>
                  <a:lnTo>
                    <a:pt x="13461" y="10252"/>
                  </a:lnTo>
                  <a:cubicBezTo>
                    <a:pt x="13625" y="10252"/>
                    <a:pt x="13758" y="10129"/>
                    <a:pt x="13758" y="9955"/>
                  </a:cubicBezTo>
                  <a:lnTo>
                    <a:pt x="13758" y="8376"/>
                  </a:lnTo>
                  <a:lnTo>
                    <a:pt x="13758" y="8161"/>
                  </a:lnTo>
                  <a:lnTo>
                    <a:pt x="13758" y="298"/>
                  </a:lnTo>
                  <a:cubicBezTo>
                    <a:pt x="13758" y="134"/>
                    <a:pt x="13625" y="1"/>
                    <a:pt x="13461" y="1"/>
                  </a:cubicBezTo>
                  <a:lnTo>
                    <a:pt x="9698" y="1"/>
                  </a:lnTo>
                  <a:lnTo>
                    <a:pt x="9698" y="606"/>
                  </a:lnTo>
                  <a:lnTo>
                    <a:pt x="13153" y="606"/>
                  </a:lnTo>
                  <a:lnTo>
                    <a:pt x="13153" y="8079"/>
                  </a:lnTo>
                  <a:lnTo>
                    <a:pt x="8591" y="8079"/>
                  </a:lnTo>
                  <a:cubicBezTo>
                    <a:pt x="8079" y="8079"/>
                    <a:pt x="7566" y="8243"/>
                    <a:pt x="7136" y="8551"/>
                  </a:cubicBezTo>
                  <a:lnTo>
                    <a:pt x="7136" y="3374"/>
                  </a:lnTo>
                  <a:lnTo>
                    <a:pt x="6582" y="3374"/>
                  </a:lnTo>
                  <a:lnTo>
                    <a:pt x="6582" y="8551"/>
                  </a:lnTo>
                  <a:cubicBezTo>
                    <a:pt x="6151" y="8243"/>
                    <a:pt x="5639" y="8079"/>
                    <a:pt x="5085" y="8079"/>
                  </a:cubicBezTo>
                  <a:lnTo>
                    <a:pt x="554" y="8079"/>
                  </a:lnTo>
                  <a:lnTo>
                    <a:pt x="554" y="606"/>
                  </a:lnTo>
                  <a:lnTo>
                    <a:pt x="4019" y="606"/>
                  </a:lnTo>
                  <a:lnTo>
                    <a:pt x="4019" y="1"/>
                  </a:ln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61"/>
            <p:cNvSpPr/>
            <p:nvPr/>
          </p:nvSpPr>
          <p:spPr>
            <a:xfrm>
              <a:off x="2744938" y="2658050"/>
              <a:ext cx="65100" cy="14875"/>
            </a:xfrm>
            <a:custGeom>
              <a:rect b="b" l="l" r="r" t="t"/>
              <a:pathLst>
                <a:path extrusionOk="0" h="595" w="2604">
                  <a:moveTo>
                    <a:pt x="297" y="0"/>
                  </a:moveTo>
                  <a:cubicBezTo>
                    <a:pt x="123" y="0"/>
                    <a:pt x="0" y="123"/>
                    <a:pt x="0" y="338"/>
                  </a:cubicBezTo>
                  <a:cubicBezTo>
                    <a:pt x="41" y="472"/>
                    <a:pt x="164" y="595"/>
                    <a:pt x="297" y="595"/>
                  </a:cubicBezTo>
                  <a:lnTo>
                    <a:pt x="2266" y="595"/>
                  </a:lnTo>
                  <a:cubicBezTo>
                    <a:pt x="2471" y="595"/>
                    <a:pt x="2604" y="431"/>
                    <a:pt x="2563" y="256"/>
                  </a:cubicBezTo>
                  <a:cubicBezTo>
                    <a:pt x="2563" y="82"/>
                    <a:pt x="2430" y="0"/>
                    <a:pt x="2266"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61"/>
            <p:cNvSpPr/>
            <p:nvPr/>
          </p:nvSpPr>
          <p:spPr>
            <a:xfrm>
              <a:off x="2553738" y="2658050"/>
              <a:ext cx="65125" cy="14875"/>
            </a:xfrm>
            <a:custGeom>
              <a:rect b="b" l="l" r="r" t="t"/>
              <a:pathLst>
                <a:path extrusionOk="0" h="595" w="2605">
                  <a:moveTo>
                    <a:pt x="298" y="0"/>
                  </a:moveTo>
                  <a:cubicBezTo>
                    <a:pt x="124" y="0"/>
                    <a:pt x="1" y="123"/>
                    <a:pt x="1" y="338"/>
                  </a:cubicBezTo>
                  <a:cubicBezTo>
                    <a:pt x="42" y="472"/>
                    <a:pt x="175" y="595"/>
                    <a:pt x="298" y="595"/>
                  </a:cubicBezTo>
                  <a:lnTo>
                    <a:pt x="2266" y="595"/>
                  </a:lnTo>
                  <a:cubicBezTo>
                    <a:pt x="2430" y="595"/>
                    <a:pt x="2604" y="431"/>
                    <a:pt x="2563" y="256"/>
                  </a:cubicBezTo>
                  <a:cubicBezTo>
                    <a:pt x="2522" y="82"/>
                    <a:pt x="2389" y="0"/>
                    <a:pt x="2266"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61"/>
            <p:cNvSpPr/>
            <p:nvPr/>
          </p:nvSpPr>
          <p:spPr>
            <a:xfrm>
              <a:off x="2553738" y="2707250"/>
              <a:ext cx="91775" cy="14900"/>
            </a:xfrm>
            <a:custGeom>
              <a:rect b="b" l="l" r="r" t="t"/>
              <a:pathLst>
                <a:path extrusionOk="0" h="596" w="3671">
                  <a:moveTo>
                    <a:pt x="298" y="0"/>
                  </a:moveTo>
                  <a:cubicBezTo>
                    <a:pt x="124" y="0"/>
                    <a:pt x="1" y="165"/>
                    <a:pt x="1" y="339"/>
                  </a:cubicBezTo>
                  <a:cubicBezTo>
                    <a:pt x="42" y="513"/>
                    <a:pt x="175" y="595"/>
                    <a:pt x="298" y="595"/>
                  </a:cubicBezTo>
                  <a:lnTo>
                    <a:pt x="3373" y="595"/>
                  </a:lnTo>
                  <a:cubicBezTo>
                    <a:pt x="3548" y="595"/>
                    <a:pt x="3671" y="421"/>
                    <a:pt x="3671" y="257"/>
                  </a:cubicBezTo>
                  <a:cubicBezTo>
                    <a:pt x="3630" y="123"/>
                    <a:pt x="3507" y="0"/>
                    <a:pt x="337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61"/>
            <p:cNvSpPr/>
            <p:nvPr/>
          </p:nvSpPr>
          <p:spPr>
            <a:xfrm>
              <a:off x="2564513" y="2756200"/>
              <a:ext cx="81000" cy="15150"/>
            </a:xfrm>
            <a:custGeom>
              <a:rect b="b" l="l" r="r" t="t"/>
              <a:pathLst>
                <a:path extrusionOk="0" h="606" w="3240">
                  <a:moveTo>
                    <a:pt x="297" y="1"/>
                  </a:moveTo>
                  <a:cubicBezTo>
                    <a:pt x="123" y="1"/>
                    <a:pt x="0" y="175"/>
                    <a:pt x="0" y="349"/>
                  </a:cubicBezTo>
                  <a:cubicBezTo>
                    <a:pt x="41" y="513"/>
                    <a:pt x="164" y="605"/>
                    <a:pt x="338" y="605"/>
                  </a:cubicBezTo>
                  <a:lnTo>
                    <a:pt x="2942" y="605"/>
                  </a:lnTo>
                  <a:cubicBezTo>
                    <a:pt x="3117" y="605"/>
                    <a:pt x="3240" y="431"/>
                    <a:pt x="3240" y="257"/>
                  </a:cubicBezTo>
                  <a:cubicBezTo>
                    <a:pt x="3199" y="134"/>
                    <a:pt x="3076" y="1"/>
                    <a:pt x="2942"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61"/>
            <p:cNvSpPr/>
            <p:nvPr/>
          </p:nvSpPr>
          <p:spPr>
            <a:xfrm>
              <a:off x="2716988" y="2707250"/>
              <a:ext cx="93050" cy="14900"/>
            </a:xfrm>
            <a:custGeom>
              <a:rect b="b" l="l" r="r" t="t"/>
              <a:pathLst>
                <a:path extrusionOk="0" h="596" w="3722">
                  <a:moveTo>
                    <a:pt x="349" y="0"/>
                  </a:moveTo>
                  <a:cubicBezTo>
                    <a:pt x="134" y="0"/>
                    <a:pt x="1" y="165"/>
                    <a:pt x="52" y="339"/>
                  </a:cubicBezTo>
                  <a:cubicBezTo>
                    <a:pt x="52" y="513"/>
                    <a:pt x="175" y="595"/>
                    <a:pt x="349" y="595"/>
                  </a:cubicBezTo>
                  <a:lnTo>
                    <a:pt x="3384" y="595"/>
                  </a:lnTo>
                  <a:cubicBezTo>
                    <a:pt x="3589" y="595"/>
                    <a:pt x="3722" y="421"/>
                    <a:pt x="3681" y="257"/>
                  </a:cubicBezTo>
                  <a:cubicBezTo>
                    <a:pt x="3681" y="123"/>
                    <a:pt x="3548" y="0"/>
                    <a:pt x="3384"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61"/>
            <p:cNvSpPr/>
            <p:nvPr/>
          </p:nvSpPr>
          <p:spPr>
            <a:xfrm>
              <a:off x="2716988" y="2756200"/>
              <a:ext cx="82300" cy="15150"/>
            </a:xfrm>
            <a:custGeom>
              <a:rect b="b" l="l" r="r" t="t"/>
              <a:pathLst>
                <a:path extrusionOk="0" h="606" w="3292">
                  <a:moveTo>
                    <a:pt x="349" y="1"/>
                  </a:moveTo>
                  <a:cubicBezTo>
                    <a:pt x="134" y="1"/>
                    <a:pt x="1" y="175"/>
                    <a:pt x="52" y="349"/>
                  </a:cubicBezTo>
                  <a:cubicBezTo>
                    <a:pt x="52" y="513"/>
                    <a:pt x="175" y="605"/>
                    <a:pt x="349" y="605"/>
                  </a:cubicBezTo>
                  <a:lnTo>
                    <a:pt x="2953" y="605"/>
                  </a:lnTo>
                  <a:cubicBezTo>
                    <a:pt x="3127" y="605"/>
                    <a:pt x="3291" y="431"/>
                    <a:pt x="3250" y="257"/>
                  </a:cubicBezTo>
                  <a:cubicBezTo>
                    <a:pt x="3209" y="134"/>
                    <a:pt x="3076" y="1"/>
                    <a:pt x="295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61"/>
            <p:cNvSpPr/>
            <p:nvPr/>
          </p:nvSpPr>
          <p:spPr>
            <a:xfrm>
              <a:off x="2548363" y="2520475"/>
              <a:ext cx="267075" cy="179100"/>
            </a:xfrm>
            <a:custGeom>
              <a:rect b="b" l="l" r="r" t="t"/>
              <a:pathLst>
                <a:path extrusionOk="0" h="7164" w="10683">
                  <a:moveTo>
                    <a:pt x="5341" y="634"/>
                  </a:moveTo>
                  <a:lnTo>
                    <a:pt x="9483" y="2089"/>
                  </a:lnTo>
                  <a:lnTo>
                    <a:pt x="5341" y="3494"/>
                  </a:lnTo>
                  <a:lnTo>
                    <a:pt x="1200" y="2089"/>
                  </a:lnTo>
                  <a:lnTo>
                    <a:pt x="5341" y="634"/>
                  </a:lnTo>
                  <a:close/>
                  <a:moveTo>
                    <a:pt x="7863" y="3279"/>
                  </a:moveTo>
                  <a:lnTo>
                    <a:pt x="7863" y="5585"/>
                  </a:lnTo>
                  <a:lnTo>
                    <a:pt x="5341" y="6569"/>
                  </a:lnTo>
                  <a:lnTo>
                    <a:pt x="2778" y="5585"/>
                  </a:lnTo>
                  <a:lnTo>
                    <a:pt x="2778" y="3279"/>
                  </a:lnTo>
                  <a:lnTo>
                    <a:pt x="5208" y="4089"/>
                  </a:lnTo>
                  <a:cubicBezTo>
                    <a:pt x="5259" y="4140"/>
                    <a:pt x="5300" y="4140"/>
                    <a:pt x="5341" y="4140"/>
                  </a:cubicBezTo>
                  <a:cubicBezTo>
                    <a:pt x="5382" y="4140"/>
                    <a:pt x="5382" y="4140"/>
                    <a:pt x="5423" y="4089"/>
                  </a:cubicBezTo>
                  <a:lnTo>
                    <a:pt x="7863" y="3279"/>
                  </a:lnTo>
                  <a:close/>
                  <a:moveTo>
                    <a:pt x="5335" y="1"/>
                  </a:moveTo>
                  <a:cubicBezTo>
                    <a:pt x="5298" y="1"/>
                    <a:pt x="5254" y="14"/>
                    <a:pt x="5208" y="39"/>
                  </a:cubicBezTo>
                  <a:lnTo>
                    <a:pt x="216" y="1782"/>
                  </a:lnTo>
                  <a:cubicBezTo>
                    <a:pt x="82" y="1874"/>
                    <a:pt x="0" y="1997"/>
                    <a:pt x="0" y="2171"/>
                  </a:cubicBezTo>
                  <a:cubicBezTo>
                    <a:pt x="41" y="2253"/>
                    <a:pt x="133" y="2346"/>
                    <a:pt x="216" y="2387"/>
                  </a:cubicBezTo>
                  <a:lnTo>
                    <a:pt x="2184" y="3063"/>
                  </a:lnTo>
                  <a:lnTo>
                    <a:pt x="2184" y="5800"/>
                  </a:lnTo>
                  <a:cubicBezTo>
                    <a:pt x="2184" y="5934"/>
                    <a:pt x="2266" y="6016"/>
                    <a:pt x="2389" y="6057"/>
                  </a:cubicBezTo>
                  <a:lnTo>
                    <a:pt x="5208" y="7164"/>
                  </a:lnTo>
                  <a:lnTo>
                    <a:pt x="5423" y="7164"/>
                  </a:lnTo>
                  <a:lnTo>
                    <a:pt x="8283" y="6057"/>
                  </a:lnTo>
                  <a:cubicBezTo>
                    <a:pt x="8376" y="6016"/>
                    <a:pt x="8458" y="5934"/>
                    <a:pt x="8458" y="5800"/>
                  </a:cubicBezTo>
                  <a:lnTo>
                    <a:pt x="8458" y="3063"/>
                  </a:lnTo>
                  <a:lnTo>
                    <a:pt x="10426" y="2387"/>
                  </a:lnTo>
                  <a:cubicBezTo>
                    <a:pt x="10549" y="2346"/>
                    <a:pt x="10590" y="2253"/>
                    <a:pt x="10641" y="2171"/>
                  </a:cubicBezTo>
                  <a:cubicBezTo>
                    <a:pt x="10682" y="1997"/>
                    <a:pt x="10590" y="1874"/>
                    <a:pt x="10467" y="1782"/>
                  </a:cubicBezTo>
                  <a:lnTo>
                    <a:pt x="5423" y="39"/>
                  </a:lnTo>
                  <a:cubicBezTo>
                    <a:pt x="5403" y="14"/>
                    <a:pt x="5372" y="1"/>
                    <a:pt x="5335"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 name="Google Shape;1055;p61"/>
          <p:cNvGrpSpPr/>
          <p:nvPr/>
        </p:nvGrpSpPr>
        <p:grpSpPr>
          <a:xfrm>
            <a:off x="1003188" y="1986175"/>
            <a:ext cx="343975" cy="344100"/>
            <a:chOff x="1003188" y="1986175"/>
            <a:chExt cx="343975" cy="344100"/>
          </a:xfrm>
        </p:grpSpPr>
        <p:sp>
          <p:nvSpPr>
            <p:cNvPr id="1056" name="Google Shape;1056;p61"/>
            <p:cNvSpPr/>
            <p:nvPr/>
          </p:nvSpPr>
          <p:spPr>
            <a:xfrm>
              <a:off x="1090863" y="1986175"/>
              <a:ext cx="168650" cy="173150"/>
            </a:xfrm>
            <a:custGeom>
              <a:rect b="b" l="l" r="r" t="t"/>
              <a:pathLst>
                <a:path extrusionOk="0" h="6926" w="6746">
                  <a:moveTo>
                    <a:pt x="1743" y="1503"/>
                  </a:moveTo>
                  <a:cubicBezTo>
                    <a:pt x="2471" y="1503"/>
                    <a:pt x="3075" y="2056"/>
                    <a:pt x="3075" y="2825"/>
                  </a:cubicBezTo>
                  <a:lnTo>
                    <a:pt x="3075" y="3553"/>
                  </a:lnTo>
                  <a:lnTo>
                    <a:pt x="1917" y="3553"/>
                  </a:lnTo>
                  <a:cubicBezTo>
                    <a:pt x="1189" y="3553"/>
                    <a:pt x="595" y="2959"/>
                    <a:pt x="595" y="2231"/>
                  </a:cubicBezTo>
                  <a:lnTo>
                    <a:pt x="595" y="1503"/>
                  </a:lnTo>
                  <a:close/>
                  <a:moveTo>
                    <a:pt x="6151" y="2825"/>
                  </a:moveTo>
                  <a:lnTo>
                    <a:pt x="6151" y="3553"/>
                  </a:lnTo>
                  <a:cubicBezTo>
                    <a:pt x="6151" y="4281"/>
                    <a:pt x="5546" y="4835"/>
                    <a:pt x="4818" y="4835"/>
                  </a:cubicBezTo>
                  <a:lnTo>
                    <a:pt x="3670" y="4835"/>
                  </a:lnTo>
                  <a:lnTo>
                    <a:pt x="3670" y="4107"/>
                  </a:lnTo>
                  <a:cubicBezTo>
                    <a:pt x="3670" y="3379"/>
                    <a:pt x="4265" y="2825"/>
                    <a:pt x="4992" y="2825"/>
                  </a:cubicBezTo>
                  <a:close/>
                  <a:moveTo>
                    <a:pt x="3362" y="0"/>
                  </a:moveTo>
                  <a:cubicBezTo>
                    <a:pt x="3208" y="0"/>
                    <a:pt x="3075" y="156"/>
                    <a:pt x="3075" y="303"/>
                  </a:cubicBezTo>
                  <a:lnTo>
                    <a:pt x="3075" y="1421"/>
                  </a:lnTo>
                  <a:cubicBezTo>
                    <a:pt x="2727" y="1113"/>
                    <a:pt x="2255" y="908"/>
                    <a:pt x="1743" y="908"/>
                  </a:cubicBezTo>
                  <a:lnTo>
                    <a:pt x="297" y="908"/>
                  </a:lnTo>
                  <a:cubicBezTo>
                    <a:pt x="123" y="908"/>
                    <a:pt x="0" y="1031"/>
                    <a:pt x="0" y="1206"/>
                  </a:cubicBezTo>
                  <a:lnTo>
                    <a:pt x="0" y="2231"/>
                  </a:lnTo>
                  <a:cubicBezTo>
                    <a:pt x="0" y="3256"/>
                    <a:pt x="851" y="4107"/>
                    <a:pt x="1917" y="4107"/>
                  </a:cubicBezTo>
                  <a:lnTo>
                    <a:pt x="3075" y="4107"/>
                  </a:lnTo>
                  <a:lnTo>
                    <a:pt x="3075" y="5132"/>
                  </a:lnTo>
                  <a:lnTo>
                    <a:pt x="3075" y="6629"/>
                  </a:lnTo>
                  <a:cubicBezTo>
                    <a:pt x="3075" y="6752"/>
                    <a:pt x="3157" y="6885"/>
                    <a:pt x="3332" y="6926"/>
                  </a:cubicBezTo>
                  <a:cubicBezTo>
                    <a:pt x="3496" y="6926"/>
                    <a:pt x="3670" y="6803"/>
                    <a:pt x="3670" y="6629"/>
                  </a:cubicBezTo>
                  <a:lnTo>
                    <a:pt x="3670" y="5429"/>
                  </a:lnTo>
                  <a:lnTo>
                    <a:pt x="4818" y="5429"/>
                  </a:lnTo>
                  <a:cubicBezTo>
                    <a:pt x="5895" y="5429"/>
                    <a:pt x="6745" y="4578"/>
                    <a:pt x="6745" y="3553"/>
                  </a:cubicBezTo>
                  <a:lnTo>
                    <a:pt x="6745" y="2528"/>
                  </a:lnTo>
                  <a:cubicBezTo>
                    <a:pt x="6745" y="2354"/>
                    <a:pt x="6612" y="2231"/>
                    <a:pt x="6448" y="2231"/>
                  </a:cubicBezTo>
                  <a:lnTo>
                    <a:pt x="4992" y="2231"/>
                  </a:lnTo>
                  <a:cubicBezTo>
                    <a:pt x="4480" y="2231"/>
                    <a:pt x="4008" y="2395"/>
                    <a:pt x="3670" y="2743"/>
                  </a:cubicBezTo>
                  <a:lnTo>
                    <a:pt x="3670" y="303"/>
                  </a:lnTo>
                  <a:cubicBezTo>
                    <a:pt x="3670" y="180"/>
                    <a:pt x="3588" y="6"/>
                    <a:pt x="3414" y="6"/>
                  </a:cubicBezTo>
                  <a:cubicBezTo>
                    <a:pt x="3396" y="2"/>
                    <a:pt x="3379" y="0"/>
                    <a:pt x="3362"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61"/>
            <p:cNvSpPr/>
            <p:nvPr/>
          </p:nvSpPr>
          <p:spPr>
            <a:xfrm>
              <a:off x="1003188" y="2144500"/>
              <a:ext cx="343975" cy="185775"/>
            </a:xfrm>
            <a:custGeom>
              <a:rect b="b" l="l" r="r" t="t"/>
              <a:pathLst>
                <a:path extrusionOk="0" h="7431" w="13759">
                  <a:moveTo>
                    <a:pt x="6873" y="584"/>
                  </a:moveTo>
                  <a:cubicBezTo>
                    <a:pt x="7777" y="584"/>
                    <a:pt x="8639" y="1011"/>
                    <a:pt x="9186" y="1751"/>
                  </a:cubicBezTo>
                  <a:cubicBezTo>
                    <a:pt x="9145" y="1751"/>
                    <a:pt x="9145" y="1751"/>
                    <a:pt x="9094" y="1700"/>
                  </a:cubicBezTo>
                  <a:cubicBezTo>
                    <a:pt x="8889" y="1659"/>
                    <a:pt x="8674" y="1577"/>
                    <a:pt x="8376" y="1577"/>
                  </a:cubicBezTo>
                  <a:cubicBezTo>
                    <a:pt x="7772" y="1577"/>
                    <a:pt x="7218" y="1915"/>
                    <a:pt x="6880" y="2387"/>
                  </a:cubicBezTo>
                  <a:cubicBezTo>
                    <a:pt x="6531" y="1915"/>
                    <a:pt x="5978" y="1577"/>
                    <a:pt x="5383" y="1577"/>
                  </a:cubicBezTo>
                  <a:cubicBezTo>
                    <a:pt x="5086" y="1577"/>
                    <a:pt x="4870" y="1659"/>
                    <a:pt x="4655" y="1700"/>
                  </a:cubicBezTo>
                  <a:cubicBezTo>
                    <a:pt x="4614" y="1751"/>
                    <a:pt x="4614" y="1751"/>
                    <a:pt x="4573" y="1751"/>
                  </a:cubicBezTo>
                  <a:cubicBezTo>
                    <a:pt x="4911" y="1280"/>
                    <a:pt x="5424" y="931"/>
                    <a:pt x="5978" y="726"/>
                  </a:cubicBezTo>
                  <a:cubicBezTo>
                    <a:pt x="6274" y="630"/>
                    <a:pt x="6576" y="584"/>
                    <a:pt x="6873" y="584"/>
                  </a:cubicBezTo>
                  <a:close/>
                  <a:moveTo>
                    <a:pt x="5424" y="2172"/>
                  </a:moveTo>
                  <a:cubicBezTo>
                    <a:pt x="6070" y="2172"/>
                    <a:pt x="6582" y="2725"/>
                    <a:pt x="6582" y="3371"/>
                  </a:cubicBezTo>
                  <a:lnTo>
                    <a:pt x="6582" y="4314"/>
                  </a:lnTo>
                  <a:cubicBezTo>
                    <a:pt x="6193" y="4099"/>
                    <a:pt x="5762" y="3966"/>
                    <a:pt x="5301" y="3966"/>
                  </a:cubicBezTo>
                  <a:lnTo>
                    <a:pt x="1026" y="3966"/>
                  </a:lnTo>
                  <a:lnTo>
                    <a:pt x="1026" y="3330"/>
                  </a:lnTo>
                  <a:cubicBezTo>
                    <a:pt x="1026" y="3074"/>
                    <a:pt x="1282" y="2817"/>
                    <a:pt x="1580" y="2817"/>
                  </a:cubicBezTo>
                  <a:cubicBezTo>
                    <a:pt x="2646" y="2817"/>
                    <a:pt x="3712" y="2643"/>
                    <a:pt x="4737" y="2305"/>
                  </a:cubicBezTo>
                  <a:cubicBezTo>
                    <a:pt x="4788" y="2305"/>
                    <a:pt x="4829" y="2305"/>
                    <a:pt x="4829" y="2264"/>
                  </a:cubicBezTo>
                  <a:cubicBezTo>
                    <a:pt x="5045" y="2213"/>
                    <a:pt x="5168" y="2172"/>
                    <a:pt x="5424" y="2172"/>
                  </a:cubicBezTo>
                  <a:close/>
                  <a:moveTo>
                    <a:pt x="8325" y="2172"/>
                  </a:moveTo>
                  <a:cubicBezTo>
                    <a:pt x="8581" y="2172"/>
                    <a:pt x="8715" y="2213"/>
                    <a:pt x="8930" y="2264"/>
                  </a:cubicBezTo>
                  <a:cubicBezTo>
                    <a:pt x="8930" y="2305"/>
                    <a:pt x="8971" y="2305"/>
                    <a:pt x="9012" y="2305"/>
                  </a:cubicBezTo>
                  <a:cubicBezTo>
                    <a:pt x="10037" y="2643"/>
                    <a:pt x="11103" y="2817"/>
                    <a:pt x="12170" y="2817"/>
                  </a:cubicBezTo>
                  <a:cubicBezTo>
                    <a:pt x="12477" y="2817"/>
                    <a:pt x="12733" y="3074"/>
                    <a:pt x="12733" y="3330"/>
                  </a:cubicBezTo>
                  <a:lnTo>
                    <a:pt x="12733" y="3966"/>
                  </a:lnTo>
                  <a:lnTo>
                    <a:pt x="8458" y="3966"/>
                  </a:lnTo>
                  <a:cubicBezTo>
                    <a:pt x="7987" y="3966"/>
                    <a:pt x="7556" y="4099"/>
                    <a:pt x="7177" y="4314"/>
                  </a:cubicBezTo>
                  <a:lnTo>
                    <a:pt x="7177" y="3371"/>
                  </a:lnTo>
                  <a:cubicBezTo>
                    <a:pt x="7177" y="2725"/>
                    <a:pt x="7690" y="2172"/>
                    <a:pt x="8325" y="2172"/>
                  </a:cubicBezTo>
                  <a:close/>
                  <a:moveTo>
                    <a:pt x="13154" y="4570"/>
                  </a:moveTo>
                  <a:lnTo>
                    <a:pt x="13154" y="5719"/>
                  </a:lnTo>
                  <a:lnTo>
                    <a:pt x="8243" y="5719"/>
                  </a:lnTo>
                  <a:cubicBezTo>
                    <a:pt x="7946" y="5719"/>
                    <a:pt x="7690" y="5934"/>
                    <a:pt x="7649" y="6231"/>
                  </a:cubicBezTo>
                  <a:cubicBezTo>
                    <a:pt x="7556" y="6569"/>
                    <a:pt x="7259" y="6826"/>
                    <a:pt x="6880" y="6826"/>
                  </a:cubicBezTo>
                  <a:cubicBezTo>
                    <a:pt x="6490" y="6826"/>
                    <a:pt x="6193" y="6569"/>
                    <a:pt x="6111" y="6231"/>
                  </a:cubicBezTo>
                  <a:cubicBezTo>
                    <a:pt x="6070" y="5934"/>
                    <a:pt x="5814" y="5719"/>
                    <a:pt x="5506" y="5719"/>
                  </a:cubicBezTo>
                  <a:lnTo>
                    <a:pt x="596" y="5719"/>
                  </a:lnTo>
                  <a:lnTo>
                    <a:pt x="596" y="4570"/>
                  </a:lnTo>
                  <a:lnTo>
                    <a:pt x="5301" y="4570"/>
                  </a:lnTo>
                  <a:cubicBezTo>
                    <a:pt x="5814" y="4570"/>
                    <a:pt x="6326" y="4775"/>
                    <a:pt x="6664" y="5124"/>
                  </a:cubicBezTo>
                  <a:cubicBezTo>
                    <a:pt x="6726" y="5186"/>
                    <a:pt x="6800" y="5216"/>
                    <a:pt x="6876" y="5216"/>
                  </a:cubicBezTo>
                  <a:cubicBezTo>
                    <a:pt x="6952" y="5216"/>
                    <a:pt x="7028" y="5186"/>
                    <a:pt x="7095" y="5124"/>
                  </a:cubicBezTo>
                  <a:cubicBezTo>
                    <a:pt x="7474" y="4775"/>
                    <a:pt x="7946" y="4570"/>
                    <a:pt x="8458" y="4570"/>
                  </a:cubicBezTo>
                  <a:close/>
                  <a:moveTo>
                    <a:pt x="6872" y="1"/>
                  </a:moveTo>
                  <a:cubicBezTo>
                    <a:pt x="6513" y="1"/>
                    <a:pt x="6156" y="54"/>
                    <a:pt x="5814" y="162"/>
                  </a:cubicBezTo>
                  <a:cubicBezTo>
                    <a:pt x="4911" y="470"/>
                    <a:pt x="4143" y="1105"/>
                    <a:pt x="3763" y="1956"/>
                  </a:cubicBezTo>
                  <a:cubicBezTo>
                    <a:pt x="3035" y="2131"/>
                    <a:pt x="2308" y="2213"/>
                    <a:pt x="1580" y="2213"/>
                  </a:cubicBezTo>
                  <a:cubicBezTo>
                    <a:pt x="985" y="2213"/>
                    <a:pt x="473" y="2725"/>
                    <a:pt x="473" y="3330"/>
                  </a:cubicBezTo>
                  <a:lnTo>
                    <a:pt x="473" y="3966"/>
                  </a:lnTo>
                  <a:lnTo>
                    <a:pt x="298" y="3966"/>
                  </a:lnTo>
                  <a:cubicBezTo>
                    <a:pt x="124" y="3966"/>
                    <a:pt x="1" y="4099"/>
                    <a:pt x="1" y="4263"/>
                  </a:cubicBezTo>
                  <a:lnTo>
                    <a:pt x="1" y="6016"/>
                  </a:lnTo>
                  <a:cubicBezTo>
                    <a:pt x="1" y="6190"/>
                    <a:pt x="124" y="6313"/>
                    <a:pt x="298" y="6313"/>
                  </a:cubicBezTo>
                  <a:lnTo>
                    <a:pt x="5506" y="6313"/>
                  </a:lnTo>
                  <a:cubicBezTo>
                    <a:pt x="5506" y="6313"/>
                    <a:pt x="5557" y="6313"/>
                    <a:pt x="5557" y="6364"/>
                  </a:cubicBezTo>
                  <a:cubicBezTo>
                    <a:pt x="5680" y="6959"/>
                    <a:pt x="6234" y="7431"/>
                    <a:pt x="6880" y="7431"/>
                  </a:cubicBezTo>
                  <a:cubicBezTo>
                    <a:pt x="7515" y="7431"/>
                    <a:pt x="8069" y="6959"/>
                    <a:pt x="8202" y="6364"/>
                  </a:cubicBezTo>
                  <a:cubicBezTo>
                    <a:pt x="8202" y="6313"/>
                    <a:pt x="8243" y="6313"/>
                    <a:pt x="8243" y="6313"/>
                  </a:cubicBezTo>
                  <a:lnTo>
                    <a:pt x="13451" y="6313"/>
                  </a:lnTo>
                  <a:cubicBezTo>
                    <a:pt x="13625" y="6313"/>
                    <a:pt x="13758" y="6190"/>
                    <a:pt x="13758" y="6016"/>
                  </a:cubicBezTo>
                  <a:lnTo>
                    <a:pt x="13758" y="4263"/>
                  </a:lnTo>
                  <a:cubicBezTo>
                    <a:pt x="13758" y="4099"/>
                    <a:pt x="13625" y="3966"/>
                    <a:pt x="13451" y="3966"/>
                  </a:cubicBezTo>
                  <a:lnTo>
                    <a:pt x="13328" y="3966"/>
                  </a:lnTo>
                  <a:lnTo>
                    <a:pt x="13328" y="3330"/>
                  </a:lnTo>
                  <a:cubicBezTo>
                    <a:pt x="13328" y="2725"/>
                    <a:pt x="12815" y="2213"/>
                    <a:pt x="12221" y="2213"/>
                  </a:cubicBezTo>
                  <a:cubicBezTo>
                    <a:pt x="11452" y="2213"/>
                    <a:pt x="10724" y="2131"/>
                    <a:pt x="10037" y="1956"/>
                  </a:cubicBezTo>
                  <a:cubicBezTo>
                    <a:pt x="9658" y="1239"/>
                    <a:pt x="9053" y="634"/>
                    <a:pt x="8325" y="296"/>
                  </a:cubicBezTo>
                  <a:cubicBezTo>
                    <a:pt x="7858" y="100"/>
                    <a:pt x="7363" y="1"/>
                    <a:pt x="6872"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 name="Google Shape;1058;p61"/>
          <p:cNvGrpSpPr/>
          <p:nvPr/>
        </p:nvGrpSpPr>
        <p:grpSpPr>
          <a:xfrm>
            <a:off x="7796863" y="2004525"/>
            <a:ext cx="343950" cy="288325"/>
            <a:chOff x="7796863" y="2004525"/>
            <a:chExt cx="343950" cy="288325"/>
          </a:xfrm>
        </p:grpSpPr>
        <p:sp>
          <p:nvSpPr>
            <p:cNvPr id="1059" name="Google Shape;1059;p61"/>
            <p:cNvSpPr/>
            <p:nvPr/>
          </p:nvSpPr>
          <p:spPr>
            <a:xfrm>
              <a:off x="7796863" y="2004525"/>
              <a:ext cx="343950" cy="288325"/>
            </a:xfrm>
            <a:custGeom>
              <a:rect b="b" l="l" r="r" t="t"/>
              <a:pathLst>
                <a:path extrusionOk="0" h="11533" w="13758">
                  <a:moveTo>
                    <a:pt x="6582" y="595"/>
                  </a:moveTo>
                  <a:lnTo>
                    <a:pt x="6582" y="8755"/>
                  </a:lnTo>
                  <a:lnTo>
                    <a:pt x="1026" y="8755"/>
                  </a:lnTo>
                  <a:lnTo>
                    <a:pt x="1026" y="1107"/>
                  </a:lnTo>
                  <a:cubicBezTo>
                    <a:pt x="1026" y="851"/>
                    <a:pt x="1282" y="595"/>
                    <a:pt x="1579" y="595"/>
                  </a:cubicBezTo>
                  <a:close/>
                  <a:moveTo>
                    <a:pt x="12179" y="595"/>
                  </a:moveTo>
                  <a:cubicBezTo>
                    <a:pt x="12477" y="595"/>
                    <a:pt x="12733" y="810"/>
                    <a:pt x="12733" y="1107"/>
                  </a:cubicBezTo>
                  <a:lnTo>
                    <a:pt x="12733" y="8755"/>
                  </a:lnTo>
                  <a:lnTo>
                    <a:pt x="7177" y="8755"/>
                  </a:lnTo>
                  <a:lnTo>
                    <a:pt x="7177" y="595"/>
                  </a:lnTo>
                  <a:close/>
                  <a:moveTo>
                    <a:pt x="13163" y="9349"/>
                  </a:moveTo>
                  <a:lnTo>
                    <a:pt x="13163" y="9995"/>
                  </a:lnTo>
                  <a:cubicBezTo>
                    <a:pt x="13163" y="10508"/>
                    <a:pt x="12774" y="10938"/>
                    <a:pt x="12261" y="10938"/>
                  </a:cubicBezTo>
                  <a:lnTo>
                    <a:pt x="1497" y="10938"/>
                  </a:lnTo>
                  <a:cubicBezTo>
                    <a:pt x="985" y="10938"/>
                    <a:pt x="605" y="10508"/>
                    <a:pt x="605" y="9995"/>
                  </a:cubicBezTo>
                  <a:lnTo>
                    <a:pt x="605" y="9349"/>
                  </a:lnTo>
                  <a:close/>
                  <a:moveTo>
                    <a:pt x="1579" y="0"/>
                  </a:moveTo>
                  <a:cubicBezTo>
                    <a:pt x="985" y="0"/>
                    <a:pt x="472" y="513"/>
                    <a:pt x="472" y="1107"/>
                  </a:cubicBezTo>
                  <a:lnTo>
                    <a:pt x="472" y="8755"/>
                  </a:lnTo>
                  <a:lnTo>
                    <a:pt x="298" y="8755"/>
                  </a:lnTo>
                  <a:cubicBezTo>
                    <a:pt x="134" y="8755"/>
                    <a:pt x="0" y="8888"/>
                    <a:pt x="0" y="9052"/>
                  </a:cubicBezTo>
                  <a:lnTo>
                    <a:pt x="0" y="9995"/>
                  </a:lnTo>
                  <a:cubicBezTo>
                    <a:pt x="0" y="10846"/>
                    <a:pt x="687" y="11533"/>
                    <a:pt x="1497" y="11533"/>
                  </a:cubicBezTo>
                  <a:lnTo>
                    <a:pt x="12261" y="11533"/>
                  </a:lnTo>
                  <a:cubicBezTo>
                    <a:pt x="13071" y="11533"/>
                    <a:pt x="13758" y="10846"/>
                    <a:pt x="13758" y="9995"/>
                  </a:cubicBezTo>
                  <a:lnTo>
                    <a:pt x="13758" y="9052"/>
                  </a:lnTo>
                  <a:cubicBezTo>
                    <a:pt x="13758" y="8888"/>
                    <a:pt x="13625" y="8755"/>
                    <a:pt x="13461" y="8755"/>
                  </a:cubicBezTo>
                  <a:lnTo>
                    <a:pt x="13286" y="8755"/>
                  </a:lnTo>
                  <a:lnTo>
                    <a:pt x="13286" y="1107"/>
                  </a:lnTo>
                  <a:cubicBezTo>
                    <a:pt x="13286" y="513"/>
                    <a:pt x="12815" y="0"/>
                    <a:pt x="12179"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61"/>
            <p:cNvSpPr/>
            <p:nvPr/>
          </p:nvSpPr>
          <p:spPr>
            <a:xfrm>
              <a:off x="7851463" y="2048350"/>
              <a:ext cx="48975" cy="58700"/>
            </a:xfrm>
            <a:custGeom>
              <a:rect b="b" l="l" r="r" t="t"/>
              <a:pathLst>
                <a:path extrusionOk="0" h="2348" w="1959">
                  <a:moveTo>
                    <a:pt x="338" y="0"/>
                  </a:moveTo>
                  <a:cubicBezTo>
                    <a:pt x="164" y="0"/>
                    <a:pt x="41" y="82"/>
                    <a:pt x="41" y="256"/>
                  </a:cubicBezTo>
                  <a:cubicBezTo>
                    <a:pt x="0" y="420"/>
                    <a:pt x="164" y="595"/>
                    <a:pt x="338" y="595"/>
                  </a:cubicBezTo>
                  <a:lnTo>
                    <a:pt x="677" y="595"/>
                  </a:lnTo>
                  <a:lnTo>
                    <a:pt x="677" y="2050"/>
                  </a:lnTo>
                  <a:cubicBezTo>
                    <a:pt x="677" y="2173"/>
                    <a:pt x="810" y="2307"/>
                    <a:pt x="933" y="2348"/>
                  </a:cubicBezTo>
                  <a:cubicBezTo>
                    <a:pt x="1107" y="2348"/>
                    <a:pt x="1281" y="2214"/>
                    <a:pt x="1281" y="2050"/>
                  </a:cubicBezTo>
                  <a:lnTo>
                    <a:pt x="1281" y="595"/>
                  </a:lnTo>
                  <a:lnTo>
                    <a:pt x="1620" y="595"/>
                  </a:lnTo>
                  <a:cubicBezTo>
                    <a:pt x="1794" y="595"/>
                    <a:pt x="1917" y="513"/>
                    <a:pt x="1917" y="338"/>
                  </a:cubicBezTo>
                  <a:cubicBezTo>
                    <a:pt x="1958" y="164"/>
                    <a:pt x="1835" y="0"/>
                    <a:pt x="1620"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61"/>
            <p:cNvSpPr/>
            <p:nvPr/>
          </p:nvSpPr>
          <p:spPr>
            <a:xfrm>
              <a:off x="7905788" y="2092175"/>
              <a:ext cx="27950" cy="14875"/>
            </a:xfrm>
            <a:custGeom>
              <a:rect b="b" l="l" r="r" t="t"/>
              <a:pathLst>
                <a:path extrusionOk="0" h="595" w="1118">
                  <a:moveTo>
                    <a:pt x="349" y="0"/>
                  </a:moveTo>
                  <a:cubicBezTo>
                    <a:pt x="175" y="0"/>
                    <a:pt x="0" y="164"/>
                    <a:pt x="41" y="338"/>
                  </a:cubicBezTo>
                  <a:cubicBezTo>
                    <a:pt x="41" y="461"/>
                    <a:pt x="216" y="595"/>
                    <a:pt x="349" y="595"/>
                  </a:cubicBezTo>
                  <a:lnTo>
                    <a:pt x="769" y="595"/>
                  </a:lnTo>
                  <a:cubicBezTo>
                    <a:pt x="943" y="595"/>
                    <a:pt x="1118" y="420"/>
                    <a:pt x="1067" y="256"/>
                  </a:cubicBezTo>
                  <a:cubicBezTo>
                    <a:pt x="1026" y="82"/>
                    <a:pt x="902" y="0"/>
                    <a:pt x="769"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61"/>
            <p:cNvSpPr/>
            <p:nvPr/>
          </p:nvSpPr>
          <p:spPr>
            <a:xfrm>
              <a:off x="7851463" y="2135725"/>
              <a:ext cx="82275" cy="15150"/>
            </a:xfrm>
            <a:custGeom>
              <a:rect b="b" l="l" r="r" t="t"/>
              <a:pathLst>
                <a:path extrusionOk="0" h="606" w="3291">
                  <a:moveTo>
                    <a:pt x="338" y="1"/>
                  </a:moveTo>
                  <a:cubicBezTo>
                    <a:pt x="123" y="1"/>
                    <a:pt x="0" y="175"/>
                    <a:pt x="41" y="349"/>
                  </a:cubicBezTo>
                  <a:cubicBezTo>
                    <a:pt x="41" y="472"/>
                    <a:pt x="164" y="606"/>
                    <a:pt x="338" y="606"/>
                  </a:cubicBezTo>
                  <a:lnTo>
                    <a:pt x="2942" y="606"/>
                  </a:lnTo>
                  <a:cubicBezTo>
                    <a:pt x="3116" y="606"/>
                    <a:pt x="3291" y="431"/>
                    <a:pt x="3240" y="257"/>
                  </a:cubicBezTo>
                  <a:cubicBezTo>
                    <a:pt x="3199" y="93"/>
                    <a:pt x="3075" y="1"/>
                    <a:pt x="2942"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61"/>
            <p:cNvSpPr/>
            <p:nvPr/>
          </p:nvSpPr>
          <p:spPr>
            <a:xfrm>
              <a:off x="8004188" y="2048350"/>
              <a:ext cx="82050" cy="14875"/>
            </a:xfrm>
            <a:custGeom>
              <a:rect b="b" l="l" r="r" t="t"/>
              <a:pathLst>
                <a:path extrusionOk="0" h="595" w="3282">
                  <a:moveTo>
                    <a:pt x="339" y="0"/>
                  </a:moveTo>
                  <a:cubicBezTo>
                    <a:pt x="165" y="0"/>
                    <a:pt x="1" y="164"/>
                    <a:pt x="42" y="338"/>
                  </a:cubicBezTo>
                  <a:cubicBezTo>
                    <a:pt x="83" y="513"/>
                    <a:pt x="206" y="595"/>
                    <a:pt x="339" y="595"/>
                  </a:cubicBezTo>
                  <a:lnTo>
                    <a:pt x="2943" y="595"/>
                  </a:lnTo>
                  <a:cubicBezTo>
                    <a:pt x="3158" y="595"/>
                    <a:pt x="3281" y="420"/>
                    <a:pt x="3240" y="256"/>
                  </a:cubicBezTo>
                  <a:cubicBezTo>
                    <a:pt x="3240" y="82"/>
                    <a:pt x="3117" y="0"/>
                    <a:pt x="2943"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61"/>
            <p:cNvSpPr/>
            <p:nvPr/>
          </p:nvSpPr>
          <p:spPr>
            <a:xfrm>
              <a:off x="8004188" y="2092175"/>
              <a:ext cx="82050" cy="14875"/>
            </a:xfrm>
            <a:custGeom>
              <a:rect b="b" l="l" r="r" t="t"/>
              <a:pathLst>
                <a:path extrusionOk="0" h="595" w="3282">
                  <a:moveTo>
                    <a:pt x="339" y="0"/>
                  </a:moveTo>
                  <a:cubicBezTo>
                    <a:pt x="165" y="0"/>
                    <a:pt x="1" y="164"/>
                    <a:pt x="42" y="338"/>
                  </a:cubicBezTo>
                  <a:cubicBezTo>
                    <a:pt x="83" y="461"/>
                    <a:pt x="206" y="595"/>
                    <a:pt x="339" y="595"/>
                  </a:cubicBezTo>
                  <a:lnTo>
                    <a:pt x="2943" y="595"/>
                  </a:lnTo>
                  <a:cubicBezTo>
                    <a:pt x="3158" y="595"/>
                    <a:pt x="3281" y="420"/>
                    <a:pt x="3240" y="256"/>
                  </a:cubicBezTo>
                  <a:cubicBezTo>
                    <a:pt x="3240" y="82"/>
                    <a:pt x="3117" y="0"/>
                    <a:pt x="294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61"/>
            <p:cNvSpPr/>
            <p:nvPr/>
          </p:nvSpPr>
          <p:spPr>
            <a:xfrm>
              <a:off x="8004188" y="2135725"/>
              <a:ext cx="82050" cy="15150"/>
            </a:xfrm>
            <a:custGeom>
              <a:rect b="b" l="l" r="r" t="t"/>
              <a:pathLst>
                <a:path extrusionOk="0" h="606" w="3282">
                  <a:moveTo>
                    <a:pt x="339" y="1"/>
                  </a:moveTo>
                  <a:cubicBezTo>
                    <a:pt x="165" y="1"/>
                    <a:pt x="1" y="175"/>
                    <a:pt x="42" y="349"/>
                  </a:cubicBezTo>
                  <a:cubicBezTo>
                    <a:pt x="83" y="472"/>
                    <a:pt x="206" y="606"/>
                    <a:pt x="339" y="606"/>
                  </a:cubicBezTo>
                  <a:lnTo>
                    <a:pt x="2943" y="606"/>
                  </a:lnTo>
                  <a:cubicBezTo>
                    <a:pt x="3158" y="606"/>
                    <a:pt x="3281" y="431"/>
                    <a:pt x="3240" y="257"/>
                  </a:cubicBezTo>
                  <a:cubicBezTo>
                    <a:pt x="3240" y="93"/>
                    <a:pt x="3117" y="1"/>
                    <a:pt x="2943"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61"/>
            <p:cNvSpPr/>
            <p:nvPr/>
          </p:nvSpPr>
          <p:spPr>
            <a:xfrm>
              <a:off x="8004188" y="2179550"/>
              <a:ext cx="82050" cy="15150"/>
            </a:xfrm>
            <a:custGeom>
              <a:rect b="b" l="l" r="r" t="t"/>
              <a:pathLst>
                <a:path extrusionOk="0" h="606" w="3282">
                  <a:moveTo>
                    <a:pt x="339" y="1"/>
                  </a:moveTo>
                  <a:cubicBezTo>
                    <a:pt x="165" y="1"/>
                    <a:pt x="1" y="175"/>
                    <a:pt x="42" y="349"/>
                  </a:cubicBezTo>
                  <a:cubicBezTo>
                    <a:pt x="83" y="472"/>
                    <a:pt x="206" y="606"/>
                    <a:pt x="339" y="606"/>
                  </a:cubicBezTo>
                  <a:lnTo>
                    <a:pt x="2943" y="606"/>
                  </a:lnTo>
                  <a:cubicBezTo>
                    <a:pt x="3158" y="606"/>
                    <a:pt x="3281" y="431"/>
                    <a:pt x="3240" y="257"/>
                  </a:cubicBezTo>
                  <a:cubicBezTo>
                    <a:pt x="3240" y="93"/>
                    <a:pt x="3117" y="1"/>
                    <a:pt x="294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61"/>
            <p:cNvSpPr/>
            <p:nvPr/>
          </p:nvSpPr>
          <p:spPr>
            <a:xfrm>
              <a:off x="7851463" y="2179550"/>
              <a:ext cx="82275" cy="15150"/>
            </a:xfrm>
            <a:custGeom>
              <a:rect b="b" l="l" r="r" t="t"/>
              <a:pathLst>
                <a:path extrusionOk="0" h="606" w="3291">
                  <a:moveTo>
                    <a:pt x="338" y="1"/>
                  </a:moveTo>
                  <a:cubicBezTo>
                    <a:pt x="123" y="1"/>
                    <a:pt x="0" y="175"/>
                    <a:pt x="41" y="349"/>
                  </a:cubicBezTo>
                  <a:cubicBezTo>
                    <a:pt x="41" y="472"/>
                    <a:pt x="164" y="606"/>
                    <a:pt x="338" y="606"/>
                  </a:cubicBezTo>
                  <a:lnTo>
                    <a:pt x="2942" y="606"/>
                  </a:lnTo>
                  <a:cubicBezTo>
                    <a:pt x="3116" y="606"/>
                    <a:pt x="3291" y="431"/>
                    <a:pt x="3240" y="257"/>
                  </a:cubicBezTo>
                  <a:cubicBezTo>
                    <a:pt x="3199" y="93"/>
                    <a:pt x="3075" y="1"/>
                    <a:pt x="2942"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 name="Google Shape;1068;p61"/>
          <p:cNvGrpSpPr/>
          <p:nvPr/>
        </p:nvGrpSpPr>
        <p:grpSpPr>
          <a:xfrm>
            <a:off x="1751813" y="2520150"/>
            <a:ext cx="343700" cy="345000"/>
            <a:chOff x="1751813" y="2520150"/>
            <a:chExt cx="343700" cy="345000"/>
          </a:xfrm>
        </p:grpSpPr>
        <p:sp>
          <p:nvSpPr>
            <p:cNvPr id="1069" name="Google Shape;1069;p61"/>
            <p:cNvSpPr/>
            <p:nvPr/>
          </p:nvSpPr>
          <p:spPr>
            <a:xfrm>
              <a:off x="1949413" y="2527850"/>
              <a:ext cx="14900" cy="328850"/>
            </a:xfrm>
            <a:custGeom>
              <a:rect b="b" l="l" r="r" t="t"/>
              <a:pathLst>
                <a:path extrusionOk="0" h="13154" w="596">
                  <a:moveTo>
                    <a:pt x="0" y="0"/>
                  </a:moveTo>
                  <a:lnTo>
                    <a:pt x="0" y="13153"/>
                  </a:lnTo>
                  <a:lnTo>
                    <a:pt x="595" y="13153"/>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61"/>
            <p:cNvSpPr/>
            <p:nvPr/>
          </p:nvSpPr>
          <p:spPr>
            <a:xfrm>
              <a:off x="1905588" y="2527850"/>
              <a:ext cx="14900" cy="329875"/>
            </a:xfrm>
            <a:custGeom>
              <a:rect b="b" l="l" r="r" t="t"/>
              <a:pathLst>
                <a:path extrusionOk="0" h="13195" w="596">
                  <a:moveTo>
                    <a:pt x="0" y="0"/>
                  </a:moveTo>
                  <a:lnTo>
                    <a:pt x="0" y="13194"/>
                  </a:lnTo>
                  <a:lnTo>
                    <a:pt x="595" y="13194"/>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61"/>
            <p:cNvSpPr/>
            <p:nvPr/>
          </p:nvSpPr>
          <p:spPr>
            <a:xfrm>
              <a:off x="2044238" y="2575775"/>
              <a:ext cx="43850" cy="14900"/>
            </a:xfrm>
            <a:custGeom>
              <a:rect b="b" l="l" r="r" t="t"/>
              <a:pathLst>
                <a:path extrusionOk="0" h="596" w="1754">
                  <a:moveTo>
                    <a:pt x="1" y="0"/>
                  </a:moveTo>
                  <a:lnTo>
                    <a:pt x="1" y="595"/>
                  </a:lnTo>
                  <a:lnTo>
                    <a:pt x="1754" y="595"/>
                  </a:lnTo>
                  <a:lnTo>
                    <a:pt x="1754"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61"/>
            <p:cNvSpPr/>
            <p:nvPr/>
          </p:nvSpPr>
          <p:spPr>
            <a:xfrm>
              <a:off x="1751813" y="2520150"/>
              <a:ext cx="256325" cy="345000"/>
            </a:xfrm>
            <a:custGeom>
              <a:rect b="b" l="l" r="r" t="t"/>
              <a:pathLst>
                <a:path extrusionOk="0" h="13800" w="10253">
                  <a:moveTo>
                    <a:pt x="9135" y="606"/>
                  </a:moveTo>
                  <a:cubicBezTo>
                    <a:pt x="9442" y="606"/>
                    <a:pt x="9647" y="862"/>
                    <a:pt x="9647" y="1118"/>
                  </a:cubicBezTo>
                  <a:lnTo>
                    <a:pt x="9647" y="12692"/>
                  </a:lnTo>
                  <a:cubicBezTo>
                    <a:pt x="9647" y="12990"/>
                    <a:pt x="9442" y="13205"/>
                    <a:pt x="9135" y="13205"/>
                  </a:cubicBezTo>
                  <a:lnTo>
                    <a:pt x="595" y="13205"/>
                  </a:lnTo>
                  <a:lnTo>
                    <a:pt x="595" y="606"/>
                  </a:lnTo>
                  <a:close/>
                  <a:moveTo>
                    <a:pt x="298" y="1"/>
                  </a:moveTo>
                  <a:cubicBezTo>
                    <a:pt x="124" y="1"/>
                    <a:pt x="1" y="134"/>
                    <a:pt x="1" y="308"/>
                  </a:cubicBezTo>
                  <a:lnTo>
                    <a:pt x="1" y="13502"/>
                  </a:lnTo>
                  <a:cubicBezTo>
                    <a:pt x="1" y="13676"/>
                    <a:pt x="124" y="13799"/>
                    <a:pt x="298" y="13799"/>
                  </a:cubicBezTo>
                  <a:lnTo>
                    <a:pt x="9135" y="13799"/>
                  </a:lnTo>
                  <a:cubicBezTo>
                    <a:pt x="9740" y="13799"/>
                    <a:pt x="10252" y="13287"/>
                    <a:pt x="10252" y="12692"/>
                  </a:cubicBezTo>
                  <a:lnTo>
                    <a:pt x="10252" y="1118"/>
                  </a:lnTo>
                  <a:cubicBezTo>
                    <a:pt x="10252" y="513"/>
                    <a:pt x="9740" y="1"/>
                    <a:pt x="9135"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61"/>
            <p:cNvSpPr/>
            <p:nvPr/>
          </p:nvSpPr>
          <p:spPr>
            <a:xfrm>
              <a:off x="2036813" y="2521350"/>
              <a:ext cx="58700" cy="343800"/>
            </a:xfrm>
            <a:custGeom>
              <a:rect b="b" l="l" r="r" t="t"/>
              <a:pathLst>
                <a:path extrusionOk="0" h="13752" w="2348">
                  <a:moveTo>
                    <a:pt x="1170" y="594"/>
                  </a:moveTo>
                  <a:cubicBezTo>
                    <a:pt x="1193" y="594"/>
                    <a:pt x="1217" y="596"/>
                    <a:pt x="1241" y="599"/>
                  </a:cubicBezTo>
                  <a:cubicBezTo>
                    <a:pt x="1538" y="599"/>
                    <a:pt x="1753" y="855"/>
                    <a:pt x="1753" y="1152"/>
                  </a:cubicBezTo>
                  <a:lnTo>
                    <a:pt x="1753" y="12214"/>
                  </a:lnTo>
                  <a:lnTo>
                    <a:pt x="1159" y="12942"/>
                  </a:lnTo>
                  <a:lnTo>
                    <a:pt x="605" y="12214"/>
                  </a:lnTo>
                  <a:lnTo>
                    <a:pt x="605" y="1152"/>
                  </a:lnTo>
                  <a:cubicBezTo>
                    <a:pt x="605" y="838"/>
                    <a:pt x="862" y="594"/>
                    <a:pt x="1170" y="594"/>
                  </a:cubicBezTo>
                  <a:close/>
                  <a:moveTo>
                    <a:pt x="1211" y="1"/>
                  </a:moveTo>
                  <a:cubicBezTo>
                    <a:pt x="1180" y="1"/>
                    <a:pt x="1149" y="2"/>
                    <a:pt x="1118" y="4"/>
                  </a:cubicBezTo>
                  <a:cubicBezTo>
                    <a:pt x="472" y="4"/>
                    <a:pt x="0" y="517"/>
                    <a:pt x="0" y="1152"/>
                  </a:cubicBezTo>
                  <a:lnTo>
                    <a:pt x="0" y="12347"/>
                  </a:lnTo>
                  <a:cubicBezTo>
                    <a:pt x="0" y="12388"/>
                    <a:pt x="0" y="12470"/>
                    <a:pt x="41" y="12511"/>
                  </a:cubicBezTo>
                  <a:lnTo>
                    <a:pt x="943" y="13628"/>
                  </a:lnTo>
                  <a:cubicBezTo>
                    <a:pt x="984" y="13710"/>
                    <a:pt x="1066" y="13751"/>
                    <a:pt x="1159" y="13751"/>
                  </a:cubicBezTo>
                  <a:cubicBezTo>
                    <a:pt x="1241" y="13751"/>
                    <a:pt x="1323" y="13710"/>
                    <a:pt x="1415" y="13628"/>
                  </a:cubicBezTo>
                  <a:lnTo>
                    <a:pt x="2266" y="12511"/>
                  </a:lnTo>
                  <a:cubicBezTo>
                    <a:pt x="2307" y="12470"/>
                    <a:pt x="2348" y="12388"/>
                    <a:pt x="2348" y="12347"/>
                  </a:cubicBezTo>
                  <a:lnTo>
                    <a:pt x="2348" y="1152"/>
                  </a:lnTo>
                  <a:cubicBezTo>
                    <a:pt x="2348" y="497"/>
                    <a:pt x="1844" y="1"/>
                    <a:pt x="121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61"/>
            <p:cNvSpPr/>
            <p:nvPr/>
          </p:nvSpPr>
          <p:spPr>
            <a:xfrm>
              <a:off x="1795638" y="2565000"/>
              <a:ext cx="70500" cy="15150"/>
            </a:xfrm>
            <a:custGeom>
              <a:rect b="b" l="l" r="r" t="t"/>
              <a:pathLst>
                <a:path extrusionOk="0" h="606" w="2820">
                  <a:moveTo>
                    <a:pt x="339" y="1"/>
                  </a:moveTo>
                  <a:cubicBezTo>
                    <a:pt x="124" y="1"/>
                    <a:pt x="1" y="175"/>
                    <a:pt x="42" y="349"/>
                  </a:cubicBezTo>
                  <a:cubicBezTo>
                    <a:pt x="42" y="472"/>
                    <a:pt x="165" y="606"/>
                    <a:pt x="339" y="606"/>
                  </a:cubicBezTo>
                  <a:lnTo>
                    <a:pt x="2512" y="606"/>
                  </a:lnTo>
                  <a:cubicBezTo>
                    <a:pt x="2686" y="606"/>
                    <a:pt x="2820" y="431"/>
                    <a:pt x="2820" y="257"/>
                  </a:cubicBezTo>
                  <a:cubicBezTo>
                    <a:pt x="2769" y="93"/>
                    <a:pt x="2645" y="1"/>
                    <a:pt x="2512"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61"/>
            <p:cNvSpPr/>
            <p:nvPr/>
          </p:nvSpPr>
          <p:spPr>
            <a:xfrm>
              <a:off x="1795638" y="2608825"/>
              <a:ext cx="48975" cy="15150"/>
            </a:xfrm>
            <a:custGeom>
              <a:rect b="b" l="l" r="r" t="t"/>
              <a:pathLst>
                <a:path extrusionOk="0" h="606" w="1959">
                  <a:moveTo>
                    <a:pt x="339" y="1"/>
                  </a:moveTo>
                  <a:cubicBezTo>
                    <a:pt x="124" y="1"/>
                    <a:pt x="1" y="175"/>
                    <a:pt x="42" y="349"/>
                  </a:cubicBezTo>
                  <a:cubicBezTo>
                    <a:pt x="42" y="472"/>
                    <a:pt x="165" y="606"/>
                    <a:pt x="339" y="606"/>
                  </a:cubicBezTo>
                  <a:lnTo>
                    <a:pt x="1620" y="606"/>
                  </a:lnTo>
                  <a:cubicBezTo>
                    <a:pt x="1795" y="606"/>
                    <a:pt x="1959" y="431"/>
                    <a:pt x="1918" y="257"/>
                  </a:cubicBezTo>
                  <a:cubicBezTo>
                    <a:pt x="1918" y="93"/>
                    <a:pt x="1743" y="1"/>
                    <a:pt x="162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 name="Google Shape;1076;p61"/>
          <p:cNvGrpSpPr/>
          <p:nvPr/>
        </p:nvGrpSpPr>
        <p:grpSpPr>
          <a:xfrm>
            <a:off x="6339363" y="1976825"/>
            <a:ext cx="265800" cy="343725"/>
            <a:chOff x="6339363" y="1976825"/>
            <a:chExt cx="265800" cy="343725"/>
          </a:xfrm>
        </p:grpSpPr>
        <p:sp>
          <p:nvSpPr>
            <p:cNvPr id="1077" name="Google Shape;1077;p61"/>
            <p:cNvSpPr/>
            <p:nvPr/>
          </p:nvSpPr>
          <p:spPr>
            <a:xfrm>
              <a:off x="6339363" y="1976825"/>
              <a:ext cx="265800" cy="343725"/>
            </a:xfrm>
            <a:custGeom>
              <a:rect b="b" l="l" r="r" t="t"/>
              <a:pathLst>
                <a:path extrusionOk="0" h="13749" w="10632">
                  <a:moveTo>
                    <a:pt x="10036" y="595"/>
                  </a:moveTo>
                  <a:lnTo>
                    <a:pt x="10036" y="2174"/>
                  </a:lnTo>
                  <a:lnTo>
                    <a:pt x="1446" y="2174"/>
                  </a:lnTo>
                  <a:cubicBezTo>
                    <a:pt x="984" y="2174"/>
                    <a:pt x="595" y="1836"/>
                    <a:pt x="636" y="1364"/>
                  </a:cubicBezTo>
                  <a:cubicBezTo>
                    <a:pt x="636" y="934"/>
                    <a:pt x="1025" y="595"/>
                    <a:pt x="1446" y="595"/>
                  </a:cubicBezTo>
                  <a:close/>
                  <a:moveTo>
                    <a:pt x="595" y="2512"/>
                  </a:moveTo>
                  <a:cubicBezTo>
                    <a:pt x="810" y="2687"/>
                    <a:pt x="1066" y="2769"/>
                    <a:pt x="1405" y="2769"/>
                  </a:cubicBezTo>
                  <a:lnTo>
                    <a:pt x="10036" y="2769"/>
                  </a:lnTo>
                  <a:lnTo>
                    <a:pt x="10036" y="13153"/>
                  </a:lnTo>
                  <a:lnTo>
                    <a:pt x="1405" y="13153"/>
                  </a:lnTo>
                  <a:cubicBezTo>
                    <a:pt x="933" y="13153"/>
                    <a:pt x="595" y="12815"/>
                    <a:pt x="595" y="12344"/>
                  </a:cubicBezTo>
                  <a:lnTo>
                    <a:pt x="595" y="2512"/>
                  </a:lnTo>
                  <a:close/>
                  <a:moveTo>
                    <a:pt x="1405" y="1"/>
                  </a:moveTo>
                  <a:cubicBezTo>
                    <a:pt x="595" y="1"/>
                    <a:pt x="0" y="595"/>
                    <a:pt x="0" y="1405"/>
                  </a:cubicBezTo>
                  <a:lnTo>
                    <a:pt x="0" y="12344"/>
                  </a:lnTo>
                  <a:cubicBezTo>
                    <a:pt x="0" y="13112"/>
                    <a:pt x="595" y="13748"/>
                    <a:pt x="1405" y="13748"/>
                  </a:cubicBezTo>
                  <a:lnTo>
                    <a:pt x="10334" y="13748"/>
                  </a:lnTo>
                  <a:cubicBezTo>
                    <a:pt x="10508" y="13748"/>
                    <a:pt x="10631" y="13625"/>
                    <a:pt x="10631" y="13451"/>
                  </a:cubicBezTo>
                  <a:lnTo>
                    <a:pt x="10631" y="2471"/>
                  </a:lnTo>
                  <a:lnTo>
                    <a:pt x="10631" y="298"/>
                  </a:lnTo>
                  <a:cubicBezTo>
                    <a:pt x="10631" y="124"/>
                    <a:pt x="10508" y="1"/>
                    <a:pt x="10334"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61"/>
            <p:cNvSpPr/>
            <p:nvPr/>
          </p:nvSpPr>
          <p:spPr>
            <a:xfrm>
              <a:off x="6377788" y="2069600"/>
              <a:ext cx="188925" cy="212500"/>
            </a:xfrm>
            <a:custGeom>
              <a:rect b="b" l="l" r="r" t="t"/>
              <a:pathLst>
                <a:path extrusionOk="0" h="8500" w="7557">
                  <a:moveTo>
                    <a:pt x="5896" y="595"/>
                  </a:moveTo>
                  <a:cubicBezTo>
                    <a:pt x="6019" y="1108"/>
                    <a:pt x="6449" y="1539"/>
                    <a:pt x="6962" y="1672"/>
                  </a:cubicBezTo>
                  <a:lnTo>
                    <a:pt x="6962" y="6839"/>
                  </a:lnTo>
                  <a:cubicBezTo>
                    <a:pt x="6449" y="6962"/>
                    <a:pt x="6019" y="7351"/>
                    <a:pt x="5896" y="7905"/>
                  </a:cubicBezTo>
                  <a:lnTo>
                    <a:pt x="1621" y="7905"/>
                  </a:lnTo>
                  <a:cubicBezTo>
                    <a:pt x="1539" y="7351"/>
                    <a:pt x="1108" y="6962"/>
                    <a:pt x="555" y="6839"/>
                  </a:cubicBezTo>
                  <a:lnTo>
                    <a:pt x="555" y="1672"/>
                  </a:lnTo>
                  <a:cubicBezTo>
                    <a:pt x="1108" y="1539"/>
                    <a:pt x="1539" y="1108"/>
                    <a:pt x="1621" y="595"/>
                  </a:cubicBezTo>
                  <a:close/>
                  <a:moveTo>
                    <a:pt x="1364" y="1"/>
                  </a:moveTo>
                  <a:cubicBezTo>
                    <a:pt x="1190" y="1"/>
                    <a:pt x="1067" y="134"/>
                    <a:pt x="1067" y="298"/>
                  </a:cubicBezTo>
                  <a:cubicBezTo>
                    <a:pt x="1067" y="729"/>
                    <a:pt x="729" y="1108"/>
                    <a:pt x="257" y="1108"/>
                  </a:cubicBezTo>
                  <a:cubicBezTo>
                    <a:pt x="124" y="1108"/>
                    <a:pt x="1" y="1241"/>
                    <a:pt x="1" y="1416"/>
                  </a:cubicBezTo>
                  <a:lnTo>
                    <a:pt x="1" y="7095"/>
                  </a:lnTo>
                  <a:cubicBezTo>
                    <a:pt x="1" y="7259"/>
                    <a:pt x="124" y="7392"/>
                    <a:pt x="257" y="7392"/>
                  </a:cubicBezTo>
                  <a:cubicBezTo>
                    <a:pt x="729" y="7392"/>
                    <a:pt x="1067" y="7730"/>
                    <a:pt x="1067" y="8202"/>
                  </a:cubicBezTo>
                  <a:cubicBezTo>
                    <a:pt x="1067" y="8335"/>
                    <a:pt x="1190" y="8499"/>
                    <a:pt x="1364" y="8499"/>
                  </a:cubicBezTo>
                  <a:lnTo>
                    <a:pt x="6193" y="8499"/>
                  </a:lnTo>
                  <a:cubicBezTo>
                    <a:pt x="6316" y="8499"/>
                    <a:pt x="6490" y="8335"/>
                    <a:pt x="6490" y="8202"/>
                  </a:cubicBezTo>
                  <a:cubicBezTo>
                    <a:pt x="6490" y="7730"/>
                    <a:pt x="6828" y="7392"/>
                    <a:pt x="7259" y="7392"/>
                  </a:cubicBezTo>
                  <a:cubicBezTo>
                    <a:pt x="7433" y="7392"/>
                    <a:pt x="7556" y="7259"/>
                    <a:pt x="7556" y="7095"/>
                  </a:cubicBezTo>
                  <a:lnTo>
                    <a:pt x="7556" y="1416"/>
                  </a:lnTo>
                  <a:cubicBezTo>
                    <a:pt x="7556" y="1241"/>
                    <a:pt x="7433" y="1108"/>
                    <a:pt x="7259" y="1108"/>
                  </a:cubicBezTo>
                  <a:cubicBezTo>
                    <a:pt x="6828" y="1108"/>
                    <a:pt x="6490" y="729"/>
                    <a:pt x="6490" y="298"/>
                  </a:cubicBezTo>
                  <a:cubicBezTo>
                    <a:pt x="6490" y="134"/>
                    <a:pt x="6316" y="1"/>
                    <a:pt x="6193"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61"/>
            <p:cNvSpPr/>
            <p:nvPr/>
          </p:nvSpPr>
          <p:spPr>
            <a:xfrm>
              <a:off x="6436488" y="2125225"/>
              <a:ext cx="70500" cy="101525"/>
            </a:xfrm>
            <a:custGeom>
              <a:rect b="b" l="l" r="r" t="t"/>
              <a:pathLst>
                <a:path extrusionOk="0" h="4061" w="2820">
                  <a:moveTo>
                    <a:pt x="1405" y="851"/>
                  </a:moveTo>
                  <a:lnTo>
                    <a:pt x="2174" y="2051"/>
                  </a:lnTo>
                  <a:lnTo>
                    <a:pt x="1405" y="3199"/>
                  </a:lnTo>
                  <a:lnTo>
                    <a:pt x="687" y="2051"/>
                  </a:lnTo>
                  <a:lnTo>
                    <a:pt x="1405" y="851"/>
                  </a:lnTo>
                  <a:close/>
                  <a:moveTo>
                    <a:pt x="1405" y="0"/>
                  </a:moveTo>
                  <a:cubicBezTo>
                    <a:pt x="1323" y="0"/>
                    <a:pt x="1241" y="41"/>
                    <a:pt x="1200" y="123"/>
                  </a:cubicBezTo>
                  <a:lnTo>
                    <a:pt x="83" y="1876"/>
                  </a:lnTo>
                  <a:cubicBezTo>
                    <a:pt x="1" y="1958"/>
                    <a:pt x="1" y="2092"/>
                    <a:pt x="83" y="2174"/>
                  </a:cubicBezTo>
                  <a:lnTo>
                    <a:pt x="1200" y="3927"/>
                  </a:lnTo>
                  <a:cubicBezTo>
                    <a:pt x="1241" y="4009"/>
                    <a:pt x="1323" y="4060"/>
                    <a:pt x="1405" y="4060"/>
                  </a:cubicBezTo>
                  <a:cubicBezTo>
                    <a:pt x="1538" y="4060"/>
                    <a:pt x="1620" y="4009"/>
                    <a:pt x="1661" y="3927"/>
                  </a:cubicBezTo>
                  <a:lnTo>
                    <a:pt x="2779" y="2174"/>
                  </a:lnTo>
                  <a:cubicBezTo>
                    <a:pt x="2820" y="2092"/>
                    <a:pt x="2820" y="1958"/>
                    <a:pt x="2779" y="1876"/>
                  </a:cubicBezTo>
                  <a:lnTo>
                    <a:pt x="1661" y="123"/>
                  </a:lnTo>
                  <a:cubicBezTo>
                    <a:pt x="1620" y="41"/>
                    <a:pt x="1538" y="0"/>
                    <a:pt x="1405"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61"/>
            <p:cNvSpPr/>
            <p:nvPr/>
          </p:nvSpPr>
          <p:spPr>
            <a:xfrm>
              <a:off x="6506963" y="2118825"/>
              <a:ext cx="18225" cy="14875"/>
            </a:xfrm>
            <a:custGeom>
              <a:rect b="b" l="l" r="r" t="t"/>
              <a:pathLst>
                <a:path extrusionOk="0" h="595" w="729">
                  <a:moveTo>
                    <a:pt x="339" y="0"/>
                  </a:moveTo>
                  <a:cubicBezTo>
                    <a:pt x="257" y="0"/>
                    <a:pt x="124" y="41"/>
                    <a:pt x="83" y="123"/>
                  </a:cubicBezTo>
                  <a:cubicBezTo>
                    <a:pt x="1" y="379"/>
                    <a:pt x="124" y="595"/>
                    <a:pt x="339" y="595"/>
                  </a:cubicBezTo>
                  <a:cubicBezTo>
                    <a:pt x="554" y="595"/>
                    <a:pt x="729" y="379"/>
                    <a:pt x="636" y="164"/>
                  </a:cubicBezTo>
                  <a:cubicBezTo>
                    <a:pt x="595" y="82"/>
                    <a:pt x="472" y="0"/>
                    <a:pt x="38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61"/>
            <p:cNvSpPr/>
            <p:nvPr/>
          </p:nvSpPr>
          <p:spPr>
            <a:xfrm>
              <a:off x="6506963" y="2218000"/>
              <a:ext cx="18225" cy="15150"/>
            </a:xfrm>
            <a:custGeom>
              <a:rect b="b" l="l" r="r" t="t"/>
              <a:pathLst>
                <a:path extrusionOk="0" h="606" w="729">
                  <a:moveTo>
                    <a:pt x="339" y="0"/>
                  </a:moveTo>
                  <a:cubicBezTo>
                    <a:pt x="257" y="0"/>
                    <a:pt x="124" y="41"/>
                    <a:pt x="83" y="134"/>
                  </a:cubicBezTo>
                  <a:cubicBezTo>
                    <a:pt x="1" y="349"/>
                    <a:pt x="124" y="605"/>
                    <a:pt x="339" y="605"/>
                  </a:cubicBezTo>
                  <a:cubicBezTo>
                    <a:pt x="554" y="605"/>
                    <a:pt x="729" y="390"/>
                    <a:pt x="636" y="175"/>
                  </a:cubicBezTo>
                  <a:cubicBezTo>
                    <a:pt x="595" y="41"/>
                    <a:pt x="472" y="0"/>
                    <a:pt x="38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61"/>
            <p:cNvSpPr/>
            <p:nvPr/>
          </p:nvSpPr>
          <p:spPr>
            <a:xfrm>
              <a:off x="6412913" y="2118825"/>
              <a:ext cx="19250" cy="14875"/>
            </a:xfrm>
            <a:custGeom>
              <a:rect b="b" l="l" r="r" t="t"/>
              <a:pathLst>
                <a:path extrusionOk="0" h="595" w="770">
                  <a:moveTo>
                    <a:pt x="390" y="0"/>
                  </a:moveTo>
                  <a:cubicBezTo>
                    <a:pt x="298" y="0"/>
                    <a:pt x="175" y="41"/>
                    <a:pt x="134" y="123"/>
                  </a:cubicBezTo>
                  <a:cubicBezTo>
                    <a:pt x="0" y="379"/>
                    <a:pt x="175" y="595"/>
                    <a:pt x="390" y="595"/>
                  </a:cubicBezTo>
                  <a:cubicBezTo>
                    <a:pt x="605" y="595"/>
                    <a:pt x="769" y="379"/>
                    <a:pt x="687" y="164"/>
                  </a:cubicBezTo>
                  <a:cubicBezTo>
                    <a:pt x="605" y="82"/>
                    <a:pt x="513" y="0"/>
                    <a:pt x="431"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61"/>
            <p:cNvSpPr/>
            <p:nvPr/>
          </p:nvSpPr>
          <p:spPr>
            <a:xfrm>
              <a:off x="6412913" y="2218000"/>
              <a:ext cx="19250" cy="15150"/>
            </a:xfrm>
            <a:custGeom>
              <a:rect b="b" l="l" r="r" t="t"/>
              <a:pathLst>
                <a:path extrusionOk="0" h="606" w="770">
                  <a:moveTo>
                    <a:pt x="390" y="0"/>
                  </a:moveTo>
                  <a:cubicBezTo>
                    <a:pt x="298" y="0"/>
                    <a:pt x="175" y="41"/>
                    <a:pt x="134" y="134"/>
                  </a:cubicBezTo>
                  <a:cubicBezTo>
                    <a:pt x="0" y="349"/>
                    <a:pt x="175" y="605"/>
                    <a:pt x="390" y="605"/>
                  </a:cubicBezTo>
                  <a:cubicBezTo>
                    <a:pt x="605" y="605"/>
                    <a:pt x="769" y="390"/>
                    <a:pt x="687" y="175"/>
                  </a:cubicBezTo>
                  <a:cubicBezTo>
                    <a:pt x="605" y="41"/>
                    <a:pt x="513" y="0"/>
                    <a:pt x="431"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 name="Google Shape;1084;p61"/>
          <p:cNvGrpSpPr/>
          <p:nvPr/>
        </p:nvGrpSpPr>
        <p:grpSpPr>
          <a:xfrm>
            <a:off x="5493613" y="1976825"/>
            <a:ext cx="343700" cy="343725"/>
            <a:chOff x="5493613" y="1976825"/>
            <a:chExt cx="343700" cy="343725"/>
          </a:xfrm>
        </p:grpSpPr>
        <p:sp>
          <p:nvSpPr>
            <p:cNvPr id="1085" name="Google Shape;1085;p61"/>
            <p:cNvSpPr/>
            <p:nvPr/>
          </p:nvSpPr>
          <p:spPr>
            <a:xfrm>
              <a:off x="5493613" y="1976825"/>
              <a:ext cx="343700" cy="255050"/>
            </a:xfrm>
            <a:custGeom>
              <a:rect b="b" l="l" r="r" t="t"/>
              <a:pathLst>
                <a:path extrusionOk="0" h="10202" w="13748">
                  <a:moveTo>
                    <a:pt x="298" y="1"/>
                  </a:moveTo>
                  <a:cubicBezTo>
                    <a:pt x="123" y="1"/>
                    <a:pt x="0" y="124"/>
                    <a:pt x="0" y="257"/>
                  </a:cubicBezTo>
                  <a:lnTo>
                    <a:pt x="0" y="8202"/>
                  </a:lnTo>
                  <a:lnTo>
                    <a:pt x="0" y="9945"/>
                  </a:lnTo>
                  <a:cubicBezTo>
                    <a:pt x="0" y="10078"/>
                    <a:pt x="123" y="10201"/>
                    <a:pt x="298" y="10201"/>
                  </a:cubicBezTo>
                  <a:lnTo>
                    <a:pt x="4265" y="10201"/>
                  </a:lnTo>
                  <a:lnTo>
                    <a:pt x="4265" y="9647"/>
                  </a:lnTo>
                  <a:lnTo>
                    <a:pt x="595" y="9647"/>
                  </a:lnTo>
                  <a:lnTo>
                    <a:pt x="595" y="8499"/>
                  </a:lnTo>
                  <a:lnTo>
                    <a:pt x="4614" y="8499"/>
                  </a:lnTo>
                  <a:lnTo>
                    <a:pt x="4614" y="7894"/>
                  </a:lnTo>
                  <a:lnTo>
                    <a:pt x="595" y="7894"/>
                  </a:lnTo>
                  <a:lnTo>
                    <a:pt x="595" y="554"/>
                  </a:lnTo>
                  <a:lnTo>
                    <a:pt x="5126" y="554"/>
                  </a:lnTo>
                  <a:cubicBezTo>
                    <a:pt x="5680" y="554"/>
                    <a:pt x="6233" y="811"/>
                    <a:pt x="6572" y="1231"/>
                  </a:cubicBezTo>
                  <a:lnTo>
                    <a:pt x="6572" y="6869"/>
                  </a:lnTo>
                  <a:lnTo>
                    <a:pt x="7176" y="6869"/>
                  </a:lnTo>
                  <a:lnTo>
                    <a:pt x="7176" y="1231"/>
                  </a:lnTo>
                  <a:cubicBezTo>
                    <a:pt x="7515" y="811"/>
                    <a:pt x="8068" y="554"/>
                    <a:pt x="8622" y="554"/>
                  </a:cubicBezTo>
                  <a:lnTo>
                    <a:pt x="13153" y="554"/>
                  </a:lnTo>
                  <a:lnTo>
                    <a:pt x="13153" y="7894"/>
                  </a:lnTo>
                  <a:lnTo>
                    <a:pt x="9134" y="7894"/>
                  </a:lnTo>
                  <a:lnTo>
                    <a:pt x="9134" y="8499"/>
                  </a:lnTo>
                  <a:lnTo>
                    <a:pt x="13153" y="8499"/>
                  </a:lnTo>
                  <a:lnTo>
                    <a:pt x="13153" y="9647"/>
                  </a:lnTo>
                  <a:lnTo>
                    <a:pt x="9442" y="9647"/>
                  </a:lnTo>
                  <a:lnTo>
                    <a:pt x="9442" y="10201"/>
                  </a:lnTo>
                  <a:lnTo>
                    <a:pt x="13450" y="10201"/>
                  </a:lnTo>
                  <a:cubicBezTo>
                    <a:pt x="13625" y="10201"/>
                    <a:pt x="13748" y="10078"/>
                    <a:pt x="13748" y="9945"/>
                  </a:cubicBezTo>
                  <a:lnTo>
                    <a:pt x="13748" y="8202"/>
                  </a:lnTo>
                  <a:lnTo>
                    <a:pt x="13748" y="257"/>
                  </a:lnTo>
                  <a:cubicBezTo>
                    <a:pt x="13748" y="124"/>
                    <a:pt x="13625" y="1"/>
                    <a:pt x="13450" y="1"/>
                  </a:cubicBezTo>
                  <a:lnTo>
                    <a:pt x="8622" y="1"/>
                  </a:lnTo>
                  <a:cubicBezTo>
                    <a:pt x="7986" y="1"/>
                    <a:pt x="7340" y="257"/>
                    <a:pt x="6879" y="677"/>
                  </a:cubicBezTo>
                  <a:cubicBezTo>
                    <a:pt x="6408" y="257"/>
                    <a:pt x="5762" y="1"/>
                    <a:pt x="512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61"/>
            <p:cNvSpPr/>
            <p:nvPr/>
          </p:nvSpPr>
          <p:spPr>
            <a:xfrm>
              <a:off x="5701713" y="2026800"/>
              <a:ext cx="92025" cy="15150"/>
            </a:xfrm>
            <a:custGeom>
              <a:rect b="b" l="l" r="r" t="t"/>
              <a:pathLst>
                <a:path extrusionOk="0" h="606" w="3681">
                  <a:moveTo>
                    <a:pt x="298" y="1"/>
                  </a:moveTo>
                  <a:cubicBezTo>
                    <a:pt x="134" y="1"/>
                    <a:pt x="1" y="175"/>
                    <a:pt x="1" y="349"/>
                  </a:cubicBezTo>
                  <a:cubicBezTo>
                    <a:pt x="42" y="513"/>
                    <a:pt x="175" y="606"/>
                    <a:pt x="298" y="606"/>
                  </a:cubicBezTo>
                  <a:lnTo>
                    <a:pt x="3373" y="606"/>
                  </a:lnTo>
                  <a:cubicBezTo>
                    <a:pt x="3548" y="606"/>
                    <a:pt x="3681" y="472"/>
                    <a:pt x="3681" y="257"/>
                  </a:cubicBezTo>
                  <a:cubicBezTo>
                    <a:pt x="3630" y="134"/>
                    <a:pt x="3507" y="1"/>
                    <a:pt x="3373"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61"/>
            <p:cNvSpPr/>
            <p:nvPr/>
          </p:nvSpPr>
          <p:spPr>
            <a:xfrm>
              <a:off x="5537438" y="2026800"/>
              <a:ext cx="92800" cy="15150"/>
            </a:xfrm>
            <a:custGeom>
              <a:rect b="b" l="l" r="r" t="t"/>
              <a:pathLst>
                <a:path extrusionOk="0" h="606" w="3712">
                  <a:moveTo>
                    <a:pt x="298" y="1"/>
                  </a:moveTo>
                  <a:cubicBezTo>
                    <a:pt x="123" y="1"/>
                    <a:pt x="0" y="175"/>
                    <a:pt x="41" y="349"/>
                  </a:cubicBezTo>
                  <a:cubicBezTo>
                    <a:pt x="41" y="513"/>
                    <a:pt x="164" y="606"/>
                    <a:pt x="339" y="606"/>
                  </a:cubicBezTo>
                  <a:lnTo>
                    <a:pt x="3373" y="606"/>
                  </a:lnTo>
                  <a:cubicBezTo>
                    <a:pt x="3537" y="606"/>
                    <a:pt x="3711" y="472"/>
                    <a:pt x="3670" y="257"/>
                  </a:cubicBezTo>
                  <a:cubicBezTo>
                    <a:pt x="3629" y="134"/>
                    <a:pt x="3496" y="1"/>
                    <a:pt x="337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61"/>
            <p:cNvSpPr/>
            <p:nvPr/>
          </p:nvSpPr>
          <p:spPr>
            <a:xfrm>
              <a:off x="5537438" y="2076025"/>
              <a:ext cx="92800" cy="14875"/>
            </a:xfrm>
            <a:custGeom>
              <a:rect b="b" l="l" r="r" t="t"/>
              <a:pathLst>
                <a:path extrusionOk="0" h="595" w="3712">
                  <a:moveTo>
                    <a:pt x="298" y="0"/>
                  </a:moveTo>
                  <a:cubicBezTo>
                    <a:pt x="123" y="0"/>
                    <a:pt x="0" y="174"/>
                    <a:pt x="41" y="338"/>
                  </a:cubicBezTo>
                  <a:cubicBezTo>
                    <a:pt x="41" y="513"/>
                    <a:pt x="164" y="595"/>
                    <a:pt x="339" y="595"/>
                  </a:cubicBezTo>
                  <a:lnTo>
                    <a:pt x="3373" y="595"/>
                  </a:lnTo>
                  <a:cubicBezTo>
                    <a:pt x="3537" y="595"/>
                    <a:pt x="3711" y="431"/>
                    <a:pt x="3670" y="256"/>
                  </a:cubicBezTo>
                  <a:cubicBezTo>
                    <a:pt x="3629" y="133"/>
                    <a:pt x="3496" y="0"/>
                    <a:pt x="3373"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61"/>
            <p:cNvSpPr/>
            <p:nvPr/>
          </p:nvSpPr>
          <p:spPr>
            <a:xfrm>
              <a:off x="5537438" y="2125225"/>
              <a:ext cx="48975" cy="14900"/>
            </a:xfrm>
            <a:custGeom>
              <a:rect b="b" l="l" r="r" t="t"/>
              <a:pathLst>
                <a:path extrusionOk="0" h="596" w="1959">
                  <a:moveTo>
                    <a:pt x="298" y="0"/>
                  </a:moveTo>
                  <a:cubicBezTo>
                    <a:pt x="123" y="0"/>
                    <a:pt x="0" y="123"/>
                    <a:pt x="41" y="339"/>
                  </a:cubicBezTo>
                  <a:cubicBezTo>
                    <a:pt x="41" y="472"/>
                    <a:pt x="164" y="595"/>
                    <a:pt x="339" y="595"/>
                  </a:cubicBezTo>
                  <a:lnTo>
                    <a:pt x="1620" y="595"/>
                  </a:lnTo>
                  <a:cubicBezTo>
                    <a:pt x="1794" y="595"/>
                    <a:pt x="1958" y="421"/>
                    <a:pt x="1917" y="216"/>
                  </a:cubicBezTo>
                  <a:cubicBezTo>
                    <a:pt x="1876" y="82"/>
                    <a:pt x="1743" y="0"/>
                    <a:pt x="162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61"/>
            <p:cNvSpPr/>
            <p:nvPr/>
          </p:nvSpPr>
          <p:spPr>
            <a:xfrm>
              <a:off x="5701713" y="2076025"/>
              <a:ext cx="92025" cy="14875"/>
            </a:xfrm>
            <a:custGeom>
              <a:rect b="b" l="l" r="r" t="t"/>
              <a:pathLst>
                <a:path extrusionOk="0" h="595" w="3681">
                  <a:moveTo>
                    <a:pt x="298" y="0"/>
                  </a:moveTo>
                  <a:cubicBezTo>
                    <a:pt x="134" y="0"/>
                    <a:pt x="1" y="174"/>
                    <a:pt x="1" y="338"/>
                  </a:cubicBezTo>
                  <a:cubicBezTo>
                    <a:pt x="42" y="513"/>
                    <a:pt x="175" y="595"/>
                    <a:pt x="298" y="595"/>
                  </a:cubicBezTo>
                  <a:lnTo>
                    <a:pt x="3373" y="595"/>
                  </a:lnTo>
                  <a:cubicBezTo>
                    <a:pt x="3548" y="595"/>
                    <a:pt x="3681" y="431"/>
                    <a:pt x="3681" y="256"/>
                  </a:cubicBezTo>
                  <a:cubicBezTo>
                    <a:pt x="3630" y="133"/>
                    <a:pt x="3507" y="0"/>
                    <a:pt x="337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61"/>
            <p:cNvSpPr/>
            <p:nvPr/>
          </p:nvSpPr>
          <p:spPr>
            <a:xfrm>
              <a:off x="5745538" y="2125225"/>
              <a:ext cx="48200" cy="14900"/>
            </a:xfrm>
            <a:custGeom>
              <a:rect b="b" l="l" r="r" t="t"/>
              <a:pathLst>
                <a:path extrusionOk="0" h="596" w="1928">
                  <a:moveTo>
                    <a:pt x="298" y="0"/>
                  </a:moveTo>
                  <a:cubicBezTo>
                    <a:pt x="134" y="0"/>
                    <a:pt x="1" y="123"/>
                    <a:pt x="1" y="339"/>
                  </a:cubicBezTo>
                  <a:cubicBezTo>
                    <a:pt x="42" y="472"/>
                    <a:pt x="175" y="595"/>
                    <a:pt x="298" y="595"/>
                  </a:cubicBezTo>
                  <a:lnTo>
                    <a:pt x="1620" y="595"/>
                  </a:lnTo>
                  <a:cubicBezTo>
                    <a:pt x="1795" y="595"/>
                    <a:pt x="1928" y="421"/>
                    <a:pt x="1928" y="216"/>
                  </a:cubicBezTo>
                  <a:cubicBezTo>
                    <a:pt x="1877" y="82"/>
                    <a:pt x="1754" y="0"/>
                    <a:pt x="1620"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61"/>
            <p:cNvSpPr/>
            <p:nvPr/>
          </p:nvSpPr>
          <p:spPr>
            <a:xfrm>
              <a:off x="5592788" y="2141125"/>
              <a:ext cx="180450" cy="179425"/>
            </a:xfrm>
            <a:custGeom>
              <a:rect b="b" l="l" r="r" t="t"/>
              <a:pathLst>
                <a:path extrusionOk="0" h="7177" w="7218">
                  <a:moveTo>
                    <a:pt x="2912" y="605"/>
                  </a:moveTo>
                  <a:cubicBezTo>
                    <a:pt x="4194" y="605"/>
                    <a:pt x="5260" y="1630"/>
                    <a:pt x="5260" y="2952"/>
                  </a:cubicBezTo>
                  <a:cubicBezTo>
                    <a:pt x="5260" y="4234"/>
                    <a:pt x="4194" y="5259"/>
                    <a:pt x="2912" y="5259"/>
                  </a:cubicBezTo>
                  <a:cubicBezTo>
                    <a:pt x="1631" y="5259"/>
                    <a:pt x="606" y="4234"/>
                    <a:pt x="606" y="2952"/>
                  </a:cubicBezTo>
                  <a:cubicBezTo>
                    <a:pt x="606" y="1630"/>
                    <a:pt x="1631" y="605"/>
                    <a:pt x="2912" y="605"/>
                  </a:cubicBezTo>
                  <a:close/>
                  <a:moveTo>
                    <a:pt x="2912" y="0"/>
                  </a:moveTo>
                  <a:cubicBezTo>
                    <a:pt x="1282" y="0"/>
                    <a:pt x="1" y="1322"/>
                    <a:pt x="1" y="2952"/>
                  </a:cubicBezTo>
                  <a:cubicBezTo>
                    <a:pt x="1" y="4531"/>
                    <a:pt x="1282" y="5854"/>
                    <a:pt x="2912" y="5854"/>
                  </a:cubicBezTo>
                  <a:cubicBezTo>
                    <a:pt x="3589" y="5854"/>
                    <a:pt x="4276" y="5597"/>
                    <a:pt x="4747" y="5167"/>
                  </a:cubicBezTo>
                  <a:lnTo>
                    <a:pt x="6664" y="7094"/>
                  </a:lnTo>
                  <a:cubicBezTo>
                    <a:pt x="6705" y="7176"/>
                    <a:pt x="6797" y="7176"/>
                    <a:pt x="6879" y="7176"/>
                  </a:cubicBezTo>
                  <a:cubicBezTo>
                    <a:pt x="6961" y="7176"/>
                    <a:pt x="7013" y="7176"/>
                    <a:pt x="7095" y="7094"/>
                  </a:cubicBezTo>
                  <a:cubicBezTo>
                    <a:pt x="7218" y="7012"/>
                    <a:pt x="7218" y="6797"/>
                    <a:pt x="7095" y="6663"/>
                  </a:cubicBezTo>
                  <a:lnTo>
                    <a:pt x="5167" y="4787"/>
                  </a:lnTo>
                  <a:cubicBezTo>
                    <a:pt x="5598" y="4275"/>
                    <a:pt x="5813" y="3629"/>
                    <a:pt x="5813" y="2952"/>
                  </a:cubicBezTo>
                  <a:cubicBezTo>
                    <a:pt x="5813" y="1322"/>
                    <a:pt x="4532" y="0"/>
                    <a:pt x="2912"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 name="Google Shape;1093;p61"/>
          <p:cNvGrpSpPr/>
          <p:nvPr/>
        </p:nvGrpSpPr>
        <p:grpSpPr>
          <a:xfrm>
            <a:off x="4744988" y="1976825"/>
            <a:ext cx="343975" cy="343725"/>
            <a:chOff x="4744988" y="1976825"/>
            <a:chExt cx="343975" cy="343725"/>
          </a:xfrm>
        </p:grpSpPr>
        <p:sp>
          <p:nvSpPr>
            <p:cNvPr id="1094" name="Google Shape;1094;p61"/>
            <p:cNvSpPr/>
            <p:nvPr/>
          </p:nvSpPr>
          <p:spPr>
            <a:xfrm>
              <a:off x="4788813" y="2020400"/>
              <a:ext cx="47950" cy="59125"/>
            </a:xfrm>
            <a:custGeom>
              <a:rect b="b" l="l" r="r" t="t"/>
              <a:pathLst>
                <a:path extrusionOk="0" h="2365" w="1918">
                  <a:moveTo>
                    <a:pt x="298" y="1"/>
                  </a:moveTo>
                  <a:cubicBezTo>
                    <a:pt x="165" y="1"/>
                    <a:pt x="42" y="134"/>
                    <a:pt x="1" y="257"/>
                  </a:cubicBezTo>
                  <a:cubicBezTo>
                    <a:pt x="1" y="431"/>
                    <a:pt x="124" y="605"/>
                    <a:pt x="298" y="605"/>
                  </a:cubicBezTo>
                  <a:lnTo>
                    <a:pt x="677" y="605"/>
                  </a:lnTo>
                  <a:lnTo>
                    <a:pt x="677" y="2051"/>
                  </a:lnTo>
                  <a:cubicBezTo>
                    <a:pt x="677" y="2184"/>
                    <a:pt x="770" y="2307"/>
                    <a:pt x="893" y="2358"/>
                  </a:cubicBezTo>
                  <a:cubicBezTo>
                    <a:pt x="914" y="2363"/>
                    <a:pt x="935" y="2365"/>
                    <a:pt x="955" y="2365"/>
                  </a:cubicBezTo>
                  <a:cubicBezTo>
                    <a:pt x="1133" y="2365"/>
                    <a:pt x="1241" y="2208"/>
                    <a:pt x="1241" y="2051"/>
                  </a:cubicBezTo>
                  <a:lnTo>
                    <a:pt x="1241" y="605"/>
                  </a:lnTo>
                  <a:lnTo>
                    <a:pt x="1620" y="605"/>
                  </a:lnTo>
                  <a:cubicBezTo>
                    <a:pt x="1754" y="605"/>
                    <a:pt x="1877" y="513"/>
                    <a:pt x="1918" y="349"/>
                  </a:cubicBezTo>
                  <a:cubicBezTo>
                    <a:pt x="1918" y="175"/>
                    <a:pt x="1795" y="1"/>
                    <a:pt x="162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61"/>
            <p:cNvSpPr/>
            <p:nvPr/>
          </p:nvSpPr>
          <p:spPr>
            <a:xfrm>
              <a:off x="4744988" y="1976825"/>
              <a:ext cx="343975" cy="343725"/>
            </a:xfrm>
            <a:custGeom>
              <a:rect b="b" l="l" r="r" t="t"/>
              <a:pathLst>
                <a:path extrusionOk="0" h="13749" w="13759">
                  <a:moveTo>
                    <a:pt x="6582" y="595"/>
                  </a:moveTo>
                  <a:lnTo>
                    <a:pt x="6582" y="8756"/>
                  </a:lnTo>
                  <a:lnTo>
                    <a:pt x="595" y="8756"/>
                  </a:lnTo>
                  <a:lnTo>
                    <a:pt x="595" y="1108"/>
                  </a:lnTo>
                  <a:cubicBezTo>
                    <a:pt x="595" y="811"/>
                    <a:pt x="811" y="595"/>
                    <a:pt x="1108" y="595"/>
                  </a:cubicBezTo>
                  <a:close/>
                  <a:moveTo>
                    <a:pt x="12641" y="595"/>
                  </a:moveTo>
                  <a:cubicBezTo>
                    <a:pt x="12938" y="595"/>
                    <a:pt x="13153" y="811"/>
                    <a:pt x="13153" y="1108"/>
                  </a:cubicBezTo>
                  <a:lnTo>
                    <a:pt x="13153" y="8756"/>
                  </a:lnTo>
                  <a:lnTo>
                    <a:pt x="7177" y="8756"/>
                  </a:lnTo>
                  <a:lnTo>
                    <a:pt x="7177" y="595"/>
                  </a:lnTo>
                  <a:close/>
                  <a:moveTo>
                    <a:pt x="13153" y="9350"/>
                  </a:moveTo>
                  <a:lnTo>
                    <a:pt x="13153" y="10201"/>
                  </a:lnTo>
                  <a:cubicBezTo>
                    <a:pt x="13153" y="10509"/>
                    <a:pt x="12938" y="10714"/>
                    <a:pt x="12641" y="10714"/>
                  </a:cubicBezTo>
                  <a:lnTo>
                    <a:pt x="1108" y="10714"/>
                  </a:lnTo>
                  <a:cubicBezTo>
                    <a:pt x="811" y="10714"/>
                    <a:pt x="595" y="10509"/>
                    <a:pt x="595" y="10201"/>
                  </a:cubicBezTo>
                  <a:lnTo>
                    <a:pt x="595" y="9350"/>
                  </a:lnTo>
                  <a:close/>
                  <a:moveTo>
                    <a:pt x="8120" y="11318"/>
                  </a:moveTo>
                  <a:cubicBezTo>
                    <a:pt x="8161" y="11954"/>
                    <a:pt x="8325" y="12600"/>
                    <a:pt x="8581" y="13194"/>
                  </a:cubicBezTo>
                  <a:lnTo>
                    <a:pt x="5167" y="13194"/>
                  </a:lnTo>
                  <a:cubicBezTo>
                    <a:pt x="5424" y="12600"/>
                    <a:pt x="5598" y="11954"/>
                    <a:pt x="5639" y="11318"/>
                  </a:cubicBezTo>
                  <a:close/>
                  <a:moveTo>
                    <a:pt x="1108" y="1"/>
                  </a:moveTo>
                  <a:cubicBezTo>
                    <a:pt x="472" y="1"/>
                    <a:pt x="1" y="462"/>
                    <a:pt x="1" y="1108"/>
                  </a:cubicBezTo>
                  <a:lnTo>
                    <a:pt x="1" y="10252"/>
                  </a:lnTo>
                  <a:cubicBezTo>
                    <a:pt x="1" y="10847"/>
                    <a:pt x="472" y="11318"/>
                    <a:pt x="1108" y="11318"/>
                  </a:cubicBezTo>
                  <a:lnTo>
                    <a:pt x="4993" y="11318"/>
                  </a:lnTo>
                  <a:cubicBezTo>
                    <a:pt x="4952" y="11954"/>
                    <a:pt x="4788" y="12600"/>
                    <a:pt x="4481" y="13153"/>
                  </a:cubicBezTo>
                  <a:lnTo>
                    <a:pt x="3589" y="13153"/>
                  </a:lnTo>
                  <a:cubicBezTo>
                    <a:pt x="3455" y="13153"/>
                    <a:pt x="3332" y="13276"/>
                    <a:pt x="3291" y="13410"/>
                  </a:cubicBezTo>
                  <a:cubicBezTo>
                    <a:pt x="3291" y="13584"/>
                    <a:pt x="3414" y="13748"/>
                    <a:pt x="3589" y="13748"/>
                  </a:cubicBezTo>
                  <a:lnTo>
                    <a:pt x="10170" y="13748"/>
                  </a:lnTo>
                  <a:cubicBezTo>
                    <a:pt x="10293" y="13748"/>
                    <a:pt x="10427" y="13666"/>
                    <a:pt x="10468" y="13492"/>
                  </a:cubicBezTo>
                  <a:cubicBezTo>
                    <a:pt x="10468" y="13328"/>
                    <a:pt x="10334" y="13153"/>
                    <a:pt x="10170" y="13153"/>
                  </a:cubicBezTo>
                  <a:lnTo>
                    <a:pt x="9227" y="13153"/>
                  </a:lnTo>
                  <a:cubicBezTo>
                    <a:pt x="8930" y="12600"/>
                    <a:pt x="8756" y="11954"/>
                    <a:pt x="8715" y="11318"/>
                  </a:cubicBezTo>
                  <a:lnTo>
                    <a:pt x="12641" y="11318"/>
                  </a:lnTo>
                  <a:cubicBezTo>
                    <a:pt x="13287" y="11318"/>
                    <a:pt x="13758" y="10847"/>
                    <a:pt x="13758" y="10252"/>
                  </a:cubicBezTo>
                  <a:lnTo>
                    <a:pt x="13758" y="1108"/>
                  </a:lnTo>
                  <a:cubicBezTo>
                    <a:pt x="13758" y="462"/>
                    <a:pt x="13287" y="1"/>
                    <a:pt x="1264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61"/>
            <p:cNvSpPr/>
            <p:nvPr/>
          </p:nvSpPr>
          <p:spPr>
            <a:xfrm>
              <a:off x="4843163" y="2064225"/>
              <a:ext cx="38450" cy="15150"/>
            </a:xfrm>
            <a:custGeom>
              <a:rect b="b" l="l" r="r" t="t"/>
              <a:pathLst>
                <a:path extrusionOk="0" h="606" w="1538">
                  <a:moveTo>
                    <a:pt x="349" y="1"/>
                  </a:moveTo>
                  <a:cubicBezTo>
                    <a:pt x="133" y="1"/>
                    <a:pt x="0" y="175"/>
                    <a:pt x="41" y="349"/>
                  </a:cubicBezTo>
                  <a:cubicBezTo>
                    <a:pt x="41" y="513"/>
                    <a:pt x="174" y="605"/>
                    <a:pt x="349" y="605"/>
                  </a:cubicBezTo>
                  <a:lnTo>
                    <a:pt x="1199" y="605"/>
                  </a:lnTo>
                  <a:cubicBezTo>
                    <a:pt x="1374" y="605"/>
                    <a:pt x="1538" y="431"/>
                    <a:pt x="1497" y="257"/>
                  </a:cubicBezTo>
                  <a:cubicBezTo>
                    <a:pt x="1456" y="134"/>
                    <a:pt x="1323" y="1"/>
                    <a:pt x="1199"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61"/>
            <p:cNvSpPr/>
            <p:nvPr/>
          </p:nvSpPr>
          <p:spPr>
            <a:xfrm>
              <a:off x="4788813" y="2108050"/>
              <a:ext cx="92800" cy="14900"/>
            </a:xfrm>
            <a:custGeom>
              <a:rect b="b" l="l" r="r" t="t"/>
              <a:pathLst>
                <a:path extrusionOk="0" h="596" w="3712">
                  <a:moveTo>
                    <a:pt x="298" y="1"/>
                  </a:moveTo>
                  <a:cubicBezTo>
                    <a:pt x="124" y="1"/>
                    <a:pt x="1" y="175"/>
                    <a:pt x="42" y="339"/>
                  </a:cubicBezTo>
                  <a:cubicBezTo>
                    <a:pt x="42" y="513"/>
                    <a:pt x="165" y="595"/>
                    <a:pt x="339" y="595"/>
                  </a:cubicBezTo>
                  <a:lnTo>
                    <a:pt x="3373" y="595"/>
                  </a:lnTo>
                  <a:cubicBezTo>
                    <a:pt x="3548" y="595"/>
                    <a:pt x="3712" y="431"/>
                    <a:pt x="3671" y="257"/>
                  </a:cubicBezTo>
                  <a:cubicBezTo>
                    <a:pt x="3630" y="134"/>
                    <a:pt x="3497" y="1"/>
                    <a:pt x="337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61"/>
            <p:cNvSpPr/>
            <p:nvPr/>
          </p:nvSpPr>
          <p:spPr>
            <a:xfrm>
              <a:off x="4788813" y="2151875"/>
              <a:ext cx="92800" cy="14900"/>
            </a:xfrm>
            <a:custGeom>
              <a:rect b="b" l="l" r="r" t="t"/>
              <a:pathLst>
                <a:path extrusionOk="0" h="596" w="3712">
                  <a:moveTo>
                    <a:pt x="298" y="1"/>
                  </a:moveTo>
                  <a:cubicBezTo>
                    <a:pt x="124" y="1"/>
                    <a:pt x="1" y="175"/>
                    <a:pt x="42" y="339"/>
                  </a:cubicBezTo>
                  <a:cubicBezTo>
                    <a:pt x="42" y="472"/>
                    <a:pt x="165" y="595"/>
                    <a:pt x="339" y="595"/>
                  </a:cubicBezTo>
                  <a:lnTo>
                    <a:pt x="3373" y="595"/>
                  </a:lnTo>
                  <a:cubicBezTo>
                    <a:pt x="3548" y="595"/>
                    <a:pt x="3712" y="431"/>
                    <a:pt x="3671" y="257"/>
                  </a:cubicBezTo>
                  <a:cubicBezTo>
                    <a:pt x="3630" y="83"/>
                    <a:pt x="3497" y="1"/>
                    <a:pt x="3373"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61"/>
            <p:cNvSpPr/>
            <p:nvPr/>
          </p:nvSpPr>
          <p:spPr>
            <a:xfrm>
              <a:off x="4953088" y="2108050"/>
              <a:ext cx="92050" cy="14900"/>
            </a:xfrm>
            <a:custGeom>
              <a:rect b="b" l="l" r="r" t="t"/>
              <a:pathLst>
                <a:path extrusionOk="0" h="596" w="3682">
                  <a:moveTo>
                    <a:pt x="308" y="1"/>
                  </a:moveTo>
                  <a:cubicBezTo>
                    <a:pt x="134" y="1"/>
                    <a:pt x="1" y="175"/>
                    <a:pt x="1" y="339"/>
                  </a:cubicBezTo>
                  <a:cubicBezTo>
                    <a:pt x="52" y="513"/>
                    <a:pt x="175" y="595"/>
                    <a:pt x="308" y="595"/>
                  </a:cubicBezTo>
                  <a:lnTo>
                    <a:pt x="3384" y="595"/>
                  </a:lnTo>
                  <a:cubicBezTo>
                    <a:pt x="3548" y="595"/>
                    <a:pt x="3681" y="431"/>
                    <a:pt x="3681" y="257"/>
                  </a:cubicBezTo>
                  <a:cubicBezTo>
                    <a:pt x="3640" y="134"/>
                    <a:pt x="3507" y="1"/>
                    <a:pt x="3384"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61"/>
            <p:cNvSpPr/>
            <p:nvPr/>
          </p:nvSpPr>
          <p:spPr>
            <a:xfrm>
              <a:off x="4953088" y="2064225"/>
              <a:ext cx="92050" cy="15150"/>
            </a:xfrm>
            <a:custGeom>
              <a:rect b="b" l="l" r="r" t="t"/>
              <a:pathLst>
                <a:path extrusionOk="0" h="606" w="3682">
                  <a:moveTo>
                    <a:pt x="308" y="1"/>
                  </a:moveTo>
                  <a:cubicBezTo>
                    <a:pt x="134" y="1"/>
                    <a:pt x="1" y="175"/>
                    <a:pt x="1" y="349"/>
                  </a:cubicBezTo>
                  <a:cubicBezTo>
                    <a:pt x="52" y="513"/>
                    <a:pt x="175" y="605"/>
                    <a:pt x="308" y="605"/>
                  </a:cubicBezTo>
                  <a:lnTo>
                    <a:pt x="3384" y="605"/>
                  </a:lnTo>
                  <a:cubicBezTo>
                    <a:pt x="3548" y="605"/>
                    <a:pt x="3681" y="431"/>
                    <a:pt x="3681" y="257"/>
                  </a:cubicBezTo>
                  <a:cubicBezTo>
                    <a:pt x="3640" y="134"/>
                    <a:pt x="3507" y="1"/>
                    <a:pt x="3384"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61"/>
            <p:cNvSpPr/>
            <p:nvPr/>
          </p:nvSpPr>
          <p:spPr>
            <a:xfrm>
              <a:off x="4953088" y="2020400"/>
              <a:ext cx="92050" cy="15150"/>
            </a:xfrm>
            <a:custGeom>
              <a:rect b="b" l="l" r="r" t="t"/>
              <a:pathLst>
                <a:path extrusionOk="0" h="606" w="3682">
                  <a:moveTo>
                    <a:pt x="308" y="1"/>
                  </a:moveTo>
                  <a:cubicBezTo>
                    <a:pt x="134" y="1"/>
                    <a:pt x="1" y="175"/>
                    <a:pt x="1" y="349"/>
                  </a:cubicBezTo>
                  <a:cubicBezTo>
                    <a:pt x="52" y="513"/>
                    <a:pt x="175" y="605"/>
                    <a:pt x="308" y="605"/>
                  </a:cubicBezTo>
                  <a:lnTo>
                    <a:pt x="3384" y="605"/>
                  </a:lnTo>
                  <a:cubicBezTo>
                    <a:pt x="3548" y="605"/>
                    <a:pt x="3681" y="431"/>
                    <a:pt x="3681" y="257"/>
                  </a:cubicBezTo>
                  <a:cubicBezTo>
                    <a:pt x="3640" y="134"/>
                    <a:pt x="3507" y="1"/>
                    <a:pt x="3384"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61"/>
            <p:cNvSpPr/>
            <p:nvPr/>
          </p:nvSpPr>
          <p:spPr>
            <a:xfrm>
              <a:off x="4953088" y="2151875"/>
              <a:ext cx="70525" cy="14900"/>
            </a:xfrm>
            <a:custGeom>
              <a:rect b="b" l="l" r="r" t="t"/>
              <a:pathLst>
                <a:path extrusionOk="0" h="596" w="2821">
                  <a:moveTo>
                    <a:pt x="308" y="1"/>
                  </a:moveTo>
                  <a:cubicBezTo>
                    <a:pt x="134" y="1"/>
                    <a:pt x="1" y="175"/>
                    <a:pt x="1" y="339"/>
                  </a:cubicBezTo>
                  <a:cubicBezTo>
                    <a:pt x="52" y="472"/>
                    <a:pt x="175" y="595"/>
                    <a:pt x="308" y="595"/>
                  </a:cubicBezTo>
                  <a:lnTo>
                    <a:pt x="2482" y="595"/>
                  </a:lnTo>
                  <a:cubicBezTo>
                    <a:pt x="2656" y="595"/>
                    <a:pt x="2820" y="431"/>
                    <a:pt x="2779" y="257"/>
                  </a:cubicBezTo>
                  <a:cubicBezTo>
                    <a:pt x="2779" y="83"/>
                    <a:pt x="2656" y="1"/>
                    <a:pt x="2482"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 name="Google Shape;1103;p61"/>
          <p:cNvGrpSpPr/>
          <p:nvPr/>
        </p:nvGrpSpPr>
        <p:grpSpPr>
          <a:xfrm>
            <a:off x="7008788" y="1976825"/>
            <a:ext cx="346000" cy="343725"/>
            <a:chOff x="7008788" y="1976825"/>
            <a:chExt cx="346000" cy="343725"/>
          </a:xfrm>
        </p:grpSpPr>
        <p:sp>
          <p:nvSpPr>
            <p:cNvPr id="1104" name="Google Shape;1104;p61"/>
            <p:cNvSpPr/>
            <p:nvPr/>
          </p:nvSpPr>
          <p:spPr>
            <a:xfrm>
              <a:off x="7076188" y="1976825"/>
              <a:ext cx="232725" cy="293475"/>
            </a:xfrm>
            <a:custGeom>
              <a:rect b="b" l="l" r="r" t="t"/>
              <a:pathLst>
                <a:path extrusionOk="0" h="11739" w="9309">
                  <a:moveTo>
                    <a:pt x="1282" y="1"/>
                  </a:moveTo>
                  <a:cubicBezTo>
                    <a:pt x="554" y="1"/>
                    <a:pt x="0" y="554"/>
                    <a:pt x="0" y="1282"/>
                  </a:cubicBezTo>
                  <a:lnTo>
                    <a:pt x="0" y="6962"/>
                  </a:lnTo>
                  <a:lnTo>
                    <a:pt x="0" y="9863"/>
                  </a:lnTo>
                  <a:lnTo>
                    <a:pt x="0" y="10293"/>
                  </a:lnTo>
                  <a:lnTo>
                    <a:pt x="0" y="10375"/>
                  </a:lnTo>
                  <a:lnTo>
                    <a:pt x="0" y="10457"/>
                  </a:lnTo>
                  <a:cubicBezTo>
                    <a:pt x="0" y="11185"/>
                    <a:pt x="554" y="11739"/>
                    <a:pt x="1241" y="11739"/>
                  </a:cubicBezTo>
                  <a:lnTo>
                    <a:pt x="6233" y="11739"/>
                  </a:lnTo>
                  <a:lnTo>
                    <a:pt x="6233" y="11144"/>
                  </a:lnTo>
                  <a:lnTo>
                    <a:pt x="1282" y="11144"/>
                  </a:lnTo>
                  <a:cubicBezTo>
                    <a:pt x="892" y="11144"/>
                    <a:pt x="595" y="10847"/>
                    <a:pt x="595" y="10457"/>
                  </a:cubicBezTo>
                  <a:cubicBezTo>
                    <a:pt x="595" y="10078"/>
                    <a:pt x="892" y="9781"/>
                    <a:pt x="1282" y="9781"/>
                  </a:cubicBezTo>
                  <a:lnTo>
                    <a:pt x="6059" y="9781"/>
                  </a:lnTo>
                  <a:lnTo>
                    <a:pt x="6059" y="9176"/>
                  </a:lnTo>
                  <a:lnTo>
                    <a:pt x="1241" y="9176"/>
                  </a:lnTo>
                  <a:cubicBezTo>
                    <a:pt x="984" y="9176"/>
                    <a:pt x="728" y="9268"/>
                    <a:pt x="554" y="9391"/>
                  </a:cubicBezTo>
                  <a:lnTo>
                    <a:pt x="554" y="6962"/>
                  </a:lnTo>
                  <a:lnTo>
                    <a:pt x="554" y="1231"/>
                  </a:lnTo>
                  <a:cubicBezTo>
                    <a:pt x="554" y="852"/>
                    <a:pt x="851" y="554"/>
                    <a:pt x="1241" y="554"/>
                  </a:cubicBezTo>
                  <a:lnTo>
                    <a:pt x="8755" y="554"/>
                  </a:lnTo>
                  <a:lnTo>
                    <a:pt x="8755" y="8920"/>
                  </a:lnTo>
                  <a:lnTo>
                    <a:pt x="9309" y="8920"/>
                  </a:lnTo>
                  <a:lnTo>
                    <a:pt x="9309" y="298"/>
                  </a:lnTo>
                  <a:cubicBezTo>
                    <a:pt x="9309" y="124"/>
                    <a:pt x="9186" y="1"/>
                    <a:pt x="901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61"/>
            <p:cNvSpPr/>
            <p:nvPr/>
          </p:nvSpPr>
          <p:spPr>
            <a:xfrm>
              <a:off x="7218163" y="2184525"/>
              <a:ext cx="136625" cy="136025"/>
            </a:xfrm>
            <a:custGeom>
              <a:rect b="b" l="l" r="r" t="t"/>
              <a:pathLst>
                <a:path extrusionOk="0" h="5441" w="5465">
                  <a:moveTo>
                    <a:pt x="595" y="612"/>
                  </a:moveTo>
                  <a:lnTo>
                    <a:pt x="4019" y="960"/>
                  </a:lnTo>
                  <a:lnTo>
                    <a:pt x="3373" y="1596"/>
                  </a:lnTo>
                  <a:cubicBezTo>
                    <a:pt x="3332" y="1637"/>
                    <a:pt x="3332" y="1688"/>
                    <a:pt x="3291" y="1688"/>
                  </a:cubicBezTo>
                  <a:cubicBezTo>
                    <a:pt x="3250" y="1811"/>
                    <a:pt x="3291" y="1944"/>
                    <a:pt x="3373" y="2026"/>
                  </a:cubicBezTo>
                  <a:lnTo>
                    <a:pt x="4696" y="3349"/>
                  </a:lnTo>
                  <a:lnTo>
                    <a:pt x="3332" y="4712"/>
                  </a:lnTo>
                  <a:lnTo>
                    <a:pt x="2051" y="3349"/>
                  </a:lnTo>
                  <a:cubicBezTo>
                    <a:pt x="1969" y="3308"/>
                    <a:pt x="1877" y="3267"/>
                    <a:pt x="1836" y="3267"/>
                  </a:cubicBezTo>
                  <a:cubicBezTo>
                    <a:pt x="1754" y="3267"/>
                    <a:pt x="1661" y="3308"/>
                    <a:pt x="1620" y="3349"/>
                  </a:cubicBezTo>
                  <a:lnTo>
                    <a:pt x="944" y="4036"/>
                  </a:lnTo>
                  <a:lnTo>
                    <a:pt x="595" y="612"/>
                  </a:lnTo>
                  <a:close/>
                  <a:moveTo>
                    <a:pt x="231" y="1"/>
                  </a:moveTo>
                  <a:cubicBezTo>
                    <a:pt x="170" y="1"/>
                    <a:pt x="113" y="39"/>
                    <a:pt x="83" y="99"/>
                  </a:cubicBezTo>
                  <a:cubicBezTo>
                    <a:pt x="1" y="150"/>
                    <a:pt x="1" y="232"/>
                    <a:pt x="1" y="314"/>
                  </a:cubicBezTo>
                  <a:lnTo>
                    <a:pt x="431" y="4712"/>
                  </a:lnTo>
                  <a:cubicBezTo>
                    <a:pt x="431" y="4845"/>
                    <a:pt x="554" y="4968"/>
                    <a:pt x="728" y="4968"/>
                  </a:cubicBezTo>
                  <a:cubicBezTo>
                    <a:pt x="810" y="4968"/>
                    <a:pt x="892" y="4927"/>
                    <a:pt x="944" y="4886"/>
                  </a:cubicBezTo>
                  <a:lnTo>
                    <a:pt x="1836" y="3995"/>
                  </a:lnTo>
                  <a:lnTo>
                    <a:pt x="3117" y="5358"/>
                  </a:lnTo>
                  <a:cubicBezTo>
                    <a:pt x="3199" y="5399"/>
                    <a:pt x="3291" y="5440"/>
                    <a:pt x="3332" y="5440"/>
                  </a:cubicBezTo>
                  <a:cubicBezTo>
                    <a:pt x="3414" y="5440"/>
                    <a:pt x="3507" y="5399"/>
                    <a:pt x="3548" y="5358"/>
                  </a:cubicBezTo>
                  <a:lnTo>
                    <a:pt x="5342" y="3564"/>
                  </a:lnTo>
                  <a:cubicBezTo>
                    <a:pt x="5342" y="3564"/>
                    <a:pt x="5383" y="3523"/>
                    <a:pt x="5383" y="3482"/>
                  </a:cubicBezTo>
                  <a:cubicBezTo>
                    <a:pt x="5465" y="3349"/>
                    <a:pt x="5424" y="3226"/>
                    <a:pt x="5342" y="3133"/>
                  </a:cubicBezTo>
                  <a:lnTo>
                    <a:pt x="3968" y="1811"/>
                  </a:lnTo>
                  <a:lnTo>
                    <a:pt x="4870" y="960"/>
                  </a:lnTo>
                  <a:cubicBezTo>
                    <a:pt x="4911" y="868"/>
                    <a:pt x="4952" y="827"/>
                    <a:pt x="4952" y="745"/>
                  </a:cubicBezTo>
                  <a:cubicBezTo>
                    <a:pt x="4952" y="571"/>
                    <a:pt x="4829" y="448"/>
                    <a:pt x="4696" y="448"/>
                  </a:cubicBezTo>
                  <a:lnTo>
                    <a:pt x="298" y="17"/>
                  </a:lnTo>
                  <a:cubicBezTo>
                    <a:pt x="276" y="6"/>
                    <a:pt x="253" y="1"/>
                    <a:pt x="231"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61"/>
            <p:cNvSpPr/>
            <p:nvPr/>
          </p:nvSpPr>
          <p:spPr>
            <a:xfrm>
              <a:off x="7135888" y="2021675"/>
              <a:ext cx="118700" cy="68200"/>
            </a:xfrm>
            <a:custGeom>
              <a:rect b="b" l="l" r="r" t="t"/>
              <a:pathLst>
                <a:path extrusionOk="0" h="2728" w="4748">
                  <a:moveTo>
                    <a:pt x="4183" y="554"/>
                  </a:moveTo>
                  <a:lnTo>
                    <a:pt x="4183" y="2174"/>
                  </a:lnTo>
                  <a:lnTo>
                    <a:pt x="595" y="2174"/>
                  </a:lnTo>
                  <a:lnTo>
                    <a:pt x="595" y="554"/>
                  </a:lnTo>
                  <a:close/>
                  <a:moveTo>
                    <a:pt x="298" y="1"/>
                  </a:moveTo>
                  <a:cubicBezTo>
                    <a:pt x="134" y="1"/>
                    <a:pt x="1" y="124"/>
                    <a:pt x="1" y="298"/>
                  </a:cubicBezTo>
                  <a:lnTo>
                    <a:pt x="1" y="2471"/>
                  </a:lnTo>
                  <a:cubicBezTo>
                    <a:pt x="1" y="2605"/>
                    <a:pt x="134" y="2728"/>
                    <a:pt x="298" y="2728"/>
                  </a:cubicBezTo>
                  <a:lnTo>
                    <a:pt x="4440" y="2728"/>
                  </a:lnTo>
                  <a:cubicBezTo>
                    <a:pt x="4614" y="2728"/>
                    <a:pt x="4747" y="2605"/>
                    <a:pt x="4747" y="2471"/>
                  </a:cubicBezTo>
                  <a:lnTo>
                    <a:pt x="4747" y="298"/>
                  </a:lnTo>
                  <a:cubicBezTo>
                    <a:pt x="4747" y="124"/>
                    <a:pt x="4614" y="1"/>
                    <a:pt x="444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61"/>
            <p:cNvSpPr/>
            <p:nvPr/>
          </p:nvSpPr>
          <p:spPr>
            <a:xfrm>
              <a:off x="7008788" y="2102675"/>
              <a:ext cx="38450" cy="15150"/>
            </a:xfrm>
            <a:custGeom>
              <a:rect b="b" l="l" r="r" t="t"/>
              <a:pathLst>
                <a:path extrusionOk="0" h="606" w="1538">
                  <a:moveTo>
                    <a:pt x="297" y="0"/>
                  </a:moveTo>
                  <a:cubicBezTo>
                    <a:pt x="133" y="0"/>
                    <a:pt x="0" y="175"/>
                    <a:pt x="41" y="349"/>
                  </a:cubicBezTo>
                  <a:cubicBezTo>
                    <a:pt x="41" y="472"/>
                    <a:pt x="174" y="605"/>
                    <a:pt x="349" y="605"/>
                  </a:cubicBezTo>
                  <a:lnTo>
                    <a:pt x="1241" y="605"/>
                  </a:lnTo>
                  <a:cubicBezTo>
                    <a:pt x="1415" y="605"/>
                    <a:pt x="1538" y="431"/>
                    <a:pt x="1497" y="257"/>
                  </a:cubicBezTo>
                  <a:cubicBezTo>
                    <a:pt x="1497" y="93"/>
                    <a:pt x="1374" y="0"/>
                    <a:pt x="120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61"/>
            <p:cNvSpPr/>
            <p:nvPr/>
          </p:nvSpPr>
          <p:spPr>
            <a:xfrm>
              <a:off x="7008788" y="2052775"/>
              <a:ext cx="39475" cy="26600"/>
            </a:xfrm>
            <a:custGeom>
              <a:rect b="b" l="l" r="r" t="t"/>
              <a:pathLst>
                <a:path extrusionOk="0" h="1064" w="1579">
                  <a:moveTo>
                    <a:pt x="327" y="1"/>
                  </a:moveTo>
                  <a:cubicBezTo>
                    <a:pt x="210" y="1"/>
                    <a:pt x="107" y="73"/>
                    <a:pt x="41" y="161"/>
                  </a:cubicBezTo>
                  <a:cubicBezTo>
                    <a:pt x="0" y="295"/>
                    <a:pt x="41" y="500"/>
                    <a:pt x="174" y="551"/>
                  </a:cubicBezTo>
                  <a:lnTo>
                    <a:pt x="1066" y="1012"/>
                  </a:lnTo>
                  <a:cubicBezTo>
                    <a:pt x="1118" y="1063"/>
                    <a:pt x="1200" y="1063"/>
                    <a:pt x="1241" y="1063"/>
                  </a:cubicBezTo>
                  <a:cubicBezTo>
                    <a:pt x="1323" y="1063"/>
                    <a:pt x="1456" y="1012"/>
                    <a:pt x="1497" y="889"/>
                  </a:cubicBezTo>
                  <a:cubicBezTo>
                    <a:pt x="1579" y="756"/>
                    <a:pt x="1497" y="592"/>
                    <a:pt x="1374" y="500"/>
                  </a:cubicBezTo>
                  <a:lnTo>
                    <a:pt x="472" y="38"/>
                  </a:lnTo>
                  <a:cubicBezTo>
                    <a:pt x="422" y="12"/>
                    <a:pt x="374" y="1"/>
                    <a:pt x="327"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61"/>
            <p:cNvSpPr/>
            <p:nvPr/>
          </p:nvSpPr>
          <p:spPr>
            <a:xfrm>
              <a:off x="7008788" y="2141125"/>
              <a:ext cx="39475" cy="26675"/>
            </a:xfrm>
            <a:custGeom>
              <a:rect b="b" l="l" r="r" t="t"/>
              <a:pathLst>
                <a:path extrusionOk="0" h="1067" w="1579">
                  <a:moveTo>
                    <a:pt x="1235" y="0"/>
                  </a:moveTo>
                  <a:cubicBezTo>
                    <a:pt x="1181" y="0"/>
                    <a:pt x="1124" y="14"/>
                    <a:pt x="1066" y="41"/>
                  </a:cubicBezTo>
                  <a:lnTo>
                    <a:pt x="174" y="513"/>
                  </a:lnTo>
                  <a:cubicBezTo>
                    <a:pt x="41" y="554"/>
                    <a:pt x="0" y="728"/>
                    <a:pt x="41" y="902"/>
                  </a:cubicBezTo>
                  <a:cubicBezTo>
                    <a:pt x="133" y="984"/>
                    <a:pt x="215" y="1066"/>
                    <a:pt x="349" y="1066"/>
                  </a:cubicBezTo>
                  <a:cubicBezTo>
                    <a:pt x="390" y="1066"/>
                    <a:pt x="431" y="1025"/>
                    <a:pt x="472" y="1025"/>
                  </a:cubicBezTo>
                  <a:lnTo>
                    <a:pt x="1374" y="554"/>
                  </a:lnTo>
                  <a:cubicBezTo>
                    <a:pt x="1497" y="472"/>
                    <a:pt x="1579" y="297"/>
                    <a:pt x="1497" y="174"/>
                  </a:cubicBezTo>
                  <a:cubicBezTo>
                    <a:pt x="1442" y="57"/>
                    <a:pt x="1345" y="0"/>
                    <a:pt x="1235"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 name="Google Shape;1110;p61"/>
          <p:cNvGrpSpPr/>
          <p:nvPr/>
        </p:nvGrpSpPr>
        <p:grpSpPr>
          <a:xfrm>
            <a:off x="4017663" y="1976825"/>
            <a:ext cx="321650" cy="343725"/>
            <a:chOff x="4017663" y="1976825"/>
            <a:chExt cx="321650" cy="343725"/>
          </a:xfrm>
        </p:grpSpPr>
        <p:sp>
          <p:nvSpPr>
            <p:cNvPr id="1111" name="Google Shape;1111;p61"/>
            <p:cNvSpPr/>
            <p:nvPr/>
          </p:nvSpPr>
          <p:spPr>
            <a:xfrm>
              <a:off x="4224988" y="1984275"/>
              <a:ext cx="78950" cy="78950"/>
            </a:xfrm>
            <a:custGeom>
              <a:rect b="b" l="l" r="r" t="t"/>
              <a:pathLst>
                <a:path extrusionOk="0" h="3158" w="3158">
                  <a:moveTo>
                    <a:pt x="0" y="0"/>
                  </a:moveTo>
                  <a:lnTo>
                    <a:pt x="0" y="1538"/>
                  </a:lnTo>
                  <a:cubicBezTo>
                    <a:pt x="0" y="1702"/>
                    <a:pt x="164" y="1835"/>
                    <a:pt x="298" y="1835"/>
                  </a:cubicBezTo>
                  <a:lnTo>
                    <a:pt x="1323" y="1835"/>
                  </a:lnTo>
                  <a:lnTo>
                    <a:pt x="1323" y="2860"/>
                  </a:lnTo>
                  <a:cubicBezTo>
                    <a:pt x="1323" y="3035"/>
                    <a:pt x="1446" y="3158"/>
                    <a:pt x="1620" y="3158"/>
                  </a:cubicBezTo>
                  <a:lnTo>
                    <a:pt x="3158" y="3158"/>
                  </a:lnTo>
                  <a:lnTo>
                    <a:pt x="3158" y="2563"/>
                  </a:lnTo>
                  <a:lnTo>
                    <a:pt x="1917" y="2563"/>
                  </a:lnTo>
                  <a:lnTo>
                    <a:pt x="1917" y="1538"/>
                  </a:lnTo>
                  <a:cubicBezTo>
                    <a:pt x="1917" y="1405"/>
                    <a:pt x="1794" y="1282"/>
                    <a:pt x="1620" y="1282"/>
                  </a:cubicBezTo>
                  <a:lnTo>
                    <a:pt x="595" y="1282"/>
                  </a:lnTo>
                  <a:lnTo>
                    <a:pt x="59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61"/>
            <p:cNvSpPr/>
            <p:nvPr/>
          </p:nvSpPr>
          <p:spPr>
            <a:xfrm>
              <a:off x="4224988" y="2234150"/>
              <a:ext cx="78950" cy="78950"/>
            </a:xfrm>
            <a:custGeom>
              <a:rect b="b" l="l" r="r" t="t"/>
              <a:pathLst>
                <a:path extrusionOk="0" h="3158" w="3158">
                  <a:moveTo>
                    <a:pt x="1620" y="0"/>
                  </a:moveTo>
                  <a:cubicBezTo>
                    <a:pt x="1446" y="0"/>
                    <a:pt x="1323" y="123"/>
                    <a:pt x="1323" y="298"/>
                  </a:cubicBezTo>
                  <a:lnTo>
                    <a:pt x="1323" y="1323"/>
                  </a:lnTo>
                  <a:lnTo>
                    <a:pt x="298" y="1323"/>
                  </a:lnTo>
                  <a:cubicBezTo>
                    <a:pt x="164" y="1323"/>
                    <a:pt x="0" y="1446"/>
                    <a:pt x="0" y="1620"/>
                  </a:cubicBezTo>
                  <a:lnTo>
                    <a:pt x="0" y="3158"/>
                  </a:lnTo>
                  <a:lnTo>
                    <a:pt x="595" y="3158"/>
                  </a:lnTo>
                  <a:lnTo>
                    <a:pt x="595" y="1917"/>
                  </a:lnTo>
                  <a:lnTo>
                    <a:pt x="1620" y="1917"/>
                  </a:lnTo>
                  <a:cubicBezTo>
                    <a:pt x="1794" y="1917"/>
                    <a:pt x="1917" y="1794"/>
                    <a:pt x="1917" y="1620"/>
                  </a:cubicBezTo>
                  <a:lnTo>
                    <a:pt x="1917" y="595"/>
                  </a:lnTo>
                  <a:lnTo>
                    <a:pt x="3158" y="595"/>
                  </a:lnTo>
                  <a:lnTo>
                    <a:pt x="3158"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61"/>
            <p:cNvSpPr/>
            <p:nvPr/>
          </p:nvSpPr>
          <p:spPr>
            <a:xfrm>
              <a:off x="4267538" y="2141125"/>
              <a:ext cx="18225" cy="15125"/>
            </a:xfrm>
            <a:custGeom>
              <a:rect b="b" l="l" r="r" t="t"/>
              <a:pathLst>
                <a:path extrusionOk="0" h="605" w="729">
                  <a:moveTo>
                    <a:pt x="349" y="0"/>
                  </a:moveTo>
                  <a:cubicBezTo>
                    <a:pt x="257" y="0"/>
                    <a:pt x="174" y="41"/>
                    <a:pt x="92" y="133"/>
                  </a:cubicBezTo>
                  <a:cubicBezTo>
                    <a:pt x="0" y="390"/>
                    <a:pt x="133" y="605"/>
                    <a:pt x="349" y="605"/>
                  </a:cubicBezTo>
                  <a:cubicBezTo>
                    <a:pt x="564" y="605"/>
                    <a:pt x="728" y="390"/>
                    <a:pt x="646" y="174"/>
                  </a:cubicBezTo>
                  <a:cubicBezTo>
                    <a:pt x="605" y="92"/>
                    <a:pt x="472" y="0"/>
                    <a:pt x="39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61"/>
            <p:cNvSpPr/>
            <p:nvPr/>
          </p:nvSpPr>
          <p:spPr>
            <a:xfrm>
              <a:off x="4017663" y="1976825"/>
              <a:ext cx="321650" cy="343725"/>
            </a:xfrm>
            <a:custGeom>
              <a:rect b="b" l="l" r="r" t="t"/>
              <a:pathLst>
                <a:path extrusionOk="0" h="13749" w="12866">
                  <a:moveTo>
                    <a:pt x="2399" y="595"/>
                  </a:moveTo>
                  <a:lnTo>
                    <a:pt x="2399" y="2471"/>
                  </a:lnTo>
                  <a:cubicBezTo>
                    <a:pt x="2184" y="2307"/>
                    <a:pt x="1886" y="2215"/>
                    <a:pt x="1589" y="2215"/>
                  </a:cubicBezTo>
                  <a:lnTo>
                    <a:pt x="1240" y="2215"/>
                  </a:lnTo>
                  <a:lnTo>
                    <a:pt x="1240" y="595"/>
                  </a:lnTo>
                  <a:close/>
                  <a:moveTo>
                    <a:pt x="1589" y="2820"/>
                  </a:moveTo>
                  <a:cubicBezTo>
                    <a:pt x="2009" y="2820"/>
                    <a:pt x="2399" y="3117"/>
                    <a:pt x="2399" y="3589"/>
                  </a:cubicBezTo>
                  <a:cubicBezTo>
                    <a:pt x="2399" y="4009"/>
                    <a:pt x="2050" y="4399"/>
                    <a:pt x="1589" y="4399"/>
                  </a:cubicBezTo>
                  <a:lnTo>
                    <a:pt x="605" y="4399"/>
                  </a:lnTo>
                  <a:lnTo>
                    <a:pt x="605" y="2820"/>
                  </a:lnTo>
                  <a:close/>
                  <a:moveTo>
                    <a:pt x="11707" y="5424"/>
                  </a:moveTo>
                  <a:cubicBezTo>
                    <a:pt x="12005" y="5424"/>
                    <a:pt x="12220" y="5680"/>
                    <a:pt x="12220" y="5936"/>
                  </a:cubicBezTo>
                  <a:lnTo>
                    <a:pt x="12220" y="7812"/>
                  </a:lnTo>
                  <a:cubicBezTo>
                    <a:pt x="12220" y="8110"/>
                    <a:pt x="12005" y="8325"/>
                    <a:pt x="11707" y="8325"/>
                  </a:cubicBezTo>
                  <a:lnTo>
                    <a:pt x="10385" y="8325"/>
                  </a:lnTo>
                  <a:cubicBezTo>
                    <a:pt x="9534" y="8325"/>
                    <a:pt x="8847" y="7638"/>
                    <a:pt x="8888" y="6787"/>
                  </a:cubicBezTo>
                  <a:cubicBezTo>
                    <a:pt x="8929" y="6018"/>
                    <a:pt x="9575" y="5424"/>
                    <a:pt x="10344" y="5424"/>
                  </a:cubicBezTo>
                  <a:close/>
                  <a:moveTo>
                    <a:pt x="2399" y="4737"/>
                  </a:moveTo>
                  <a:lnTo>
                    <a:pt x="2399" y="9012"/>
                  </a:lnTo>
                  <a:cubicBezTo>
                    <a:pt x="2184" y="8838"/>
                    <a:pt x="1886" y="8756"/>
                    <a:pt x="1589" y="8756"/>
                  </a:cubicBezTo>
                  <a:lnTo>
                    <a:pt x="1240" y="8756"/>
                  </a:lnTo>
                  <a:lnTo>
                    <a:pt x="1240" y="4993"/>
                  </a:lnTo>
                  <a:lnTo>
                    <a:pt x="1589" y="4993"/>
                  </a:lnTo>
                  <a:cubicBezTo>
                    <a:pt x="1886" y="4993"/>
                    <a:pt x="2184" y="4870"/>
                    <a:pt x="2399" y="4737"/>
                  </a:cubicBezTo>
                  <a:close/>
                  <a:moveTo>
                    <a:pt x="1589" y="9350"/>
                  </a:moveTo>
                  <a:cubicBezTo>
                    <a:pt x="2009" y="9350"/>
                    <a:pt x="2399" y="9688"/>
                    <a:pt x="2399" y="10119"/>
                  </a:cubicBezTo>
                  <a:cubicBezTo>
                    <a:pt x="2399" y="10591"/>
                    <a:pt x="2050" y="10929"/>
                    <a:pt x="1589" y="10929"/>
                  </a:cubicBezTo>
                  <a:lnTo>
                    <a:pt x="605" y="10929"/>
                  </a:lnTo>
                  <a:lnTo>
                    <a:pt x="605" y="9350"/>
                  </a:lnTo>
                  <a:close/>
                  <a:moveTo>
                    <a:pt x="2399" y="11277"/>
                  </a:moveTo>
                  <a:lnTo>
                    <a:pt x="2399" y="13153"/>
                  </a:lnTo>
                  <a:lnTo>
                    <a:pt x="1240" y="13153"/>
                  </a:lnTo>
                  <a:lnTo>
                    <a:pt x="1240" y="11534"/>
                  </a:lnTo>
                  <a:lnTo>
                    <a:pt x="1589" y="11534"/>
                  </a:lnTo>
                  <a:cubicBezTo>
                    <a:pt x="1886" y="11534"/>
                    <a:pt x="2184" y="11441"/>
                    <a:pt x="2399" y="11277"/>
                  </a:cubicBezTo>
                  <a:close/>
                  <a:moveTo>
                    <a:pt x="11154" y="595"/>
                  </a:moveTo>
                  <a:lnTo>
                    <a:pt x="11154" y="4819"/>
                  </a:lnTo>
                  <a:lnTo>
                    <a:pt x="10385" y="4819"/>
                  </a:lnTo>
                  <a:cubicBezTo>
                    <a:pt x="9226" y="4819"/>
                    <a:pt x="8293" y="5762"/>
                    <a:pt x="8334" y="6921"/>
                  </a:cubicBezTo>
                  <a:cubicBezTo>
                    <a:pt x="8334" y="8028"/>
                    <a:pt x="9226" y="8920"/>
                    <a:pt x="10385" y="8920"/>
                  </a:cubicBezTo>
                  <a:lnTo>
                    <a:pt x="11154" y="8920"/>
                  </a:lnTo>
                  <a:lnTo>
                    <a:pt x="11154" y="13194"/>
                  </a:lnTo>
                  <a:lnTo>
                    <a:pt x="2993" y="13194"/>
                  </a:lnTo>
                  <a:lnTo>
                    <a:pt x="2993" y="595"/>
                  </a:lnTo>
                  <a:close/>
                  <a:moveTo>
                    <a:pt x="943" y="1"/>
                  </a:moveTo>
                  <a:cubicBezTo>
                    <a:pt x="769" y="1"/>
                    <a:pt x="646" y="124"/>
                    <a:pt x="646" y="298"/>
                  </a:cubicBezTo>
                  <a:lnTo>
                    <a:pt x="646" y="2215"/>
                  </a:lnTo>
                  <a:lnTo>
                    <a:pt x="308" y="2215"/>
                  </a:lnTo>
                  <a:cubicBezTo>
                    <a:pt x="133" y="2215"/>
                    <a:pt x="0" y="2348"/>
                    <a:pt x="0" y="2512"/>
                  </a:cubicBezTo>
                  <a:lnTo>
                    <a:pt x="0" y="4696"/>
                  </a:lnTo>
                  <a:cubicBezTo>
                    <a:pt x="0" y="4819"/>
                    <a:pt x="133" y="4993"/>
                    <a:pt x="308" y="4993"/>
                  </a:cubicBezTo>
                  <a:lnTo>
                    <a:pt x="646" y="4993"/>
                  </a:lnTo>
                  <a:lnTo>
                    <a:pt x="646" y="8756"/>
                  </a:lnTo>
                  <a:lnTo>
                    <a:pt x="308" y="8756"/>
                  </a:lnTo>
                  <a:cubicBezTo>
                    <a:pt x="133" y="8756"/>
                    <a:pt x="0" y="8879"/>
                    <a:pt x="0" y="9053"/>
                  </a:cubicBezTo>
                  <a:lnTo>
                    <a:pt x="0" y="11226"/>
                  </a:lnTo>
                  <a:cubicBezTo>
                    <a:pt x="0" y="11400"/>
                    <a:pt x="133" y="11534"/>
                    <a:pt x="308" y="11534"/>
                  </a:cubicBezTo>
                  <a:lnTo>
                    <a:pt x="646" y="11534"/>
                  </a:lnTo>
                  <a:lnTo>
                    <a:pt x="646" y="13451"/>
                  </a:lnTo>
                  <a:cubicBezTo>
                    <a:pt x="646" y="13625"/>
                    <a:pt x="769" y="13748"/>
                    <a:pt x="943" y="13748"/>
                  </a:cubicBezTo>
                  <a:lnTo>
                    <a:pt x="11451" y="13748"/>
                  </a:lnTo>
                  <a:cubicBezTo>
                    <a:pt x="11625" y="13748"/>
                    <a:pt x="11748" y="13625"/>
                    <a:pt x="11748" y="13451"/>
                  </a:cubicBezTo>
                  <a:lnTo>
                    <a:pt x="11748" y="8879"/>
                  </a:lnTo>
                  <a:cubicBezTo>
                    <a:pt x="12353" y="8879"/>
                    <a:pt x="12866" y="8407"/>
                    <a:pt x="12866" y="7771"/>
                  </a:cubicBezTo>
                  <a:lnTo>
                    <a:pt x="12866" y="5936"/>
                  </a:lnTo>
                  <a:cubicBezTo>
                    <a:pt x="12866" y="5332"/>
                    <a:pt x="12353" y="4870"/>
                    <a:pt x="11748" y="4819"/>
                  </a:cubicBezTo>
                  <a:lnTo>
                    <a:pt x="11748" y="298"/>
                  </a:lnTo>
                  <a:cubicBezTo>
                    <a:pt x="11748" y="124"/>
                    <a:pt x="11625" y="1"/>
                    <a:pt x="1145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61"/>
            <p:cNvSpPr/>
            <p:nvPr/>
          </p:nvSpPr>
          <p:spPr>
            <a:xfrm>
              <a:off x="4126563" y="2048350"/>
              <a:ext cx="92050" cy="14875"/>
            </a:xfrm>
            <a:custGeom>
              <a:rect b="b" l="l" r="r" t="t"/>
              <a:pathLst>
                <a:path extrusionOk="0" h="595" w="3682">
                  <a:moveTo>
                    <a:pt x="308" y="0"/>
                  </a:moveTo>
                  <a:cubicBezTo>
                    <a:pt x="134" y="0"/>
                    <a:pt x="1" y="123"/>
                    <a:pt x="1" y="338"/>
                  </a:cubicBezTo>
                  <a:cubicBezTo>
                    <a:pt x="52" y="472"/>
                    <a:pt x="175" y="595"/>
                    <a:pt x="308" y="595"/>
                  </a:cubicBezTo>
                  <a:lnTo>
                    <a:pt x="3384" y="595"/>
                  </a:lnTo>
                  <a:cubicBezTo>
                    <a:pt x="3548" y="595"/>
                    <a:pt x="3681" y="420"/>
                    <a:pt x="3681" y="256"/>
                  </a:cubicBezTo>
                  <a:cubicBezTo>
                    <a:pt x="3640" y="82"/>
                    <a:pt x="3507" y="0"/>
                    <a:pt x="3384"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61"/>
            <p:cNvSpPr/>
            <p:nvPr/>
          </p:nvSpPr>
          <p:spPr>
            <a:xfrm>
              <a:off x="4137338" y="2092175"/>
              <a:ext cx="70500" cy="14875"/>
            </a:xfrm>
            <a:custGeom>
              <a:rect b="b" l="l" r="r" t="t"/>
              <a:pathLst>
                <a:path extrusionOk="0" h="595" w="2820">
                  <a:moveTo>
                    <a:pt x="298" y="0"/>
                  </a:moveTo>
                  <a:cubicBezTo>
                    <a:pt x="134" y="0"/>
                    <a:pt x="0" y="123"/>
                    <a:pt x="41" y="338"/>
                  </a:cubicBezTo>
                  <a:cubicBezTo>
                    <a:pt x="41" y="461"/>
                    <a:pt x="175" y="595"/>
                    <a:pt x="339" y="595"/>
                  </a:cubicBezTo>
                  <a:lnTo>
                    <a:pt x="2522" y="595"/>
                  </a:lnTo>
                  <a:cubicBezTo>
                    <a:pt x="2697" y="595"/>
                    <a:pt x="2820" y="420"/>
                    <a:pt x="2820" y="205"/>
                  </a:cubicBezTo>
                  <a:cubicBezTo>
                    <a:pt x="2779" y="82"/>
                    <a:pt x="2645" y="0"/>
                    <a:pt x="2481"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 name="Google Shape;1117;p61"/>
          <p:cNvGrpSpPr/>
          <p:nvPr/>
        </p:nvGrpSpPr>
        <p:grpSpPr>
          <a:xfrm>
            <a:off x="3287238" y="1976825"/>
            <a:ext cx="343950" cy="343725"/>
            <a:chOff x="3287238" y="1976825"/>
            <a:chExt cx="343950" cy="343725"/>
          </a:xfrm>
        </p:grpSpPr>
        <p:sp>
          <p:nvSpPr>
            <p:cNvPr id="1118" name="Google Shape;1118;p61"/>
            <p:cNvSpPr/>
            <p:nvPr/>
          </p:nvSpPr>
          <p:spPr>
            <a:xfrm>
              <a:off x="3339763" y="2075000"/>
              <a:ext cx="43600" cy="14875"/>
            </a:xfrm>
            <a:custGeom>
              <a:rect b="b" l="l" r="r" t="t"/>
              <a:pathLst>
                <a:path extrusionOk="0" h="595" w="1744">
                  <a:moveTo>
                    <a:pt x="1" y="0"/>
                  </a:moveTo>
                  <a:lnTo>
                    <a:pt x="1" y="595"/>
                  </a:lnTo>
                  <a:lnTo>
                    <a:pt x="1744" y="595"/>
                  </a:lnTo>
                  <a:lnTo>
                    <a:pt x="1744"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61"/>
            <p:cNvSpPr/>
            <p:nvPr/>
          </p:nvSpPr>
          <p:spPr>
            <a:xfrm>
              <a:off x="3339763" y="2115475"/>
              <a:ext cx="43600" cy="15150"/>
            </a:xfrm>
            <a:custGeom>
              <a:rect b="b" l="l" r="r" t="t"/>
              <a:pathLst>
                <a:path extrusionOk="0" h="606" w="1744">
                  <a:moveTo>
                    <a:pt x="1" y="1"/>
                  </a:moveTo>
                  <a:lnTo>
                    <a:pt x="1" y="606"/>
                  </a:lnTo>
                  <a:lnTo>
                    <a:pt x="1744" y="606"/>
                  </a:lnTo>
                  <a:lnTo>
                    <a:pt x="1744"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61"/>
            <p:cNvSpPr/>
            <p:nvPr/>
          </p:nvSpPr>
          <p:spPr>
            <a:xfrm>
              <a:off x="3427163" y="2051425"/>
              <a:ext cx="43850" cy="13850"/>
            </a:xfrm>
            <a:custGeom>
              <a:rect b="b" l="l" r="r" t="t"/>
              <a:pathLst>
                <a:path extrusionOk="0" h="554" w="1754">
                  <a:moveTo>
                    <a:pt x="1" y="0"/>
                  </a:moveTo>
                  <a:lnTo>
                    <a:pt x="1" y="554"/>
                  </a:lnTo>
                  <a:lnTo>
                    <a:pt x="1754" y="554"/>
                  </a:lnTo>
                  <a:lnTo>
                    <a:pt x="1754"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61"/>
            <p:cNvSpPr/>
            <p:nvPr/>
          </p:nvSpPr>
          <p:spPr>
            <a:xfrm>
              <a:off x="3427163" y="2090875"/>
              <a:ext cx="43850" cy="15150"/>
            </a:xfrm>
            <a:custGeom>
              <a:rect b="b" l="l" r="r" t="t"/>
              <a:pathLst>
                <a:path extrusionOk="0" h="606" w="1754">
                  <a:moveTo>
                    <a:pt x="1" y="1"/>
                  </a:moveTo>
                  <a:lnTo>
                    <a:pt x="1" y="606"/>
                  </a:lnTo>
                  <a:lnTo>
                    <a:pt x="1754" y="606"/>
                  </a:lnTo>
                  <a:lnTo>
                    <a:pt x="1754" y="1"/>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61"/>
            <p:cNvSpPr/>
            <p:nvPr/>
          </p:nvSpPr>
          <p:spPr>
            <a:xfrm>
              <a:off x="3287238" y="1976825"/>
              <a:ext cx="343950" cy="343725"/>
            </a:xfrm>
            <a:custGeom>
              <a:rect b="b" l="l" r="r" t="t"/>
              <a:pathLst>
                <a:path extrusionOk="0" h="13749" w="13758">
                  <a:moveTo>
                    <a:pt x="8806" y="2984"/>
                  </a:moveTo>
                  <a:lnTo>
                    <a:pt x="11328" y="10888"/>
                  </a:lnTo>
                  <a:lnTo>
                    <a:pt x="10211" y="11318"/>
                  </a:lnTo>
                  <a:lnTo>
                    <a:pt x="7740" y="3415"/>
                  </a:lnTo>
                  <a:lnTo>
                    <a:pt x="8806" y="2984"/>
                  </a:lnTo>
                  <a:close/>
                  <a:moveTo>
                    <a:pt x="3547" y="1744"/>
                  </a:moveTo>
                  <a:lnTo>
                    <a:pt x="3547" y="2471"/>
                  </a:lnTo>
                  <a:lnTo>
                    <a:pt x="3547" y="2769"/>
                  </a:lnTo>
                  <a:lnTo>
                    <a:pt x="3547" y="11400"/>
                  </a:lnTo>
                  <a:lnTo>
                    <a:pt x="2399" y="11400"/>
                  </a:lnTo>
                  <a:lnTo>
                    <a:pt x="2399" y="1744"/>
                  </a:lnTo>
                  <a:close/>
                  <a:moveTo>
                    <a:pt x="5300" y="3076"/>
                  </a:moveTo>
                  <a:lnTo>
                    <a:pt x="5300" y="11400"/>
                  </a:lnTo>
                  <a:lnTo>
                    <a:pt x="4152" y="11400"/>
                  </a:lnTo>
                  <a:lnTo>
                    <a:pt x="4152" y="3076"/>
                  </a:lnTo>
                  <a:close/>
                  <a:moveTo>
                    <a:pt x="7053" y="595"/>
                  </a:moveTo>
                  <a:lnTo>
                    <a:pt x="7053" y="11400"/>
                  </a:lnTo>
                  <a:lnTo>
                    <a:pt x="5895" y="11400"/>
                  </a:lnTo>
                  <a:lnTo>
                    <a:pt x="5895" y="2471"/>
                  </a:lnTo>
                  <a:lnTo>
                    <a:pt x="5895" y="595"/>
                  </a:lnTo>
                  <a:close/>
                  <a:moveTo>
                    <a:pt x="7648" y="5127"/>
                  </a:moveTo>
                  <a:lnTo>
                    <a:pt x="9657" y="11400"/>
                  </a:lnTo>
                  <a:lnTo>
                    <a:pt x="7648" y="11400"/>
                  </a:lnTo>
                  <a:lnTo>
                    <a:pt x="7648" y="5127"/>
                  </a:lnTo>
                  <a:close/>
                  <a:moveTo>
                    <a:pt x="13163" y="8499"/>
                  </a:moveTo>
                  <a:lnTo>
                    <a:pt x="13163" y="13153"/>
                  </a:lnTo>
                  <a:lnTo>
                    <a:pt x="605" y="13153"/>
                  </a:lnTo>
                  <a:lnTo>
                    <a:pt x="605" y="8499"/>
                  </a:lnTo>
                  <a:lnTo>
                    <a:pt x="1753" y="8499"/>
                  </a:lnTo>
                  <a:lnTo>
                    <a:pt x="1753" y="11698"/>
                  </a:lnTo>
                  <a:cubicBezTo>
                    <a:pt x="1753" y="11831"/>
                    <a:pt x="1887" y="11995"/>
                    <a:pt x="2051" y="11995"/>
                  </a:cubicBezTo>
                  <a:lnTo>
                    <a:pt x="11666" y="11995"/>
                  </a:lnTo>
                  <a:cubicBezTo>
                    <a:pt x="11841" y="11995"/>
                    <a:pt x="11964" y="11831"/>
                    <a:pt x="11964" y="11698"/>
                  </a:cubicBezTo>
                  <a:lnTo>
                    <a:pt x="11964" y="8499"/>
                  </a:lnTo>
                  <a:close/>
                  <a:moveTo>
                    <a:pt x="5598" y="1"/>
                  </a:moveTo>
                  <a:cubicBezTo>
                    <a:pt x="5434" y="1"/>
                    <a:pt x="5300" y="124"/>
                    <a:pt x="5300" y="298"/>
                  </a:cubicBezTo>
                  <a:lnTo>
                    <a:pt x="5300" y="2471"/>
                  </a:lnTo>
                  <a:lnTo>
                    <a:pt x="4152" y="2471"/>
                  </a:lnTo>
                  <a:lnTo>
                    <a:pt x="4152" y="1446"/>
                  </a:lnTo>
                  <a:cubicBezTo>
                    <a:pt x="4152" y="1323"/>
                    <a:pt x="4019" y="1149"/>
                    <a:pt x="3845" y="1149"/>
                  </a:cubicBezTo>
                  <a:lnTo>
                    <a:pt x="2102" y="1149"/>
                  </a:lnTo>
                  <a:cubicBezTo>
                    <a:pt x="1928" y="1149"/>
                    <a:pt x="1794" y="1323"/>
                    <a:pt x="1794" y="1446"/>
                  </a:cubicBezTo>
                  <a:lnTo>
                    <a:pt x="1794" y="7894"/>
                  </a:lnTo>
                  <a:lnTo>
                    <a:pt x="308" y="7894"/>
                  </a:lnTo>
                  <a:cubicBezTo>
                    <a:pt x="134" y="7894"/>
                    <a:pt x="0" y="8028"/>
                    <a:pt x="0" y="8202"/>
                  </a:cubicBezTo>
                  <a:lnTo>
                    <a:pt x="0" y="13451"/>
                  </a:lnTo>
                  <a:cubicBezTo>
                    <a:pt x="0" y="13625"/>
                    <a:pt x="134" y="13748"/>
                    <a:pt x="308" y="13748"/>
                  </a:cubicBezTo>
                  <a:lnTo>
                    <a:pt x="13460" y="13748"/>
                  </a:lnTo>
                  <a:cubicBezTo>
                    <a:pt x="13635" y="13748"/>
                    <a:pt x="13758" y="13625"/>
                    <a:pt x="13758" y="13451"/>
                  </a:cubicBezTo>
                  <a:lnTo>
                    <a:pt x="13758" y="8202"/>
                  </a:lnTo>
                  <a:cubicBezTo>
                    <a:pt x="13758" y="8028"/>
                    <a:pt x="13635" y="7894"/>
                    <a:pt x="13460" y="7894"/>
                  </a:cubicBezTo>
                  <a:lnTo>
                    <a:pt x="11666" y="7894"/>
                  </a:lnTo>
                  <a:cubicBezTo>
                    <a:pt x="11492" y="7894"/>
                    <a:pt x="11369" y="8028"/>
                    <a:pt x="11369" y="8202"/>
                  </a:cubicBezTo>
                  <a:lnTo>
                    <a:pt x="11369" y="9135"/>
                  </a:lnTo>
                  <a:lnTo>
                    <a:pt x="9278" y="2512"/>
                  </a:lnTo>
                  <a:cubicBezTo>
                    <a:pt x="9227" y="2430"/>
                    <a:pt x="9186" y="2389"/>
                    <a:pt x="9104" y="2348"/>
                  </a:cubicBezTo>
                  <a:cubicBezTo>
                    <a:pt x="9022" y="2307"/>
                    <a:pt x="8929" y="2307"/>
                    <a:pt x="8888" y="2307"/>
                  </a:cubicBezTo>
                  <a:lnTo>
                    <a:pt x="7648" y="2820"/>
                  </a:lnTo>
                  <a:lnTo>
                    <a:pt x="7648" y="298"/>
                  </a:lnTo>
                  <a:cubicBezTo>
                    <a:pt x="7648" y="124"/>
                    <a:pt x="7484" y="1"/>
                    <a:pt x="735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3" name="Google Shape;1123;p61"/>
          <p:cNvGrpSpPr/>
          <p:nvPr/>
        </p:nvGrpSpPr>
        <p:grpSpPr>
          <a:xfrm>
            <a:off x="2499138" y="1976825"/>
            <a:ext cx="345000" cy="343725"/>
            <a:chOff x="2499138" y="1976825"/>
            <a:chExt cx="345000" cy="343725"/>
          </a:xfrm>
        </p:grpSpPr>
        <p:sp>
          <p:nvSpPr>
            <p:cNvPr id="1124" name="Google Shape;1124;p61"/>
            <p:cNvSpPr/>
            <p:nvPr/>
          </p:nvSpPr>
          <p:spPr>
            <a:xfrm>
              <a:off x="2499138" y="2174175"/>
              <a:ext cx="345000" cy="146375"/>
            </a:xfrm>
            <a:custGeom>
              <a:rect b="b" l="l" r="r" t="t"/>
              <a:pathLst>
                <a:path extrusionOk="0" h="5855" w="13800">
                  <a:moveTo>
                    <a:pt x="5276" y="589"/>
                  </a:moveTo>
                  <a:cubicBezTo>
                    <a:pt x="5325" y="589"/>
                    <a:pt x="5377" y="594"/>
                    <a:pt x="5434" y="605"/>
                  </a:cubicBezTo>
                  <a:cubicBezTo>
                    <a:pt x="6111" y="605"/>
                    <a:pt x="6623" y="1159"/>
                    <a:pt x="6623" y="1794"/>
                  </a:cubicBezTo>
                  <a:lnTo>
                    <a:pt x="6623" y="2738"/>
                  </a:lnTo>
                  <a:cubicBezTo>
                    <a:pt x="6244" y="2522"/>
                    <a:pt x="5773" y="2399"/>
                    <a:pt x="5342" y="2399"/>
                  </a:cubicBezTo>
                  <a:lnTo>
                    <a:pt x="1077" y="2399"/>
                  </a:lnTo>
                  <a:lnTo>
                    <a:pt x="1077" y="1753"/>
                  </a:lnTo>
                  <a:cubicBezTo>
                    <a:pt x="1077" y="1456"/>
                    <a:pt x="1334" y="1241"/>
                    <a:pt x="1590" y="1241"/>
                  </a:cubicBezTo>
                  <a:cubicBezTo>
                    <a:pt x="2697" y="1241"/>
                    <a:pt x="3763" y="1077"/>
                    <a:pt x="4788" y="728"/>
                  </a:cubicBezTo>
                  <a:cubicBezTo>
                    <a:pt x="4829" y="728"/>
                    <a:pt x="4829" y="687"/>
                    <a:pt x="4870" y="687"/>
                  </a:cubicBezTo>
                  <a:cubicBezTo>
                    <a:pt x="5028" y="627"/>
                    <a:pt x="5142" y="589"/>
                    <a:pt x="5276" y="589"/>
                  </a:cubicBezTo>
                  <a:close/>
                  <a:moveTo>
                    <a:pt x="8417" y="564"/>
                  </a:moveTo>
                  <a:cubicBezTo>
                    <a:pt x="8633" y="564"/>
                    <a:pt x="8766" y="605"/>
                    <a:pt x="8930" y="687"/>
                  </a:cubicBezTo>
                  <a:cubicBezTo>
                    <a:pt x="8971" y="687"/>
                    <a:pt x="9022" y="728"/>
                    <a:pt x="9022" y="728"/>
                  </a:cubicBezTo>
                  <a:cubicBezTo>
                    <a:pt x="10047" y="1077"/>
                    <a:pt x="11155" y="1241"/>
                    <a:pt x="12221" y="1241"/>
                  </a:cubicBezTo>
                  <a:cubicBezTo>
                    <a:pt x="12518" y="1241"/>
                    <a:pt x="12733" y="1456"/>
                    <a:pt x="12733" y="1753"/>
                  </a:cubicBezTo>
                  <a:lnTo>
                    <a:pt x="12733" y="2399"/>
                  </a:lnTo>
                  <a:lnTo>
                    <a:pt x="8510" y="2399"/>
                  </a:lnTo>
                  <a:cubicBezTo>
                    <a:pt x="8038" y="2399"/>
                    <a:pt x="7608" y="2522"/>
                    <a:pt x="7228" y="2738"/>
                  </a:cubicBezTo>
                  <a:lnTo>
                    <a:pt x="7228" y="1794"/>
                  </a:lnTo>
                  <a:cubicBezTo>
                    <a:pt x="7228" y="1118"/>
                    <a:pt x="7741" y="564"/>
                    <a:pt x="8417" y="564"/>
                  </a:cubicBezTo>
                  <a:close/>
                  <a:moveTo>
                    <a:pt x="13205" y="2994"/>
                  </a:moveTo>
                  <a:lnTo>
                    <a:pt x="13205" y="4152"/>
                  </a:lnTo>
                  <a:lnTo>
                    <a:pt x="8294" y="4152"/>
                  </a:lnTo>
                  <a:cubicBezTo>
                    <a:pt x="7997" y="4152"/>
                    <a:pt x="7741" y="4357"/>
                    <a:pt x="7649" y="4665"/>
                  </a:cubicBezTo>
                  <a:cubicBezTo>
                    <a:pt x="7608" y="5003"/>
                    <a:pt x="7269" y="5259"/>
                    <a:pt x="6921" y="5259"/>
                  </a:cubicBezTo>
                  <a:cubicBezTo>
                    <a:pt x="6541" y="5259"/>
                    <a:pt x="6244" y="5003"/>
                    <a:pt x="6152" y="4665"/>
                  </a:cubicBezTo>
                  <a:cubicBezTo>
                    <a:pt x="6111" y="4357"/>
                    <a:pt x="5855" y="4152"/>
                    <a:pt x="5557" y="4152"/>
                  </a:cubicBezTo>
                  <a:lnTo>
                    <a:pt x="606" y="4152"/>
                  </a:lnTo>
                  <a:lnTo>
                    <a:pt x="606" y="2994"/>
                  </a:lnTo>
                  <a:lnTo>
                    <a:pt x="5342" y="2994"/>
                  </a:lnTo>
                  <a:cubicBezTo>
                    <a:pt x="5855" y="2994"/>
                    <a:pt x="6326" y="3209"/>
                    <a:pt x="6716" y="3547"/>
                  </a:cubicBezTo>
                  <a:cubicBezTo>
                    <a:pt x="6757" y="3614"/>
                    <a:pt x="6831" y="3647"/>
                    <a:pt x="6910" y="3647"/>
                  </a:cubicBezTo>
                  <a:cubicBezTo>
                    <a:pt x="6990" y="3647"/>
                    <a:pt x="7074" y="3614"/>
                    <a:pt x="7136" y="3547"/>
                  </a:cubicBezTo>
                  <a:cubicBezTo>
                    <a:pt x="7485" y="3209"/>
                    <a:pt x="7997" y="2994"/>
                    <a:pt x="8510" y="2994"/>
                  </a:cubicBezTo>
                  <a:close/>
                  <a:moveTo>
                    <a:pt x="5383" y="0"/>
                  </a:moveTo>
                  <a:cubicBezTo>
                    <a:pt x="5086" y="0"/>
                    <a:pt x="4922" y="52"/>
                    <a:pt x="4665" y="134"/>
                  </a:cubicBezTo>
                  <a:cubicBezTo>
                    <a:pt x="4665" y="134"/>
                    <a:pt x="4614" y="134"/>
                    <a:pt x="4573" y="175"/>
                  </a:cubicBezTo>
                  <a:cubicBezTo>
                    <a:pt x="3640" y="472"/>
                    <a:pt x="2615" y="646"/>
                    <a:pt x="1590" y="646"/>
                  </a:cubicBezTo>
                  <a:cubicBezTo>
                    <a:pt x="985" y="646"/>
                    <a:pt x="473" y="1159"/>
                    <a:pt x="473" y="1753"/>
                  </a:cubicBezTo>
                  <a:lnTo>
                    <a:pt x="473" y="2399"/>
                  </a:lnTo>
                  <a:lnTo>
                    <a:pt x="308" y="2399"/>
                  </a:lnTo>
                  <a:cubicBezTo>
                    <a:pt x="175" y="2399"/>
                    <a:pt x="1" y="2522"/>
                    <a:pt x="1" y="2697"/>
                  </a:cubicBezTo>
                  <a:lnTo>
                    <a:pt x="1" y="4450"/>
                  </a:lnTo>
                  <a:cubicBezTo>
                    <a:pt x="1" y="4614"/>
                    <a:pt x="175" y="4747"/>
                    <a:pt x="308" y="4747"/>
                  </a:cubicBezTo>
                  <a:lnTo>
                    <a:pt x="5557" y="4747"/>
                  </a:lnTo>
                  <a:cubicBezTo>
                    <a:pt x="5691" y="5382"/>
                    <a:pt x="6244" y="5854"/>
                    <a:pt x="6921" y="5854"/>
                  </a:cubicBezTo>
                  <a:cubicBezTo>
                    <a:pt x="7567" y="5854"/>
                    <a:pt x="8120" y="5382"/>
                    <a:pt x="8253" y="4747"/>
                  </a:cubicBezTo>
                  <a:lnTo>
                    <a:pt x="13502" y="4747"/>
                  </a:lnTo>
                  <a:cubicBezTo>
                    <a:pt x="13676" y="4747"/>
                    <a:pt x="13799" y="4614"/>
                    <a:pt x="13799" y="4450"/>
                  </a:cubicBezTo>
                  <a:lnTo>
                    <a:pt x="13799" y="2697"/>
                  </a:lnTo>
                  <a:cubicBezTo>
                    <a:pt x="13799" y="2522"/>
                    <a:pt x="13676" y="2399"/>
                    <a:pt x="13502" y="2399"/>
                  </a:cubicBezTo>
                  <a:lnTo>
                    <a:pt x="13328" y="2399"/>
                  </a:lnTo>
                  <a:lnTo>
                    <a:pt x="13328" y="1753"/>
                  </a:lnTo>
                  <a:cubicBezTo>
                    <a:pt x="13328" y="1159"/>
                    <a:pt x="12815" y="646"/>
                    <a:pt x="12180" y="646"/>
                  </a:cubicBezTo>
                  <a:cubicBezTo>
                    <a:pt x="11196" y="646"/>
                    <a:pt x="10170" y="472"/>
                    <a:pt x="9186" y="175"/>
                  </a:cubicBezTo>
                  <a:cubicBezTo>
                    <a:pt x="9186" y="134"/>
                    <a:pt x="9145" y="134"/>
                    <a:pt x="9104" y="134"/>
                  </a:cubicBezTo>
                  <a:cubicBezTo>
                    <a:pt x="8889" y="52"/>
                    <a:pt x="8715" y="0"/>
                    <a:pt x="8417" y="0"/>
                  </a:cubicBezTo>
                  <a:cubicBezTo>
                    <a:pt x="7782" y="0"/>
                    <a:pt x="7228" y="308"/>
                    <a:pt x="6880" y="821"/>
                  </a:cubicBezTo>
                  <a:cubicBezTo>
                    <a:pt x="6582" y="308"/>
                    <a:pt x="6029" y="0"/>
                    <a:pt x="538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61"/>
            <p:cNvSpPr/>
            <p:nvPr/>
          </p:nvSpPr>
          <p:spPr>
            <a:xfrm>
              <a:off x="2594238" y="1997450"/>
              <a:ext cx="154825" cy="150100"/>
            </a:xfrm>
            <a:custGeom>
              <a:rect b="b" l="l" r="r" t="t"/>
              <a:pathLst>
                <a:path extrusionOk="0" h="6004" w="6193">
                  <a:moveTo>
                    <a:pt x="1282" y="580"/>
                  </a:moveTo>
                  <a:cubicBezTo>
                    <a:pt x="1497" y="580"/>
                    <a:pt x="1712" y="621"/>
                    <a:pt x="2010" y="755"/>
                  </a:cubicBezTo>
                  <a:cubicBezTo>
                    <a:pt x="2184" y="837"/>
                    <a:pt x="2399" y="919"/>
                    <a:pt x="2563" y="1011"/>
                  </a:cubicBezTo>
                  <a:cubicBezTo>
                    <a:pt x="2307" y="1226"/>
                    <a:pt x="2051" y="1431"/>
                    <a:pt x="1794" y="1687"/>
                  </a:cubicBezTo>
                  <a:cubicBezTo>
                    <a:pt x="1579" y="1944"/>
                    <a:pt x="1323" y="2200"/>
                    <a:pt x="1159" y="2456"/>
                  </a:cubicBezTo>
                  <a:cubicBezTo>
                    <a:pt x="1025" y="2292"/>
                    <a:pt x="943" y="2077"/>
                    <a:pt x="861" y="1903"/>
                  </a:cubicBezTo>
                  <a:cubicBezTo>
                    <a:pt x="646" y="1349"/>
                    <a:pt x="646" y="919"/>
                    <a:pt x="861" y="714"/>
                  </a:cubicBezTo>
                  <a:cubicBezTo>
                    <a:pt x="943" y="621"/>
                    <a:pt x="1066" y="580"/>
                    <a:pt x="1282" y="580"/>
                  </a:cubicBezTo>
                  <a:close/>
                  <a:moveTo>
                    <a:pt x="4962" y="580"/>
                  </a:moveTo>
                  <a:cubicBezTo>
                    <a:pt x="5126" y="580"/>
                    <a:pt x="5300" y="621"/>
                    <a:pt x="5382" y="714"/>
                  </a:cubicBezTo>
                  <a:cubicBezTo>
                    <a:pt x="5557" y="919"/>
                    <a:pt x="5557" y="1349"/>
                    <a:pt x="5341" y="1903"/>
                  </a:cubicBezTo>
                  <a:cubicBezTo>
                    <a:pt x="5259" y="2077"/>
                    <a:pt x="5167" y="2292"/>
                    <a:pt x="5085" y="2456"/>
                  </a:cubicBezTo>
                  <a:cubicBezTo>
                    <a:pt x="4870" y="2200"/>
                    <a:pt x="4654" y="1944"/>
                    <a:pt x="4398" y="1687"/>
                  </a:cubicBezTo>
                  <a:cubicBezTo>
                    <a:pt x="4142" y="1431"/>
                    <a:pt x="3886" y="1226"/>
                    <a:pt x="3629" y="1011"/>
                  </a:cubicBezTo>
                  <a:cubicBezTo>
                    <a:pt x="3804" y="919"/>
                    <a:pt x="4019" y="837"/>
                    <a:pt x="4193" y="755"/>
                  </a:cubicBezTo>
                  <a:cubicBezTo>
                    <a:pt x="4490" y="621"/>
                    <a:pt x="4747" y="580"/>
                    <a:pt x="4962" y="580"/>
                  </a:cubicBezTo>
                  <a:close/>
                  <a:moveTo>
                    <a:pt x="3117" y="1349"/>
                  </a:moveTo>
                  <a:cubicBezTo>
                    <a:pt x="3424" y="1564"/>
                    <a:pt x="3722" y="1821"/>
                    <a:pt x="3978" y="2118"/>
                  </a:cubicBezTo>
                  <a:cubicBezTo>
                    <a:pt x="4275" y="2415"/>
                    <a:pt x="4531" y="2672"/>
                    <a:pt x="4747" y="2969"/>
                  </a:cubicBezTo>
                  <a:cubicBezTo>
                    <a:pt x="4531" y="3276"/>
                    <a:pt x="4275" y="3574"/>
                    <a:pt x="3978" y="3871"/>
                  </a:cubicBezTo>
                  <a:cubicBezTo>
                    <a:pt x="3722" y="4127"/>
                    <a:pt x="3424" y="4384"/>
                    <a:pt x="3117" y="4599"/>
                  </a:cubicBezTo>
                  <a:cubicBezTo>
                    <a:pt x="2819" y="4384"/>
                    <a:pt x="2522" y="4127"/>
                    <a:pt x="2225" y="3871"/>
                  </a:cubicBezTo>
                  <a:cubicBezTo>
                    <a:pt x="1969" y="3574"/>
                    <a:pt x="1712" y="3276"/>
                    <a:pt x="1497" y="2969"/>
                  </a:cubicBezTo>
                  <a:cubicBezTo>
                    <a:pt x="1712" y="2672"/>
                    <a:pt x="1969" y="2415"/>
                    <a:pt x="2225" y="2118"/>
                  </a:cubicBezTo>
                  <a:cubicBezTo>
                    <a:pt x="2522" y="1821"/>
                    <a:pt x="2819" y="1564"/>
                    <a:pt x="3117" y="1349"/>
                  </a:cubicBezTo>
                  <a:close/>
                  <a:moveTo>
                    <a:pt x="1159" y="3533"/>
                  </a:moveTo>
                  <a:cubicBezTo>
                    <a:pt x="1323" y="3789"/>
                    <a:pt x="1579" y="4045"/>
                    <a:pt x="1794" y="4302"/>
                  </a:cubicBezTo>
                  <a:cubicBezTo>
                    <a:pt x="2051" y="4507"/>
                    <a:pt x="2307" y="4763"/>
                    <a:pt x="2563" y="4937"/>
                  </a:cubicBezTo>
                  <a:cubicBezTo>
                    <a:pt x="2399" y="5070"/>
                    <a:pt x="2184" y="5152"/>
                    <a:pt x="2010" y="5234"/>
                  </a:cubicBezTo>
                  <a:cubicBezTo>
                    <a:pt x="1733" y="5342"/>
                    <a:pt x="1487" y="5396"/>
                    <a:pt x="1289" y="5396"/>
                  </a:cubicBezTo>
                  <a:cubicBezTo>
                    <a:pt x="1092" y="5396"/>
                    <a:pt x="943" y="5342"/>
                    <a:pt x="861" y="5234"/>
                  </a:cubicBezTo>
                  <a:cubicBezTo>
                    <a:pt x="646" y="5070"/>
                    <a:pt x="646" y="4640"/>
                    <a:pt x="861" y="4086"/>
                  </a:cubicBezTo>
                  <a:cubicBezTo>
                    <a:pt x="943" y="3912"/>
                    <a:pt x="1025" y="3697"/>
                    <a:pt x="1159" y="3533"/>
                  </a:cubicBezTo>
                  <a:close/>
                  <a:moveTo>
                    <a:pt x="5085" y="3533"/>
                  </a:moveTo>
                  <a:cubicBezTo>
                    <a:pt x="5167" y="3697"/>
                    <a:pt x="5259" y="3912"/>
                    <a:pt x="5341" y="4086"/>
                  </a:cubicBezTo>
                  <a:cubicBezTo>
                    <a:pt x="5557" y="4640"/>
                    <a:pt x="5557" y="5070"/>
                    <a:pt x="5382" y="5234"/>
                  </a:cubicBezTo>
                  <a:cubicBezTo>
                    <a:pt x="5275" y="5342"/>
                    <a:pt x="5116" y="5396"/>
                    <a:pt x="4915" y="5396"/>
                  </a:cubicBezTo>
                  <a:cubicBezTo>
                    <a:pt x="4713" y="5396"/>
                    <a:pt x="4470" y="5342"/>
                    <a:pt x="4193" y="5234"/>
                  </a:cubicBezTo>
                  <a:cubicBezTo>
                    <a:pt x="4019" y="5152"/>
                    <a:pt x="3804" y="5070"/>
                    <a:pt x="3629" y="4937"/>
                  </a:cubicBezTo>
                  <a:cubicBezTo>
                    <a:pt x="3886" y="4763"/>
                    <a:pt x="4142" y="4507"/>
                    <a:pt x="4398" y="4302"/>
                  </a:cubicBezTo>
                  <a:cubicBezTo>
                    <a:pt x="4654" y="4045"/>
                    <a:pt x="4870" y="3789"/>
                    <a:pt x="5085" y="3533"/>
                  </a:cubicBezTo>
                  <a:close/>
                  <a:moveTo>
                    <a:pt x="1300" y="1"/>
                  </a:moveTo>
                  <a:cubicBezTo>
                    <a:pt x="943" y="1"/>
                    <a:pt x="644" y="110"/>
                    <a:pt x="431" y="324"/>
                  </a:cubicBezTo>
                  <a:cubicBezTo>
                    <a:pt x="41" y="662"/>
                    <a:pt x="0" y="1308"/>
                    <a:pt x="298" y="2118"/>
                  </a:cubicBezTo>
                  <a:cubicBezTo>
                    <a:pt x="431" y="2415"/>
                    <a:pt x="605" y="2672"/>
                    <a:pt x="769" y="2969"/>
                  </a:cubicBezTo>
                  <a:cubicBezTo>
                    <a:pt x="605" y="3276"/>
                    <a:pt x="431" y="3574"/>
                    <a:pt x="298" y="3871"/>
                  </a:cubicBezTo>
                  <a:cubicBezTo>
                    <a:pt x="0" y="4640"/>
                    <a:pt x="41" y="5275"/>
                    <a:pt x="431" y="5665"/>
                  </a:cubicBezTo>
                  <a:cubicBezTo>
                    <a:pt x="646" y="5880"/>
                    <a:pt x="902" y="6003"/>
                    <a:pt x="1282" y="6003"/>
                  </a:cubicBezTo>
                  <a:cubicBezTo>
                    <a:pt x="1538" y="6003"/>
                    <a:pt x="1887" y="5921"/>
                    <a:pt x="2225" y="5788"/>
                  </a:cubicBezTo>
                  <a:cubicBezTo>
                    <a:pt x="2522" y="5665"/>
                    <a:pt x="2819" y="5532"/>
                    <a:pt x="3117" y="5327"/>
                  </a:cubicBezTo>
                  <a:cubicBezTo>
                    <a:pt x="3424" y="5532"/>
                    <a:pt x="3681" y="5665"/>
                    <a:pt x="3978" y="5788"/>
                  </a:cubicBezTo>
                  <a:cubicBezTo>
                    <a:pt x="4316" y="5921"/>
                    <a:pt x="4654" y="6003"/>
                    <a:pt x="4962" y="6003"/>
                  </a:cubicBezTo>
                  <a:cubicBezTo>
                    <a:pt x="5300" y="6003"/>
                    <a:pt x="5598" y="5880"/>
                    <a:pt x="5772" y="5665"/>
                  </a:cubicBezTo>
                  <a:cubicBezTo>
                    <a:pt x="6151" y="5275"/>
                    <a:pt x="6192" y="4640"/>
                    <a:pt x="5895" y="3871"/>
                  </a:cubicBezTo>
                  <a:cubicBezTo>
                    <a:pt x="5772" y="3574"/>
                    <a:pt x="5639" y="3276"/>
                    <a:pt x="5423" y="2969"/>
                  </a:cubicBezTo>
                  <a:cubicBezTo>
                    <a:pt x="5639" y="2672"/>
                    <a:pt x="5772" y="2415"/>
                    <a:pt x="5895" y="2118"/>
                  </a:cubicBezTo>
                  <a:cubicBezTo>
                    <a:pt x="6192" y="1308"/>
                    <a:pt x="6151" y="662"/>
                    <a:pt x="5772" y="324"/>
                  </a:cubicBezTo>
                  <a:cubicBezTo>
                    <a:pt x="5576" y="110"/>
                    <a:pt x="5288" y="1"/>
                    <a:pt x="4930" y="1"/>
                  </a:cubicBezTo>
                  <a:cubicBezTo>
                    <a:pt x="4652" y="1"/>
                    <a:pt x="4332" y="67"/>
                    <a:pt x="3978" y="201"/>
                  </a:cubicBezTo>
                  <a:cubicBezTo>
                    <a:pt x="3681" y="324"/>
                    <a:pt x="3424" y="457"/>
                    <a:pt x="3117" y="662"/>
                  </a:cubicBezTo>
                  <a:cubicBezTo>
                    <a:pt x="2819" y="457"/>
                    <a:pt x="2522" y="324"/>
                    <a:pt x="2225" y="201"/>
                  </a:cubicBezTo>
                  <a:cubicBezTo>
                    <a:pt x="1889" y="67"/>
                    <a:pt x="1577" y="1"/>
                    <a:pt x="130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61"/>
            <p:cNvSpPr/>
            <p:nvPr/>
          </p:nvSpPr>
          <p:spPr>
            <a:xfrm>
              <a:off x="2662663" y="2064225"/>
              <a:ext cx="18225" cy="15150"/>
            </a:xfrm>
            <a:custGeom>
              <a:rect b="b" l="l" r="r" t="t"/>
              <a:pathLst>
                <a:path extrusionOk="0" h="606" w="729">
                  <a:moveTo>
                    <a:pt x="339" y="1"/>
                  </a:moveTo>
                  <a:cubicBezTo>
                    <a:pt x="257" y="1"/>
                    <a:pt x="175" y="42"/>
                    <a:pt x="123" y="134"/>
                  </a:cubicBezTo>
                  <a:cubicBezTo>
                    <a:pt x="0" y="390"/>
                    <a:pt x="175" y="605"/>
                    <a:pt x="380" y="605"/>
                  </a:cubicBezTo>
                  <a:cubicBezTo>
                    <a:pt x="595" y="605"/>
                    <a:pt x="728" y="390"/>
                    <a:pt x="636" y="175"/>
                  </a:cubicBezTo>
                  <a:cubicBezTo>
                    <a:pt x="595" y="93"/>
                    <a:pt x="472" y="1"/>
                    <a:pt x="38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61"/>
            <p:cNvSpPr/>
            <p:nvPr/>
          </p:nvSpPr>
          <p:spPr>
            <a:xfrm>
              <a:off x="2783363" y="1976825"/>
              <a:ext cx="18225" cy="14900"/>
            </a:xfrm>
            <a:custGeom>
              <a:rect b="b" l="l" r="r" t="t"/>
              <a:pathLst>
                <a:path extrusionOk="0" h="596" w="729">
                  <a:moveTo>
                    <a:pt x="339" y="1"/>
                  </a:moveTo>
                  <a:cubicBezTo>
                    <a:pt x="257" y="1"/>
                    <a:pt x="124" y="42"/>
                    <a:pt x="83" y="124"/>
                  </a:cubicBezTo>
                  <a:cubicBezTo>
                    <a:pt x="1" y="339"/>
                    <a:pt x="124" y="595"/>
                    <a:pt x="339" y="595"/>
                  </a:cubicBezTo>
                  <a:cubicBezTo>
                    <a:pt x="554" y="595"/>
                    <a:pt x="729" y="380"/>
                    <a:pt x="636" y="165"/>
                  </a:cubicBezTo>
                  <a:cubicBezTo>
                    <a:pt x="554" y="42"/>
                    <a:pt x="472" y="1"/>
                    <a:pt x="38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61"/>
            <p:cNvSpPr/>
            <p:nvPr/>
          </p:nvSpPr>
          <p:spPr>
            <a:xfrm>
              <a:off x="2541938" y="2130600"/>
              <a:ext cx="19250" cy="14900"/>
            </a:xfrm>
            <a:custGeom>
              <a:rect b="b" l="l" r="r" t="t"/>
              <a:pathLst>
                <a:path extrusionOk="0" h="596" w="770">
                  <a:moveTo>
                    <a:pt x="339" y="1"/>
                  </a:moveTo>
                  <a:cubicBezTo>
                    <a:pt x="257" y="1"/>
                    <a:pt x="175" y="42"/>
                    <a:pt x="134" y="124"/>
                  </a:cubicBezTo>
                  <a:cubicBezTo>
                    <a:pt x="1" y="339"/>
                    <a:pt x="175" y="595"/>
                    <a:pt x="390" y="595"/>
                  </a:cubicBezTo>
                  <a:cubicBezTo>
                    <a:pt x="596" y="595"/>
                    <a:pt x="770" y="380"/>
                    <a:pt x="647" y="165"/>
                  </a:cubicBezTo>
                  <a:cubicBezTo>
                    <a:pt x="596" y="42"/>
                    <a:pt x="514" y="1"/>
                    <a:pt x="39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61"/>
            <p:cNvSpPr/>
            <p:nvPr/>
          </p:nvSpPr>
          <p:spPr>
            <a:xfrm>
              <a:off x="2520688" y="2031175"/>
              <a:ext cx="18200" cy="14875"/>
            </a:xfrm>
            <a:custGeom>
              <a:rect b="b" l="l" r="r" t="t"/>
              <a:pathLst>
                <a:path extrusionOk="0" h="595" w="728">
                  <a:moveTo>
                    <a:pt x="338" y="0"/>
                  </a:moveTo>
                  <a:cubicBezTo>
                    <a:pt x="256" y="0"/>
                    <a:pt x="164" y="82"/>
                    <a:pt x="123" y="174"/>
                  </a:cubicBezTo>
                  <a:cubicBezTo>
                    <a:pt x="0" y="390"/>
                    <a:pt x="123" y="595"/>
                    <a:pt x="379" y="595"/>
                  </a:cubicBezTo>
                  <a:cubicBezTo>
                    <a:pt x="554" y="595"/>
                    <a:pt x="728" y="390"/>
                    <a:pt x="636" y="174"/>
                  </a:cubicBezTo>
                  <a:cubicBezTo>
                    <a:pt x="595" y="82"/>
                    <a:pt x="472" y="0"/>
                    <a:pt x="379"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61"/>
            <p:cNvSpPr/>
            <p:nvPr/>
          </p:nvSpPr>
          <p:spPr>
            <a:xfrm>
              <a:off x="2771588" y="2113425"/>
              <a:ext cx="19250" cy="14900"/>
            </a:xfrm>
            <a:custGeom>
              <a:rect b="b" l="l" r="r" t="t"/>
              <a:pathLst>
                <a:path extrusionOk="0" h="596" w="770">
                  <a:moveTo>
                    <a:pt x="380" y="1"/>
                  </a:moveTo>
                  <a:cubicBezTo>
                    <a:pt x="257" y="1"/>
                    <a:pt x="175" y="42"/>
                    <a:pt x="123" y="124"/>
                  </a:cubicBezTo>
                  <a:cubicBezTo>
                    <a:pt x="0" y="380"/>
                    <a:pt x="175" y="595"/>
                    <a:pt x="380" y="595"/>
                  </a:cubicBezTo>
                  <a:cubicBezTo>
                    <a:pt x="595" y="595"/>
                    <a:pt x="769" y="380"/>
                    <a:pt x="636" y="175"/>
                  </a:cubicBezTo>
                  <a:cubicBezTo>
                    <a:pt x="595" y="83"/>
                    <a:pt x="513" y="1"/>
                    <a:pt x="38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1" name="Google Shape;1131;p61"/>
          <p:cNvGrpSpPr/>
          <p:nvPr/>
        </p:nvGrpSpPr>
        <p:grpSpPr>
          <a:xfrm>
            <a:off x="1047013" y="1432225"/>
            <a:ext cx="256325" cy="344100"/>
            <a:chOff x="1047013" y="1432225"/>
            <a:chExt cx="256325" cy="344100"/>
          </a:xfrm>
        </p:grpSpPr>
        <p:sp>
          <p:nvSpPr>
            <p:cNvPr id="1132" name="Google Shape;1132;p61"/>
            <p:cNvSpPr/>
            <p:nvPr/>
          </p:nvSpPr>
          <p:spPr>
            <a:xfrm>
              <a:off x="1047013" y="1432225"/>
              <a:ext cx="256325" cy="310650"/>
            </a:xfrm>
            <a:custGeom>
              <a:rect b="b" l="l" r="r" t="t"/>
              <a:pathLst>
                <a:path extrusionOk="0" h="12426" w="10253">
                  <a:moveTo>
                    <a:pt x="9648" y="595"/>
                  </a:moveTo>
                  <a:lnTo>
                    <a:pt x="9648" y="9647"/>
                  </a:lnTo>
                  <a:lnTo>
                    <a:pt x="1405" y="9647"/>
                  </a:lnTo>
                  <a:cubicBezTo>
                    <a:pt x="1108" y="9647"/>
                    <a:pt x="852" y="9739"/>
                    <a:pt x="596" y="9903"/>
                  </a:cubicBezTo>
                  <a:lnTo>
                    <a:pt x="596" y="1405"/>
                  </a:lnTo>
                  <a:cubicBezTo>
                    <a:pt x="596" y="933"/>
                    <a:pt x="985" y="595"/>
                    <a:pt x="1405" y="595"/>
                  </a:cubicBezTo>
                  <a:close/>
                  <a:moveTo>
                    <a:pt x="1405" y="1"/>
                  </a:moveTo>
                  <a:cubicBezTo>
                    <a:pt x="637" y="1"/>
                    <a:pt x="1" y="636"/>
                    <a:pt x="1" y="1405"/>
                  </a:cubicBezTo>
                  <a:lnTo>
                    <a:pt x="1" y="11021"/>
                  </a:lnTo>
                  <a:cubicBezTo>
                    <a:pt x="1" y="11790"/>
                    <a:pt x="637" y="12425"/>
                    <a:pt x="1405" y="12425"/>
                  </a:cubicBezTo>
                  <a:lnTo>
                    <a:pt x="2267" y="12425"/>
                  </a:lnTo>
                  <a:lnTo>
                    <a:pt x="2267" y="11831"/>
                  </a:lnTo>
                  <a:lnTo>
                    <a:pt x="1405" y="11831"/>
                  </a:lnTo>
                  <a:cubicBezTo>
                    <a:pt x="985" y="11831"/>
                    <a:pt x="637" y="11533"/>
                    <a:pt x="596" y="11103"/>
                  </a:cubicBezTo>
                  <a:cubicBezTo>
                    <a:pt x="555" y="10631"/>
                    <a:pt x="934" y="10252"/>
                    <a:pt x="1405" y="10252"/>
                  </a:cubicBezTo>
                  <a:lnTo>
                    <a:pt x="9648" y="10252"/>
                  </a:lnTo>
                  <a:lnTo>
                    <a:pt x="9648" y="11831"/>
                  </a:lnTo>
                  <a:lnTo>
                    <a:pt x="4009" y="11831"/>
                  </a:lnTo>
                  <a:lnTo>
                    <a:pt x="4009" y="12425"/>
                  </a:lnTo>
                  <a:lnTo>
                    <a:pt x="9955" y="12425"/>
                  </a:lnTo>
                  <a:cubicBezTo>
                    <a:pt x="10119" y="12425"/>
                    <a:pt x="10252" y="12302"/>
                    <a:pt x="10252" y="12128"/>
                  </a:cubicBezTo>
                  <a:lnTo>
                    <a:pt x="10252" y="9944"/>
                  </a:lnTo>
                  <a:lnTo>
                    <a:pt x="10252" y="298"/>
                  </a:lnTo>
                  <a:cubicBezTo>
                    <a:pt x="10252" y="124"/>
                    <a:pt x="10119" y="1"/>
                    <a:pt x="9955"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61"/>
            <p:cNvSpPr/>
            <p:nvPr/>
          </p:nvSpPr>
          <p:spPr>
            <a:xfrm>
              <a:off x="1095988" y="1544225"/>
              <a:ext cx="159175" cy="100475"/>
            </a:xfrm>
            <a:custGeom>
              <a:rect b="b" l="l" r="r" t="t"/>
              <a:pathLst>
                <a:path extrusionOk="0" h="4019" w="6367">
                  <a:moveTo>
                    <a:pt x="687" y="0"/>
                  </a:moveTo>
                  <a:lnTo>
                    <a:pt x="687" y="3414"/>
                  </a:lnTo>
                  <a:lnTo>
                    <a:pt x="349" y="3414"/>
                  </a:lnTo>
                  <a:cubicBezTo>
                    <a:pt x="215" y="3414"/>
                    <a:pt x="92" y="3506"/>
                    <a:pt x="51" y="3629"/>
                  </a:cubicBezTo>
                  <a:cubicBezTo>
                    <a:pt x="0" y="3845"/>
                    <a:pt x="133" y="4019"/>
                    <a:pt x="349" y="4019"/>
                  </a:cubicBezTo>
                  <a:lnTo>
                    <a:pt x="6028" y="4019"/>
                  </a:lnTo>
                  <a:cubicBezTo>
                    <a:pt x="6151" y="4019"/>
                    <a:pt x="6284" y="3927"/>
                    <a:pt x="6284" y="3804"/>
                  </a:cubicBezTo>
                  <a:cubicBezTo>
                    <a:pt x="6366" y="3588"/>
                    <a:pt x="6202" y="3414"/>
                    <a:pt x="6028" y="3414"/>
                  </a:cubicBezTo>
                  <a:lnTo>
                    <a:pt x="5638" y="3414"/>
                  </a:lnTo>
                  <a:lnTo>
                    <a:pt x="5638" y="0"/>
                  </a:lnTo>
                  <a:lnTo>
                    <a:pt x="5044" y="0"/>
                  </a:lnTo>
                  <a:lnTo>
                    <a:pt x="5044" y="3414"/>
                  </a:lnTo>
                  <a:lnTo>
                    <a:pt x="3465" y="3414"/>
                  </a:lnTo>
                  <a:lnTo>
                    <a:pt x="3465" y="0"/>
                  </a:lnTo>
                  <a:lnTo>
                    <a:pt x="2870" y="0"/>
                  </a:lnTo>
                  <a:lnTo>
                    <a:pt x="2870" y="3414"/>
                  </a:lnTo>
                  <a:lnTo>
                    <a:pt x="1281" y="3414"/>
                  </a:lnTo>
                  <a:lnTo>
                    <a:pt x="1281" y="0"/>
                  </a:ln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61"/>
            <p:cNvSpPr/>
            <p:nvPr/>
          </p:nvSpPr>
          <p:spPr>
            <a:xfrm>
              <a:off x="1095988" y="1711650"/>
              <a:ext cx="58950" cy="64675"/>
            </a:xfrm>
            <a:custGeom>
              <a:rect b="b" l="l" r="r" t="t"/>
              <a:pathLst>
                <a:path extrusionOk="0" h="2587" w="2358">
                  <a:moveTo>
                    <a:pt x="320" y="0"/>
                  </a:moveTo>
                  <a:cubicBezTo>
                    <a:pt x="299" y="0"/>
                    <a:pt x="278" y="3"/>
                    <a:pt x="256" y="8"/>
                  </a:cubicBezTo>
                  <a:cubicBezTo>
                    <a:pt x="133" y="8"/>
                    <a:pt x="0" y="141"/>
                    <a:pt x="0" y="305"/>
                  </a:cubicBezTo>
                  <a:lnTo>
                    <a:pt x="0" y="2273"/>
                  </a:lnTo>
                  <a:cubicBezTo>
                    <a:pt x="0" y="2355"/>
                    <a:pt x="51" y="2448"/>
                    <a:pt x="92" y="2489"/>
                  </a:cubicBezTo>
                  <a:cubicBezTo>
                    <a:pt x="152" y="2549"/>
                    <a:pt x="262" y="2587"/>
                    <a:pt x="364" y="2587"/>
                  </a:cubicBezTo>
                  <a:cubicBezTo>
                    <a:pt x="402" y="2587"/>
                    <a:pt x="439" y="2582"/>
                    <a:pt x="472" y="2571"/>
                  </a:cubicBezTo>
                  <a:lnTo>
                    <a:pt x="1199" y="2150"/>
                  </a:lnTo>
                  <a:lnTo>
                    <a:pt x="1927" y="2571"/>
                  </a:lnTo>
                  <a:lnTo>
                    <a:pt x="2050" y="2571"/>
                  </a:lnTo>
                  <a:cubicBezTo>
                    <a:pt x="2143" y="2571"/>
                    <a:pt x="2225" y="2530"/>
                    <a:pt x="2307" y="2489"/>
                  </a:cubicBezTo>
                  <a:cubicBezTo>
                    <a:pt x="2358" y="2448"/>
                    <a:pt x="2358" y="2355"/>
                    <a:pt x="2358" y="2273"/>
                  </a:cubicBezTo>
                  <a:lnTo>
                    <a:pt x="2358" y="305"/>
                  </a:lnTo>
                  <a:cubicBezTo>
                    <a:pt x="2358" y="125"/>
                    <a:pt x="2224" y="0"/>
                    <a:pt x="2073" y="0"/>
                  </a:cubicBezTo>
                  <a:cubicBezTo>
                    <a:pt x="2052" y="0"/>
                    <a:pt x="2031" y="3"/>
                    <a:pt x="2009" y="8"/>
                  </a:cubicBezTo>
                  <a:cubicBezTo>
                    <a:pt x="1886" y="8"/>
                    <a:pt x="1753" y="141"/>
                    <a:pt x="1753" y="305"/>
                  </a:cubicBezTo>
                  <a:lnTo>
                    <a:pt x="1753" y="1802"/>
                  </a:lnTo>
                  <a:lnTo>
                    <a:pt x="1333" y="1546"/>
                  </a:lnTo>
                  <a:cubicBezTo>
                    <a:pt x="1287" y="1525"/>
                    <a:pt x="1243" y="1515"/>
                    <a:pt x="1194" y="1515"/>
                  </a:cubicBezTo>
                  <a:cubicBezTo>
                    <a:pt x="1146" y="1515"/>
                    <a:pt x="1092" y="1525"/>
                    <a:pt x="1025" y="1546"/>
                  </a:cubicBezTo>
                  <a:lnTo>
                    <a:pt x="605" y="1802"/>
                  </a:lnTo>
                  <a:lnTo>
                    <a:pt x="605" y="305"/>
                  </a:lnTo>
                  <a:cubicBezTo>
                    <a:pt x="605" y="125"/>
                    <a:pt x="471" y="0"/>
                    <a:pt x="320"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61"/>
            <p:cNvSpPr/>
            <p:nvPr/>
          </p:nvSpPr>
          <p:spPr>
            <a:xfrm>
              <a:off x="1095988" y="1476375"/>
              <a:ext cx="158150" cy="75300"/>
            </a:xfrm>
            <a:custGeom>
              <a:rect b="b" l="l" r="r" t="t"/>
              <a:pathLst>
                <a:path extrusionOk="0" h="3012" w="6326">
                  <a:moveTo>
                    <a:pt x="3168" y="664"/>
                  </a:moveTo>
                  <a:lnTo>
                    <a:pt x="5218" y="2417"/>
                  </a:lnTo>
                  <a:lnTo>
                    <a:pt x="1117" y="2417"/>
                  </a:lnTo>
                  <a:lnTo>
                    <a:pt x="3168" y="664"/>
                  </a:lnTo>
                  <a:close/>
                  <a:moveTo>
                    <a:pt x="3157" y="0"/>
                  </a:moveTo>
                  <a:cubicBezTo>
                    <a:pt x="3088" y="0"/>
                    <a:pt x="3014" y="23"/>
                    <a:pt x="2952" y="70"/>
                  </a:cubicBezTo>
                  <a:lnTo>
                    <a:pt x="133" y="2458"/>
                  </a:lnTo>
                  <a:cubicBezTo>
                    <a:pt x="0" y="2591"/>
                    <a:pt x="0" y="2714"/>
                    <a:pt x="92" y="2889"/>
                  </a:cubicBezTo>
                  <a:cubicBezTo>
                    <a:pt x="133" y="2930"/>
                    <a:pt x="215" y="3012"/>
                    <a:pt x="349" y="3012"/>
                  </a:cubicBezTo>
                  <a:lnTo>
                    <a:pt x="6028" y="3012"/>
                  </a:lnTo>
                  <a:cubicBezTo>
                    <a:pt x="6151" y="3012"/>
                    <a:pt x="6284" y="2889"/>
                    <a:pt x="6284" y="2714"/>
                  </a:cubicBezTo>
                  <a:cubicBezTo>
                    <a:pt x="6325" y="2632"/>
                    <a:pt x="6284" y="2540"/>
                    <a:pt x="6202" y="2458"/>
                  </a:cubicBezTo>
                  <a:lnTo>
                    <a:pt x="3332" y="70"/>
                  </a:lnTo>
                  <a:cubicBezTo>
                    <a:pt x="3291" y="23"/>
                    <a:pt x="3227" y="0"/>
                    <a:pt x="3157"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 name="Google Shape;1136;p61"/>
          <p:cNvGrpSpPr/>
          <p:nvPr/>
        </p:nvGrpSpPr>
        <p:grpSpPr>
          <a:xfrm>
            <a:off x="1757188" y="1976825"/>
            <a:ext cx="255050" cy="343800"/>
            <a:chOff x="1757188" y="1976825"/>
            <a:chExt cx="255050" cy="343800"/>
          </a:xfrm>
        </p:grpSpPr>
        <p:sp>
          <p:nvSpPr>
            <p:cNvPr id="1137" name="Google Shape;1137;p61"/>
            <p:cNvSpPr/>
            <p:nvPr/>
          </p:nvSpPr>
          <p:spPr>
            <a:xfrm>
              <a:off x="1948138" y="1984275"/>
              <a:ext cx="56650" cy="56650"/>
            </a:xfrm>
            <a:custGeom>
              <a:rect b="b" l="l" r="r" t="t"/>
              <a:pathLst>
                <a:path extrusionOk="0" h="2266" w="2266">
                  <a:moveTo>
                    <a:pt x="0" y="0"/>
                  </a:moveTo>
                  <a:cubicBezTo>
                    <a:pt x="0" y="595"/>
                    <a:pt x="257" y="1148"/>
                    <a:pt x="687" y="1579"/>
                  </a:cubicBezTo>
                  <a:cubicBezTo>
                    <a:pt x="1118" y="2050"/>
                    <a:pt x="1671" y="2266"/>
                    <a:pt x="2266" y="2266"/>
                  </a:cubicBezTo>
                  <a:lnTo>
                    <a:pt x="2266" y="1661"/>
                  </a:lnTo>
                  <a:cubicBezTo>
                    <a:pt x="1374" y="1661"/>
                    <a:pt x="605" y="933"/>
                    <a:pt x="605"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61"/>
            <p:cNvSpPr/>
            <p:nvPr/>
          </p:nvSpPr>
          <p:spPr>
            <a:xfrm>
              <a:off x="1948138" y="2169050"/>
              <a:ext cx="56650" cy="56400"/>
            </a:xfrm>
            <a:custGeom>
              <a:rect b="b" l="l" r="r" t="t"/>
              <a:pathLst>
                <a:path extrusionOk="0" h="2256" w="2266">
                  <a:moveTo>
                    <a:pt x="2266" y="0"/>
                  </a:moveTo>
                  <a:cubicBezTo>
                    <a:pt x="1025" y="0"/>
                    <a:pt x="0" y="1026"/>
                    <a:pt x="0" y="2256"/>
                  </a:cubicBezTo>
                  <a:lnTo>
                    <a:pt x="605" y="2256"/>
                  </a:lnTo>
                  <a:cubicBezTo>
                    <a:pt x="605" y="1323"/>
                    <a:pt x="1374" y="595"/>
                    <a:pt x="2266" y="595"/>
                  </a:cubicBezTo>
                  <a:lnTo>
                    <a:pt x="2266"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61"/>
            <p:cNvSpPr/>
            <p:nvPr/>
          </p:nvSpPr>
          <p:spPr>
            <a:xfrm>
              <a:off x="1757188" y="1976825"/>
              <a:ext cx="255050" cy="343800"/>
            </a:xfrm>
            <a:custGeom>
              <a:rect b="b" l="l" r="r" t="t"/>
              <a:pathLst>
                <a:path extrusionOk="0" h="13752" w="10202">
                  <a:moveTo>
                    <a:pt x="9607" y="595"/>
                  </a:moveTo>
                  <a:lnTo>
                    <a:pt x="9607" y="9647"/>
                  </a:lnTo>
                  <a:lnTo>
                    <a:pt x="1364" y="9647"/>
                  </a:lnTo>
                  <a:cubicBezTo>
                    <a:pt x="1067" y="9647"/>
                    <a:pt x="811" y="9740"/>
                    <a:pt x="595" y="9904"/>
                  </a:cubicBezTo>
                  <a:lnTo>
                    <a:pt x="595" y="1364"/>
                  </a:lnTo>
                  <a:cubicBezTo>
                    <a:pt x="595" y="934"/>
                    <a:pt x="934" y="595"/>
                    <a:pt x="1364" y="595"/>
                  </a:cubicBezTo>
                  <a:close/>
                  <a:moveTo>
                    <a:pt x="9607" y="10252"/>
                  </a:moveTo>
                  <a:lnTo>
                    <a:pt x="9607" y="11831"/>
                  </a:lnTo>
                  <a:lnTo>
                    <a:pt x="4307" y="11831"/>
                  </a:lnTo>
                  <a:lnTo>
                    <a:pt x="4307" y="11482"/>
                  </a:lnTo>
                  <a:cubicBezTo>
                    <a:pt x="4307" y="11318"/>
                    <a:pt x="4183" y="11185"/>
                    <a:pt x="4050" y="11185"/>
                  </a:cubicBezTo>
                  <a:cubicBezTo>
                    <a:pt x="4025" y="11180"/>
                    <a:pt x="4000" y="11178"/>
                    <a:pt x="3977" y="11178"/>
                  </a:cubicBezTo>
                  <a:cubicBezTo>
                    <a:pt x="3814" y="11178"/>
                    <a:pt x="3712" y="11298"/>
                    <a:pt x="3712" y="11441"/>
                  </a:cubicBezTo>
                  <a:lnTo>
                    <a:pt x="3712" y="12979"/>
                  </a:lnTo>
                  <a:lnTo>
                    <a:pt x="3240" y="12723"/>
                  </a:lnTo>
                  <a:cubicBezTo>
                    <a:pt x="3199" y="12702"/>
                    <a:pt x="3158" y="12692"/>
                    <a:pt x="3116" y="12692"/>
                  </a:cubicBezTo>
                  <a:cubicBezTo>
                    <a:pt x="3074" y="12692"/>
                    <a:pt x="3030" y="12702"/>
                    <a:pt x="2984" y="12723"/>
                  </a:cubicBezTo>
                  <a:lnTo>
                    <a:pt x="2564" y="12979"/>
                  </a:lnTo>
                  <a:lnTo>
                    <a:pt x="2564" y="11482"/>
                  </a:lnTo>
                  <a:cubicBezTo>
                    <a:pt x="2564" y="11318"/>
                    <a:pt x="2430" y="11185"/>
                    <a:pt x="2307" y="11185"/>
                  </a:cubicBezTo>
                  <a:cubicBezTo>
                    <a:pt x="2281" y="11180"/>
                    <a:pt x="2255" y="11178"/>
                    <a:pt x="2231" y="11178"/>
                  </a:cubicBezTo>
                  <a:cubicBezTo>
                    <a:pt x="2061" y="11178"/>
                    <a:pt x="1959" y="11298"/>
                    <a:pt x="1959" y="11441"/>
                  </a:cubicBezTo>
                  <a:lnTo>
                    <a:pt x="1959" y="11831"/>
                  </a:lnTo>
                  <a:lnTo>
                    <a:pt x="1364" y="11831"/>
                  </a:lnTo>
                  <a:cubicBezTo>
                    <a:pt x="934" y="11831"/>
                    <a:pt x="595" y="11482"/>
                    <a:pt x="554" y="11062"/>
                  </a:cubicBezTo>
                  <a:cubicBezTo>
                    <a:pt x="554" y="10591"/>
                    <a:pt x="934" y="10252"/>
                    <a:pt x="1364" y="10252"/>
                  </a:cubicBezTo>
                  <a:close/>
                  <a:moveTo>
                    <a:pt x="1364" y="1"/>
                  </a:moveTo>
                  <a:cubicBezTo>
                    <a:pt x="595" y="1"/>
                    <a:pt x="1" y="595"/>
                    <a:pt x="1" y="1364"/>
                  </a:cubicBezTo>
                  <a:lnTo>
                    <a:pt x="1" y="11021"/>
                  </a:lnTo>
                  <a:cubicBezTo>
                    <a:pt x="1" y="11790"/>
                    <a:pt x="595" y="12426"/>
                    <a:pt x="1364" y="12426"/>
                  </a:cubicBezTo>
                  <a:lnTo>
                    <a:pt x="1959" y="12426"/>
                  </a:lnTo>
                  <a:lnTo>
                    <a:pt x="1959" y="13451"/>
                  </a:lnTo>
                  <a:cubicBezTo>
                    <a:pt x="1959" y="13533"/>
                    <a:pt x="1959" y="13584"/>
                    <a:pt x="2000" y="13666"/>
                  </a:cubicBezTo>
                  <a:cubicBezTo>
                    <a:pt x="2082" y="13717"/>
                    <a:pt x="2161" y="13752"/>
                    <a:pt x="2240" y="13752"/>
                  </a:cubicBezTo>
                  <a:cubicBezTo>
                    <a:pt x="2289" y="13752"/>
                    <a:pt x="2339" y="13738"/>
                    <a:pt x="2389" y="13707"/>
                  </a:cubicBezTo>
                  <a:lnTo>
                    <a:pt x="3117" y="13328"/>
                  </a:lnTo>
                  <a:lnTo>
                    <a:pt x="3845" y="13707"/>
                  </a:lnTo>
                  <a:cubicBezTo>
                    <a:pt x="3886" y="13748"/>
                    <a:pt x="3968" y="13748"/>
                    <a:pt x="4009" y="13748"/>
                  </a:cubicBezTo>
                  <a:cubicBezTo>
                    <a:pt x="4101" y="13748"/>
                    <a:pt x="4183" y="13707"/>
                    <a:pt x="4224" y="13666"/>
                  </a:cubicBezTo>
                  <a:cubicBezTo>
                    <a:pt x="4265" y="13584"/>
                    <a:pt x="4307" y="13533"/>
                    <a:pt x="4307" y="13451"/>
                  </a:cubicBezTo>
                  <a:lnTo>
                    <a:pt x="4307" y="12426"/>
                  </a:lnTo>
                  <a:lnTo>
                    <a:pt x="9904" y="12426"/>
                  </a:lnTo>
                  <a:cubicBezTo>
                    <a:pt x="10078" y="12426"/>
                    <a:pt x="10201" y="12303"/>
                    <a:pt x="10201" y="12128"/>
                  </a:cubicBezTo>
                  <a:lnTo>
                    <a:pt x="10201" y="9945"/>
                  </a:lnTo>
                  <a:lnTo>
                    <a:pt x="10201" y="298"/>
                  </a:lnTo>
                  <a:cubicBezTo>
                    <a:pt x="10201" y="124"/>
                    <a:pt x="10078" y="1"/>
                    <a:pt x="9904"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61"/>
            <p:cNvSpPr/>
            <p:nvPr/>
          </p:nvSpPr>
          <p:spPr>
            <a:xfrm>
              <a:off x="1800763" y="2020400"/>
              <a:ext cx="167900" cy="167900"/>
            </a:xfrm>
            <a:custGeom>
              <a:rect b="b" l="l" r="r" t="t"/>
              <a:pathLst>
                <a:path extrusionOk="0" h="6716" w="6716">
                  <a:moveTo>
                    <a:pt x="3332" y="605"/>
                  </a:moveTo>
                  <a:cubicBezTo>
                    <a:pt x="4870" y="605"/>
                    <a:pt x="6111" y="1846"/>
                    <a:pt x="6111" y="3384"/>
                  </a:cubicBezTo>
                  <a:cubicBezTo>
                    <a:pt x="6111" y="4921"/>
                    <a:pt x="4870" y="6151"/>
                    <a:pt x="3332" y="6151"/>
                  </a:cubicBezTo>
                  <a:cubicBezTo>
                    <a:pt x="1846" y="6151"/>
                    <a:pt x="605" y="4921"/>
                    <a:pt x="605" y="3384"/>
                  </a:cubicBezTo>
                  <a:cubicBezTo>
                    <a:pt x="605" y="1846"/>
                    <a:pt x="1846" y="605"/>
                    <a:pt x="3332" y="605"/>
                  </a:cubicBezTo>
                  <a:close/>
                  <a:moveTo>
                    <a:pt x="3332" y="1"/>
                  </a:moveTo>
                  <a:cubicBezTo>
                    <a:pt x="1497" y="1"/>
                    <a:pt x="1" y="1538"/>
                    <a:pt x="1" y="3384"/>
                  </a:cubicBezTo>
                  <a:cubicBezTo>
                    <a:pt x="1" y="5219"/>
                    <a:pt x="1497" y="6715"/>
                    <a:pt x="3332" y="6715"/>
                  </a:cubicBezTo>
                  <a:cubicBezTo>
                    <a:pt x="5219" y="6715"/>
                    <a:pt x="6715" y="5219"/>
                    <a:pt x="6715" y="3384"/>
                  </a:cubicBezTo>
                  <a:cubicBezTo>
                    <a:pt x="6715" y="1538"/>
                    <a:pt x="5219" y="1"/>
                    <a:pt x="3332"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61"/>
            <p:cNvSpPr/>
            <p:nvPr/>
          </p:nvSpPr>
          <p:spPr>
            <a:xfrm>
              <a:off x="1854338" y="2058700"/>
              <a:ext cx="37425" cy="75000"/>
            </a:xfrm>
            <a:custGeom>
              <a:rect b="b" l="l" r="r" t="t"/>
              <a:pathLst>
                <a:path extrusionOk="0" h="3000" w="1497">
                  <a:moveTo>
                    <a:pt x="1211" y="0"/>
                  </a:moveTo>
                  <a:cubicBezTo>
                    <a:pt x="1191" y="0"/>
                    <a:pt x="1170" y="2"/>
                    <a:pt x="1148" y="6"/>
                  </a:cubicBezTo>
                  <a:cubicBezTo>
                    <a:pt x="1025" y="58"/>
                    <a:pt x="933" y="181"/>
                    <a:pt x="933" y="314"/>
                  </a:cubicBezTo>
                  <a:lnTo>
                    <a:pt x="933" y="1718"/>
                  </a:lnTo>
                  <a:lnTo>
                    <a:pt x="123" y="2487"/>
                  </a:lnTo>
                  <a:cubicBezTo>
                    <a:pt x="0" y="2620"/>
                    <a:pt x="0" y="2825"/>
                    <a:pt x="123" y="2918"/>
                  </a:cubicBezTo>
                  <a:cubicBezTo>
                    <a:pt x="164" y="3000"/>
                    <a:pt x="256" y="3000"/>
                    <a:pt x="338" y="3000"/>
                  </a:cubicBezTo>
                  <a:cubicBezTo>
                    <a:pt x="421" y="3000"/>
                    <a:pt x="472" y="3000"/>
                    <a:pt x="554" y="2918"/>
                  </a:cubicBezTo>
                  <a:lnTo>
                    <a:pt x="1405" y="2057"/>
                  </a:lnTo>
                  <a:cubicBezTo>
                    <a:pt x="1497" y="1975"/>
                    <a:pt x="1497" y="1934"/>
                    <a:pt x="1497" y="1852"/>
                  </a:cubicBezTo>
                  <a:lnTo>
                    <a:pt x="1497" y="314"/>
                  </a:lnTo>
                  <a:cubicBezTo>
                    <a:pt x="1497" y="157"/>
                    <a:pt x="1389" y="0"/>
                    <a:pt x="1211"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2" name="Google Shape;1142;p61"/>
          <p:cNvGrpSpPr/>
          <p:nvPr/>
        </p:nvGrpSpPr>
        <p:grpSpPr>
          <a:xfrm>
            <a:off x="7796863" y="1459900"/>
            <a:ext cx="343950" cy="269275"/>
            <a:chOff x="7796863" y="1459900"/>
            <a:chExt cx="343950" cy="269275"/>
          </a:xfrm>
        </p:grpSpPr>
        <p:sp>
          <p:nvSpPr>
            <p:cNvPr id="1143" name="Google Shape;1143;p61"/>
            <p:cNvSpPr/>
            <p:nvPr/>
          </p:nvSpPr>
          <p:spPr>
            <a:xfrm>
              <a:off x="7866313" y="1468375"/>
              <a:ext cx="14900" cy="109950"/>
            </a:xfrm>
            <a:custGeom>
              <a:rect b="b" l="l" r="r" t="t"/>
              <a:pathLst>
                <a:path extrusionOk="0" h="4398" w="596">
                  <a:moveTo>
                    <a:pt x="257" y="0"/>
                  </a:moveTo>
                  <a:cubicBezTo>
                    <a:pt x="134" y="41"/>
                    <a:pt x="1" y="174"/>
                    <a:pt x="1" y="297"/>
                  </a:cubicBezTo>
                  <a:lnTo>
                    <a:pt x="1" y="4101"/>
                  </a:lnTo>
                  <a:cubicBezTo>
                    <a:pt x="1" y="4234"/>
                    <a:pt x="134" y="4357"/>
                    <a:pt x="257" y="4398"/>
                  </a:cubicBezTo>
                  <a:cubicBezTo>
                    <a:pt x="431" y="4398"/>
                    <a:pt x="595" y="4275"/>
                    <a:pt x="595" y="4101"/>
                  </a:cubicBezTo>
                  <a:lnTo>
                    <a:pt x="595" y="297"/>
                  </a:lnTo>
                  <a:cubicBezTo>
                    <a:pt x="595" y="133"/>
                    <a:pt x="431" y="0"/>
                    <a:pt x="257"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61"/>
            <p:cNvSpPr/>
            <p:nvPr/>
          </p:nvSpPr>
          <p:spPr>
            <a:xfrm>
              <a:off x="7932438" y="1459900"/>
              <a:ext cx="138925" cy="127150"/>
            </a:xfrm>
            <a:custGeom>
              <a:rect b="b" l="l" r="r" t="t"/>
              <a:pathLst>
                <a:path extrusionOk="0" h="5086" w="5557">
                  <a:moveTo>
                    <a:pt x="3978" y="595"/>
                  </a:moveTo>
                  <a:cubicBezTo>
                    <a:pt x="4532" y="595"/>
                    <a:pt x="4962" y="1026"/>
                    <a:pt x="4962" y="1579"/>
                  </a:cubicBezTo>
                  <a:cubicBezTo>
                    <a:pt x="4962" y="2307"/>
                    <a:pt x="4573" y="2994"/>
                    <a:pt x="3896" y="3671"/>
                  </a:cubicBezTo>
                  <a:cubicBezTo>
                    <a:pt x="3425" y="4060"/>
                    <a:pt x="2994" y="4317"/>
                    <a:pt x="2779" y="4440"/>
                  </a:cubicBezTo>
                  <a:cubicBezTo>
                    <a:pt x="2307" y="4142"/>
                    <a:pt x="605" y="3076"/>
                    <a:pt x="605" y="1713"/>
                  </a:cubicBezTo>
                  <a:lnTo>
                    <a:pt x="605" y="1661"/>
                  </a:lnTo>
                  <a:cubicBezTo>
                    <a:pt x="605" y="1364"/>
                    <a:pt x="687" y="1067"/>
                    <a:pt x="903" y="852"/>
                  </a:cubicBezTo>
                  <a:cubicBezTo>
                    <a:pt x="1077" y="688"/>
                    <a:pt x="1333" y="595"/>
                    <a:pt x="1589" y="595"/>
                  </a:cubicBezTo>
                  <a:cubicBezTo>
                    <a:pt x="1969" y="595"/>
                    <a:pt x="2358" y="852"/>
                    <a:pt x="2481" y="1241"/>
                  </a:cubicBezTo>
                  <a:cubicBezTo>
                    <a:pt x="2522" y="1282"/>
                    <a:pt x="2563" y="1364"/>
                    <a:pt x="2656" y="1364"/>
                  </a:cubicBezTo>
                  <a:cubicBezTo>
                    <a:pt x="2702" y="1390"/>
                    <a:pt x="2749" y="1402"/>
                    <a:pt x="2794" y="1402"/>
                  </a:cubicBezTo>
                  <a:cubicBezTo>
                    <a:pt x="2908" y="1402"/>
                    <a:pt x="3006" y="1329"/>
                    <a:pt x="3035" y="1241"/>
                  </a:cubicBezTo>
                  <a:cubicBezTo>
                    <a:pt x="3209" y="852"/>
                    <a:pt x="3548" y="595"/>
                    <a:pt x="3978" y="595"/>
                  </a:cubicBezTo>
                  <a:close/>
                  <a:moveTo>
                    <a:pt x="1589" y="1"/>
                  </a:moveTo>
                  <a:cubicBezTo>
                    <a:pt x="1159" y="1"/>
                    <a:pt x="769" y="175"/>
                    <a:pt x="472" y="472"/>
                  </a:cubicBezTo>
                  <a:cubicBezTo>
                    <a:pt x="175" y="770"/>
                    <a:pt x="1" y="1200"/>
                    <a:pt x="1" y="1661"/>
                  </a:cubicBezTo>
                  <a:cubicBezTo>
                    <a:pt x="1" y="3671"/>
                    <a:pt x="2522" y="4993"/>
                    <a:pt x="2656" y="5044"/>
                  </a:cubicBezTo>
                  <a:cubicBezTo>
                    <a:pt x="2697" y="5085"/>
                    <a:pt x="2738" y="5085"/>
                    <a:pt x="2779" y="5085"/>
                  </a:cubicBezTo>
                  <a:lnTo>
                    <a:pt x="2820" y="5085"/>
                  </a:lnTo>
                  <a:cubicBezTo>
                    <a:pt x="2912" y="5044"/>
                    <a:pt x="3076" y="4952"/>
                    <a:pt x="3332" y="4829"/>
                  </a:cubicBezTo>
                  <a:cubicBezTo>
                    <a:pt x="3548" y="4655"/>
                    <a:pt x="3896" y="4440"/>
                    <a:pt x="4234" y="4142"/>
                  </a:cubicBezTo>
                  <a:cubicBezTo>
                    <a:pt x="5085" y="3373"/>
                    <a:pt x="5557" y="2482"/>
                    <a:pt x="5557" y="1579"/>
                  </a:cubicBezTo>
                  <a:cubicBezTo>
                    <a:pt x="5557" y="729"/>
                    <a:pt x="4829" y="1"/>
                    <a:pt x="3978" y="1"/>
                  </a:cubicBezTo>
                  <a:cubicBezTo>
                    <a:pt x="3507" y="1"/>
                    <a:pt x="3076" y="216"/>
                    <a:pt x="2779" y="554"/>
                  </a:cubicBezTo>
                  <a:cubicBezTo>
                    <a:pt x="2481" y="216"/>
                    <a:pt x="2051" y="1"/>
                    <a:pt x="1589"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61"/>
            <p:cNvSpPr/>
            <p:nvPr/>
          </p:nvSpPr>
          <p:spPr>
            <a:xfrm>
              <a:off x="7886563" y="1616750"/>
              <a:ext cx="57700" cy="112275"/>
            </a:xfrm>
            <a:custGeom>
              <a:rect b="b" l="l" r="r" t="t"/>
              <a:pathLst>
                <a:path extrusionOk="0" h="4491" w="2308">
                  <a:moveTo>
                    <a:pt x="257" y="1"/>
                  </a:moveTo>
                  <a:cubicBezTo>
                    <a:pt x="134" y="1"/>
                    <a:pt x="0" y="175"/>
                    <a:pt x="0" y="308"/>
                  </a:cubicBezTo>
                  <a:lnTo>
                    <a:pt x="0" y="4193"/>
                  </a:lnTo>
                  <a:cubicBezTo>
                    <a:pt x="0" y="4357"/>
                    <a:pt x="134" y="4491"/>
                    <a:pt x="257" y="4491"/>
                  </a:cubicBezTo>
                  <a:lnTo>
                    <a:pt x="1969" y="4491"/>
                  </a:lnTo>
                  <a:cubicBezTo>
                    <a:pt x="2143" y="4491"/>
                    <a:pt x="2266" y="4409"/>
                    <a:pt x="2266" y="4234"/>
                  </a:cubicBezTo>
                  <a:cubicBezTo>
                    <a:pt x="2307" y="4060"/>
                    <a:pt x="2184" y="3896"/>
                    <a:pt x="2010" y="3896"/>
                  </a:cubicBezTo>
                  <a:lnTo>
                    <a:pt x="554" y="3896"/>
                  </a:lnTo>
                  <a:lnTo>
                    <a:pt x="554" y="2563"/>
                  </a:lnTo>
                  <a:lnTo>
                    <a:pt x="1630" y="2563"/>
                  </a:lnTo>
                  <a:cubicBezTo>
                    <a:pt x="1754" y="2563"/>
                    <a:pt x="1887" y="2481"/>
                    <a:pt x="1928" y="2307"/>
                  </a:cubicBezTo>
                  <a:cubicBezTo>
                    <a:pt x="1928" y="2143"/>
                    <a:pt x="1795" y="1969"/>
                    <a:pt x="1630" y="1969"/>
                  </a:cubicBezTo>
                  <a:lnTo>
                    <a:pt x="554" y="1969"/>
                  </a:lnTo>
                  <a:lnTo>
                    <a:pt x="554" y="605"/>
                  </a:lnTo>
                  <a:lnTo>
                    <a:pt x="1969" y="605"/>
                  </a:lnTo>
                  <a:cubicBezTo>
                    <a:pt x="2143" y="605"/>
                    <a:pt x="2266" y="513"/>
                    <a:pt x="2266" y="349"/>
                  </a:cubicBezTo>
                  <a:cubicBezTo>
                    <a:pt x="2307" y="175"/>
                    <a:pt x="2184" y="1"/>
                    <a:pt x="2010"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61"/>
            <p:cNvSpPr/>
            <p:nvPr/>
          </p:nvSpPr>
          <p:spPr>
            <a:xfrm>
              <a:off x="7796863" y="1616750"/>
              <a:ext cx="69475" cy="112425"/>
            </a:xfrm>
            <a:custGeom>
              <a:rect b="b" l="l" r="r" t="t"/>
              <a:pathLst>
                <a:path extrusionOk="0" h="4497" w="2779">
                  <a:moveTo>
                    <a:pt x="1374" y="605"/>
                  </a:moveTo>
                  <a:cubicBezTo>
                    <a:pt x="1835" y="605"/>
                    <a:pt x="2225" y="1026"/>
                    <a:pt x="2143" y="1538"/>
                  </a:cubicBezTo>
                  <a:cubicBezTo>
                    <a:pt x="2051" y="1928"/>
                    <a:pt x="1712" y="2184"/>
                    <a:pt x="1323" y="2184"/>
                  </a:cubicBezTo>
                  <a:lnTo>
                    <a:pt x="605" y="2184"/>
                  </a:lnTo>
                  <a:lnTo>
                    <a:pt x="605" y="605"/>
                  </a:lnTo>
                  <a:close/>
                  <a:moveTo>
                    <a:pt x="298" y="1"/>
                  </a:moveTo>
                  <a:cubicBezTo>
                    <a:pt x="134" y="1"/>
                    <a:pt x="0" y="134"/>
                    <a:pt x="0" y="308"/>
                  </a:cubicBezTo>
                  <a:lnTo>
                    <a:pt x="0" y="4193"/>
                  </a:lnTo>
                  <a:cubicBezTo>
                    <a:pt x="0" y="4316"/>
                    <a:pt x="93" y="4491"/>
                    <a:pt x="257" y="4491"/>
                  </a:cubicBezTo>
                  <a:cubicBezTo>
                    <a:pt x="274" y="4495"/>
                    <a:pt x="292" y="4497"/>
                    <a:pt x="309" y="4497"/>
                  </a:cubicBezTo>
                  <a:cubicBezTo>
                    <a:pt x="464" y="4497"/>
                    <a:pt x="605" y="4341"/>
                    <a:pt x="605" y="4193"/>
                  </a:cubicBezTo>
                  <a:lnTo>
                    <a:pt x="605" y="2779"/>
                  </a:lnTo>
                  <a:lnTo>
                    <a:pt x="1067" y="2779"/>
                  </a:lnTo>
                  <a:lnTo>
                    <a:pt x="2184" y="4357"/>
                  </a:lnTo>
                  <a:cubicBezTo>
                    <a:pt x="2225" y="4450"/>
                    <a:pt x="2348" y="4491"/>
                    <a:pt x="2440" y="4491"/>
                  </a:cubicBezTo>
                  <a:cubicBezTo>
                    <a:pt x="2481" y="4491"/>
                    <a:pt x="2563" y="4491"/>
                    <a:pt x="2604" y="4450"/>
                  </a:cubicBezTo>
                  <a:cubicBezTo>
                    <a:pt x="2738" y="4357"/>
                    <a:pt x="2779" y="4152"/>
                    <a:pt x="2656" y="4019"/>
                  </a:cubicBezTo>
                  <a:lnTo>
                    <a:pt x="1753" y="2697"/>
                  </a:lnTo>
                  <a:cubicBezTo>
                    <a:pt x="2307" y="2522"/>
                    <a:pt x="2738" y="2010"/>
                    <a:pt x="2738" y="1374"/>
                  </a:cubicBezTo>
                  <a:cubicBezTo>
                    <a:pt x="2738" y="605"/>
                    <a:pt x="2092" y="1"/>
                    <a:pt x="132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61"/>
            <p:cNvSpPr/>
            <p:nvPr/>
          </p:nvSpPr>
          <p:spPr>
            <a:xfrm>
              <a:off x="8068263" y="1616750"/>
              <a:ext cx="72550" cy="111250"/>
            </a:xfrm>
            <a:custGeom>
              <a:rect b="b" l="l" r="r" t="t"/>
              <a:pathLst>
                <a:path extrusionOk="0" h="4450" w="2902">
                  <a:moveTo>
                    <a:pt x="811" y="605"/>
                  </a:moveTo>
                  <a:cubicBezTo>
                    <a:pt x="1662" y="605"/>
                    <a:pt x="2307" y="1282"/>
                    <a:pt x="2307" y="2143"/>
                  </a:cubicBezTo>
                  <a:lnTo>
                    <a:pt x="2307" y="2358"/>
                  </a:lnTo>
                  <a:cubicBezTo>
                    <a:pt x="2307" y="3209"/>
                    <a:pt x="1662" y="3845"/>
                    <a:pt x="811" y="3845"/>
                  </a:cubicBezTo>
                  <a:lnTo>
                    <a:pt x="595" y="3845"/>
                  </a:lnTo>
                  <a:lnTo>
                    <a:pt x="595" y="605"/>
                  </a:lnTo>
                  <a:close/>
                  <a:moveTo>
                    <a:pt x="298" y="1"/>
                  </a:moveTo>
                  <a:cubicBezTo>
                    <a:pt x="124" y="1"/>
                    <a:pt x="1" y="175"/>
                    <a:pt x="1" y="308"/>
                  </a:cubicBezTo>
                  <a:lnTo>
                    <a:pt x="1" y="4152"/>
                  </a:lnTo>
                  <a:cubicBezTo>
                    <a:pt x="1" y="4316"/>
                    <a:pt x="124" y="4450"/>
                    <a:pt x="298" y="4450"/>
                  </a:cubicBezTo>
                  <a:lnTo>
                    <a:pt x="811" y="4450"/>
                  </a:lnTo>
                  <a:cubicBezTo>
                    <a:pt x="1959" y="4450"/>
                    <a:pt x="2902" y="3507"/>
                    <a:pt x="2902" y="2358"/>
                  </a:cubicBezTo>
                  <a:lnTo>
                    <a:pt x="2902" y="2143"/>
                  </a:lnTo>
                  <a:cubicBezTo>
                    <a:pt x="2902" y="944"/>
                    <a:pt x="1959" y="1"/>
                    <a:pt x="81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61"/>
            <p:cNvSpPr/>
            <p:nvPr/>
          </p:nvSpPr>
          <p:spPr>
            <a:xfrm>
              <a:off x="7964463" y="1618025"/>
              <a:ext cx="83325" cy="110250"/>
            </a:xfrm>
            <a:custGeom>
              <a:rect b="b" l="l" r="r" t="t"/>
              <a:pathLst>
                <a:path extrusionOk="0" h="4410" w="3333">
                  <a:moveTo>
                    <a:pt x="1631" y="1190"/>
                  </a:moveTo>
                  <a:lnTo>
                    <a:pt x="2185" y="2687"/>
                  </a:lnTo>
                  <a:lnTo>
                    <a:pt x="1118" y="2687"/>
                  </a:lnTo>
                  <a:lnTo>
                    <a:pt x="1631" y="1190"/>
                  </a:lnTo>
                  <a:close/>
                  <a:moveTo>
                    <a:pt x="1631" y="1"/>
                  </a:moveTo>
                  <a:cubicBezTo>
                    <a:pt x="1498" y="1"/>
                    <a:pt x="1375" y="83"/>
                    <a:pt x="1334" y="165"/>
                  </a:cubicBezTo>
                  <a:lnTo>
                    <a:pt x="432" y="2902"/>
                  </a:lnTo>
                  <a:lnTo>
                    <a:pt x="52" y="4009"/>
                  </a:lnTo>
                  <a:cubicBezTo>
                    <a:pt x="1" y="4183"/>
                    <a:pt x="93" y="4358"/>
                    <a:pt x="216" y="4399"/>
                  </a:cubicBezTo>
                  <a:lnTo>
                    <a:pt x="350" y="4399"/>
                  </a:lnTo>
                  <a:cubicBezTo>
                    <a:pt x="432" y="4399"/>
                    <a:pt x="565" y="4358"/>
                    <a:pt x="606" y="4224"/>
                  </a:cubicBezTo>
                  <a:lnTo>
                    <a:pt x="903" y="3281"/>
                  </a:lnTo>
                  <a:lnTo>
                    <a:pt x="2400" y="3281"/>
                  </a:lnTo>
                  <a:lnTo>
                    <a:pt x="2738" y="4224"/>
                  </a:lnTo>
                  <a:cubicBezTo>
                    <a:pt x="2772" y="4334"/>
                    <a:pt x="2896" y="4409"/>
                    <a:pt x="3037" y="4409"/>
                  </a:cubicBezTo>
                  <a:cubicBezTo>
                    <a:pt x="3066" y="4409"/>
                    <a:pt x="3097" y="4406"/>
                    <a:pt x="3128" y="4399"/>
                  </a:cubicBezTo>
                  <a:cubicBezTo>
                    <a:pt x="3251" y="4358"/>
                    <a:pt x="3333" y="4183"/>
                    <a:pt x="3292" y="4009"/>
                  </a:cubicBezTo>
                  <a:lnTo>
                    <a:pt x="1887" y="165"/>
                  </a:lnTo>
                  <a:cubicBezTo>
                    <a:pt x="1846" y="83"/>
                    <a:pt x="1754" y="1"/>
                    <a:pt x="1631"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 name="Google Shape;1149;p61"/>
          <p:cNvGrpSpPr/>
          <p:nvPr/>
        </p:nvGrpSpPr>
        <p:grpSpPr>
          <a:xfrm>
            <a:off x="6330638" y="1422750"/>
            <a:ext cx="244775" cy="343700"/>
            <a:chOff x="6330638" y="1422750"/>
            <a:chExt cx="244775" cy="343700"/>
          </a:xfrm>
        </p:grpSpPr>
        <p:sp>
          <p:nvSpPr>
            <p:cNvPr id="1150" name="Google Shape;1150;p61"/>
            <p:cNvSpPr/>
            <p:nvPr/>
          </p:nvSpPr>
          <p:spPr>
            <a:xfrm>
              <a:off x="6501588" y="1650075"/>
              <a:ext cx="70500" cy="70500"/>
            </a:xfrm>
            <a:custGeom>
              <a:rect b="b" l="l" r="r" t="t"/>
              <a:pathLst>
                <a:path extrusionOk="0" h="2820" w="2820">
                  <a:moveTo>
                    <a:pt x="2440" y="0"/>
                  </a:moveTo>
                  <a:lnTo>
                    <a:pt x="0" y="2389"/>
                  </a:lnTo>
                  <a:lnTo>
                    <a:pt x="431" y="2819"/>
                  </a:lnTo>
                  <a:lnTo>
                    <a:pt x="2820" y="380"/>
                  </a:lnTo>
                  <a:lnTo>
                    <a:pt x="2440"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61"/>
            <p:cNvSpPr/>
            <p:nvPr/>
          </p:nvSpPr>
          <p:spPr>
            <a:xfrm>
              <a:off x="6330638" y="1466300"/>
              <a:ext cx="244775" cy="300150"/>
            </a:xfrm>
            <a:custGeom>
              <a:rect b="b" l="l" r="r" t="t"/>
              <a:pathLst>
                <a:path extrusionOk="0" h="12006" w="9791">
                  <a:moveTo>
                    <a:pt x="9186" y="10252"/>
                  </a:moveTo>
                  <a:lnTo>
                    <a:pt x="9186" y="11401"/>
                  </a:lnTo>
                  <a:lnTo>
                    <a:pt x="1200" y="11401"/>
                  </a:lnTo>
                  <a:cubicBezTo>
                    <a:pt x="903" y="11401"/>
                    <a:pt x="606" y="11196"/>
                    <a:pt x="606" y="10847"/>
                  </a:cubicBezTo>
                  <a:cubicBezTo>
                    <a:pt x="606" y="10509"/>
                    <a:pt x="862" y="10252"/>
                    <a:pt x="1200" y="10252"/>
                  </a:cubicBezTo>
                  <a:close/>
                  <a:moveTo>
                    <a:pt x="1159" y="1"/>
                  </a:moveTo>
                  <a:cubicBezTo>
                    <a:pt x="513" y="1"/>
                    <a:pt x="1" y="555"/>
                    <a:pt x="1" y="1200"/>
                  </a:cubicBezTo>
                  <a:lnTo>
                    <a:pt x="1" y="10806"/>
                  </a:lnTo>
                  <a:cubicBezTo>
                    <a:pt x="1" y="11493"/>
                    <a:pt x="513" y="12005"/>
                    <a:pt x="1159" y="12005"/>
                  </a:cubicBezTo>
                  <a:lnTo>
                    <a:pt x="9483" y="12005"/>
                  </a:lnTo>
                  <a:cubicBezTo>
                    <a:pt x="9658" y="12005"/>
                    <a:pt x="9791" y="11872"/>
                    <a:pt x="9791" y="11708"/>
                  </a:cubicBezTo>
                  <a:lnTo>
                    <a:pt x="9791" y="9955"/>
                  </a:lnTo>
                  <a:lnTo>
                    <a:pt x="9791" y="298"/>
                  </a:lnTo>
                  <a:cubicBezTo>
                    <a:pt x="9791" y="175"/>
                    <a:pt x="9658" y="1"/>
                    <a:pt x="9483" y="1"/>
                  </a:cubicBezTo>
                  <a:lnTo>
                    <a:pt x="7484" y="1"/>
                  </a:lnTo>
                  <a:lnTo>
                    <a:pt x="7484" y="596"/>
                  </a:lnTo>
                  <a:lnTo>
                    <a:pt x="9145" y="596"/>
                  </a:lnTo>
                  <a:lnTo>
                    <a:pt x="9145" y="9658"/>
                  </a:lnTo>
                  <a:lnTo>
                    <a:pt x="1159" y="9658"/>
                  </a:lnTo>
                  <a:cubicBezTo>
                    <a:pt x="944" y="9658"/>
                    <a:pt x="729" y="9699"/>
                    <a:pt x="565" y="9822"/>
                  </a:cubicBezTo>
                  <a:lnTo>
                    <a:pt x="565" y="1200"/>
                  </a:lnTo>
                  <a:cubicBezTo>
                    <a:pt x="565" y="852"/>
                    <a:pt x="821" y="596"/>
                    <a:pt x="1159" y="596"/>
                  </a:cubicBezTo>
                  <a:lnTo>
                    <a:pt x="2225" y="596"/>
                  </a:lnTo>
                  <a:lnTo>
                    <a:pt x="2225" y="1"/>
                  </a:ln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61"/>
            <p:cNvSpPr/>
            <p:nvPr/>
          </p:nvSpPr>
          <p:spPr>
            <a:xfrm>
              <a:off x="6379838" y="1422750"/>
              <a:ext cx="145350" cy="179175"/>
            </a:xfrm>
            <a:custGeom>
              <a:rect b="b" l="l" r="r" t="t"/>
              <a:pathLst>
                <a:path extrusionOk="0" h="7167" w="5814">
                  <a:moveTo>
                    <a:pt x="2902" y="585"/>
                  </a:moveTo>
                  <a:lnTo>
                    <a:pt x="5209" y="1610"/>
                  </a:lnTo>
                  <a:lnTo>
                    <a:pt x="5209" y="2942"/>
                  </a:lnTo>
                  <a:cubicBezTo>
                    <a:pt x="5209" y="4521"/>
                    <a:pt x="4317" y="5885"/>
                    <a:pt x="2902" y="6530"/>
                  </a:cubicBezTo>
                  <a:cubicBezTo>
                    <a:pt x="1498" y="5885"/>
                    <a:pt x="555" y="4521"/>
                    <a:pt x="555" y="2942"/>
                  </a:cubicBezTo>
                  <a:lnTo>
                    <a:pt x="555" y="1610"/>
                  </a:lnTo>
                  <a:lnTo>
                    <a:pt x="2902" y="585"/>
                  </a:lnTo>
                  <a:close/>
                  <a:moveTo>
                    <a:pt x="2907" y="0"/>
                  </a:moveTo>
                  <a:cubicBezTo>
                    <a:pt x="2864" y="0"/>
                    <a:pt x="2820" y="11"/>
                    <a:pt x="2779" y="31"/>
                  </a:cubicBezTo>
                  <a:lnTo>
                    <a:pt x="175" y="1148"/>
                  </a:lnTo>
                  <a:cubicBezTo>
                    <a:pt x="42" y="1189"/>
                    <a:pt x="1" y="1271"/>
                    <a:pt x="1" y="1405"/>
                  </a:cubicBezTo>
                  <a:lnTo>
                    <a:pt x="1" y="2942"/>
                  </a:lnTo>
                  <a:cubicBezTo>
                    <a:pt x="1" y="4777"/>
                    <a:pt x="1067" y="6438"/>
                    <a:pt x="2779" y="7125"/>
                  </a:cubicBezTo>
                  <a:cubicBezTo>
                    <a:pt x="2820" y="7166"/>
                    <a:pt x="2861" y="7166"/>
                    <a:pt x="2902" y="7166"/>
                  </a:cubicBezTo>
                  <a:cubicBezTo>
                    <a:pt x="2953" y="7166"/>
                    <a:pt x="2994" y="7166"/>
                    <a:pt x="2994" y="7125"/>
                  </a:cubicBezTo>
                  <a:cubicBezTo>
                    <a:pt x="4696" y="6438"/>
                    <a:pt x="5814" y="4777"/>
                    <a:pt x="5814" y="2942"/>
                  </a:cubicBezTo>
                  <a:lnTo>
                    <a:pt x="5814" y="1405"/>
                  </a:lnTo>
                  <a:cubicBezTo>
                    <a:pt x="5814" y="1271"/>
                    <a:pt x="5721" y="1189"/>
                    <a:pt x="5639" y="1148"/>
                  </a:cubicBezTo>
                  <a:lnTo>
                    <a:pt x="3035" y="31"/>
                  </a:lnTo>
                  <a:cubicBezTo>
                    <a:pt x="2994" y="11"/>
                    <a:pt x="2951" y="0"/>
                    <a:pt x="2907"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61"/>
            <p:cNvSpPr/>
            <p:nvPr/>
          </p:nvSpPr>
          <p:spPr>
            <a:xfrm>
              <a:off x="6428038" y="1488425"/>
              <a:ext cx="59725" cy="41975"/>
            </a:xfrm>
            <a:custGeom>
              <a:rect b="b" l="l" r="r" t="t"/>
              <a:pathLst>
                <a:path extrusionOk="0" h="1679" w="2389">
                  <a:moveTo>
                    <a:pt x="2072" y="0"/>
                  </a:moveTo>
                  <a:cubicBezTo>
                    <a:pt x="1992" y="0"/>
                    <a:pt x="1917" y="34"/>
                    <a:pt x="1876" y="100"/>
                  </a:cubicBezTo>
                  <a:lnTo>
                    <a:pt x="974" y="992"/>
                  </a:lnTo>
                  <a:lnTo>
                    <a:pt x="554" y="520"/>
                  </a:lnTo>
                  <a:cubicBezTo>
                    <a:pt x="487" y="479"/>
                    <a:pt x="400" y="459"/>
                    <a:pt x="319" y="459"/>
                  </a:cubicBezTo>
                  <a:cubicBezTo>
                    <a:pt x="239" y="459"/>
                    <a:pt x="164" y="479"/>
                    <a:pt x="123" y="520"/>
                  </a:cubicBezTo>
                  <a:cubicBezTo>
                    <a:pt x="0" y="654"/>
                    <a:pt x="0" y="828"/>
                    <a:pt x="123" y="951"/>
                  </a:cubicBezTo>
                  <a:lnTo>
                    <a:pt x="769" y="1597"/>
                  </a:lnTo>
                  <a:cubicBezTo>
                    <a:pt x="810" y="1679"/>
                    <a:pt x="892" y="1679"/>
                    <a:pt x="974" y="1679"/>
                  </a:cubicBezTo>
                  <a:cubicBezTo>
                    <a:pt x="1066" y="1679"/>
                    <a:pt x="1148" y="1679"/>
                    <a:pt x="1189" y="1597"/>
                  </a:cubicBezTo>
                  <a:lnTo>
                    <a:pt x="2307" y="520"/>
                  </a:lnTo>
                  <a:cubicBezTo>
                    <a:pt x="2389" y="397"/>
                    <a:pt x="2389" y="223"/>
                    <a:pt x="2307" y="100"/>
                  </a:cubicBezTo>
                  <a:cubicBezTo>
                    <a:pt x="2240" y="34"/>
                    <a:pt x="2153" y="0"/>
                    <a:pt x="2072"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61"/>
            <p:cNvSpPr/>
            <p:nvPr/>
          </p:nvSpPr>
          <p:spPr>
            <a:xfrm>
              <a:off x="6406513" y="1635975"/>
              <a:ext cx="92025" cy="15150"/>
            </a:xfrm>
            <a:custGeom>
              <a:rect b="b" l="l" r="r" t="t"/>
              <a:pathLst>
                <a:path extrusionOk="0" h="606" w="3681">
                  <a:moveTo>
                    <a:pt x="297" y="0"/>
                  </a:moveTo>
                  <a:cubicBezTo>
                    <a:pt x="133" y="0"/>
                    <a:pt x="0" y="175"/>
                    <a:pt x="0" y="349"/>
                  </a:cubicBezTo>
                  <a:cubicBezTo>
                    <a:pt x="41" y="513"/>
                    <a:pt x="174" y="605"/>
                    <a:pt x="297" y="605"/>
                  </a:cubicBezTo>
                  <a:lnTo>
                    <a:pt x="3373" y="605"/>
                  </a:lnTo>
                  <a:cubicBezTo>
                    <a:pt x="3547" y="605"/>
                    <a:pt x="3680" y="431"/>
                    <a:pt x="3680" y="257"/>
                  </a:cubicBezTo>
                  <a:cubicBezTo>
                    <a:pt x="3629" y="93"/>
                    <a:pt x="3506" y="0"/>
                    <a:pt x="337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5" name="Google Shape;1155;p61"/>
          <p:cNvGrpSpPr/>
          <p:nvPr/>
        </p:nvGrpSpPr>
        <p:grpSpPr>
          <a:xfrm>
            <a:off x="5532063" y="1422500"/>
            <a:ext cx="343700" cy="343950"/>
            <a:chOff x="5532063" y="1422500"/>
            <a:chExt cx="343700" cy="343950"/>
          </a:xfrm>
        </p:grpSpPr>
        <p:sp>
          <p:nvSpPr>
            <p:cNvPr id="1156" name="Google Shape;1156;p61"/>
            <p:cNvSpPr/>
            <p:nvPr/>
          </p:nvSpPr>
          <p:spPr>
            <a:xfrm>
              <a:off x="5762713" y="1528325"/>
              <a:ext cx="45900" cy="45900"/>
            </a:xfrm>
            <a:custGeom>
              <a:rect b="b" l="l" r="r" t="t"/>
              <a:pathLst>
                <a:path extrusionOk="0" h="1836" w="1836">
                  <a:moveTo>
                    <a:pt x="0" y="1"/>
                  </a:moveTo>
                  <a:cubicBezTo>
                    <a:pt x="0" y="1026"/>
                    <a:pt x="810" y="1836"/>
                    <a:pt x="1835" y="1836"/>
                  </a:cubicBezTo>
                  <a:lnTo>
                    <a:pt x="1835" y="1231"/>
                  </a:lnTo>
                  <a:cubicBezTo>
                    <a:pt x="1149" y="1231"/>
                    <a:pt x="595" y="677"/>
                    <a:pt x="595"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61"/>
            <p:cNvSpPr/>
            <p:nvPr/>
          </p:nvSpPr>
          <p:spPr>
            <a:xfrm>
              <a:off x="5762713" y="1669300"/>
              <a:ext cx="45900" cy="45900"/>
            </a:xfrm>
            <a:custGeom>
              <a:rect b="b" l="l" r="r" t="t"/>
              <a:pathLst>
                <a:path extrusionOk="0" h="1836" w="1836">
                  <a:moveTo>
                    <a:pt x="1835" y="0"/>
                  </a:moveTo>
                  <a:cubicBezTo>
                    <a:pt x="810" y="0"/>
                    <a:pt x="0" y="810"/>
                    <a:pt x="0" y="1835"/>
                  </a:cubicBezTo>
                  <a:lnTo>
                    <a:pt x="595" y="1835"/>
                  </a:lnTo>
                  <a:cubicBezTo>
                    <a:pt x="595" y="1148"/>
                    <a:pt x="1149" y="595"/>
                    <a:pt x="1835" y="595"/>
                  </a:cubicBezTo>
                  <a:lnTo>
                    <a:pt x="1835"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61"/>
            <p:cNvSpPr/>
            <p:nvPr/>
          </p:nvSpPr>
          <p:spPr>
            <a:xfrm>
              <a:off x="5532063" y="1422500"/>
              <a:ext cx="343700" cy="343950"/>
            </a:xfrm>
            <a:custGeom>
              <a:rect b="b" l="l" r="r" t="t"/>
              <a:pathLst>
                <a:path extrusionOk="0" h="13758" w="13748">
                  <a:moveTo>
                    <a:pt x="6879" y="595"/>
                  </a:moveTo>
                  <a:cubicBezTo>
                    <a:pt x="9739" y="595"/>
                    <a:pt x="12087" y="2737"/>
                    <a:pt x="12466" y="5515"/>
                  </a:cubicBezTo>
                  <a:cubicBezTo>
                    <a:pt x="12384" y="5464"/>
                    <a:pt x="12302" y="5464"/>
                    <a:pt x="12261" y="5464"/>
                  </a:cubicBezTo>
                  <a:lnTo>
                    <a:pt x="11359" y="5464"/>
                  </a:lnTo>
                  <a:lnTo>
                    <a:pt x="11359" y="4234"/>
                  </a:lnTo>
                  <a:cubicBezTo>
                    <a:pt x="11359" y="4060"/>
                    <a:pt x="11184" y="3926"/>
                    <a:pt x="11061" y="3926"/>
                  </a:cubicBezTo>
                  <a:lnTo>
                    <a:pt x="3588" y="3926"/>
                  </a:lnTo>
                  <a:cubicBezTo>
                    <a:pt x="2942" y="3926"/>
                    <a:pt x="2389" y="4490"/>
                    <a:pt x="2389" y="5126"/>
                  </a:cubicBezTo>
                  <a:lnTo>
                    <a:pt x="2389" y="5464"/>
                  </a:lnTo>
                  <a:lnTo>
                    <a:pt x="1497" y="5464"/>
                  </a:lnTo>
                  <a:cubicBezTo>
                    <a:pt x="1446" y="5464"/>
                    <a:pt x="1364" y="5464"/>
                    <a:pt x="1281" y="5515"/>
                  </a:cubicBezTo>
                  <a:cubicBezTo>
                    <a:pt x="1661" y="2737"/>
                    <a:pt x="4008" y="595"/>
                    <a:pt x="6879" y="595"/>
                  </a:cubicBezTo>
                  <a:close/>
                  <a:moveTo>
                    <a:pt x="2430" y="6069"/>
                  </a:moveTo>
                  <a:lnTo>
                    <a:pt x="2430" y="9657"/>
                  </a:lnTo>
                  <a:lnTo>
                    <a:pt x="1538" y="9657"/>
                  </a:lnTo>
                  <a:cubicBezTo>
                    <a:pt x="1025" y="9657"/>
                    <a:pt x="595" y="9226"/>
                    <a:pt x="595" y="8714"/>
                  </a:cubicBezTo>
                  <a:lnTo>
                    <a:pt x="595" y="6961"/>
                  </a:lnTo>
                  <a:cubicBezTo>
                    <a:pt x="595" y="6489"/>
                    <a:pt x="1025" y="6069"/>
                    <a:pt x="1538" y="6069"/>
                  </a:cubicBezTo>
                  <a:close/>
                  <a:moveTo>
                    <a:pt x="12261" y="6069"/>
                  </a:moveTo>
                  <a:cubicBezTo>
                    <a:pt x="12773" y="6069"/>
                    <a:pt x="13153" y="6489"/>
                    <a:pt x="13153" y="6961"/>
                  </a:cubicBezTo>
                  <a:lnTo>
                    <a:pt x="13153" y="8714"/>
                  </a:lnTo>
                  <a:cubicBezTo>
                    <a:pt x="13153" y="9226"/>
                    <a:pt x="12773" y="9657"/>
                    <a:pt x="12261" y="9657"/>
                  </a:cubicBezTo>
                  <a:lnTo>
                    <a:pt x="11359" y="9657"/>
                  </a:lnTo>
                  <a:lnTo>
                    <a:pt x="11359" y="6069"/>
                  </a:lnTo>
                  <a:close/>
                  <a:moveTo>
                    <a:pt x="10764" y="4531"/>
                  </a:moveTo>
                  <a:lnTo>
                    <a:pt x="10764" y="5772"/>
                  </a:lnTo>
                  <a:lnTo>
                    <a:pt x="10764" y="9954"/>
                  </a:lnTo>
                  <a:lnTo>
                    <a:pt x="10764" y="11410"/>
                  </a:lnTo>
                  <a:lnTo>
                    <a:pt x="3588" y="11410"/>
                  </a:lnTo>
                  <a:cubicBezTo>
                    <a:pt x="3373" y="11410"/>
                    <a:pt x="3158" y="11451"/>
                    <a:pt x="2983" y="11574"/>
                  </a:cubicBezTo>
                  <a:lnTo>
                    <a:pt x="2983" y="9954"/>
                  </a:lnTo>
                  <a:lnTo>
                    <a:pt x="2983" y="5772"/>
                  </a:lnTo>
                  <a:lnTo>
                    <a:pt x="2983" y="5126"/>
                  </a:lnTo>
                  <a:cubicBezTo>
                    <a:pt x="2983" y="4787"/>
                    <a:pt x="3240" y="4531"/>
                    <a:pt x="3588" y="4531"/>
                  </a:cubicBezTo>
                  <a:close/>
                  <a:moveTo>
                    <a:pt x="10764" y="12004"/>
                  </a:moveTo>
                  <a:lnTo>
                    <a:pt x="10764" y="13153"/>
                  </a:lnTo>
                  <a:lnTo>
                    <a:pt x="3670" y="13153"/>
                  </a:lnTo>
                  <a:cubicBezTo>
                    <a:pt x="3332" y="13153"/>
                    <a:pt x="3076" y="12896"/>
                    <a:pt x="3035" y="12599"/>
                  </a:cubicBezTo>
                  <a:cubicBezTo>
                    <a:pt x="3035" y="12261"/>
                    <a:pt x="3291" y="12004"/>
                    <a:pt x="3629" y="12004"/>
                  </a:cubicBezTo>
                  <a:close/>
                  <a:moveTo>
                    <a:pt x="6879" y="0"/>
                  </a:moveTo>
                  <a:cubicBezTo>
                    <a:pt x="5290" y="0"/>
                    <a:pt x="3752" y="595"/>
                    <a:pt x="2604" y="1712"/>
                  </a:cubicBezTo>
                  <a:cubicBezTo>
                    <a:pt x="1497" y="2778"/>
                    <a:pt x="810" y="4183"/>
                    <a:pt x="677" y="5720"/>
                  </a:cubicBezTo>
                  <a:cubicBezTo>
                    <a:pt x="297" y="6028"/>
                    <a:pt x="0" y="6448"/>
                    <a:pt x="0" y="7002"/>
                  </a:cubicBezTo>
                  <a:lnTo>
                    <a:pt x="0" y="8714"/>
                  </a:lnTo>
                  <a:cubicBezTo>
                    <a:pt x="0" y="9565"/>
                    <a:pt x="677" y="10251"/>
                    <a:pt x="1538" y="10251"/>
                  </a:cubicBezTo>
                  <a:lnTo>
                    <a:pt x="2389" y="10251"/>
                  </a:lnTo>
                  <a:lnTo>
                    <a:pt x="2389" y="12558"/>
                  </a:lnTo>
                  <a:cubicBezTo>
                    <a:pt x="2389" y="13245"/>
                    <a:pt x="2942" y="13757"/>
                    <a:pt x="3588" y="13757"/>
                  </a:cubicBezTo>
                  <a:lnTo>
                    <a:pt x="11061" y="13757"/>
                  </a:lnTo>
                  <a:cubicBezTo>
                    <a:pt x="11184" y="13757"/>
                    <a:pt x="11359" y="13624"/>
                    <a:pt x="11359" y="13460"/>
                  </a:cubicBezTo>
                  <a:lnTo>
                    <a:pt x="11359" y="11707"/>
                  </a:lnTo>
                  <a:lnTo>
                    <a:pt x="11359" y="10251"/>
                  </a:lnTo>
                  <a:lnTo>
                    <a:pt x="12261" y="10251"/>
                  </a:lnTo>
                  <a:cubicBezTo>
                    <a:pt x="13071" y="10251"/>
                    <a:pt x="13747" y="9565"/>
                    <a:pt x="13747" y="8714"/>
                  </a:cubicBezTo>
                  <a:lnTo>
                    <a:pt x="13747" y="7002"/>
                  </a:lnTo>
                  <a:cubicBezTo>
                    <a:pt x="13747" y="6448"/>
                    <a:pt x="13491" y="6028"/>
                    <a:pt x="13071" y="5720"/>
                  </a:cubicBezTo>
                  <a:cubicBezTo>
                    <a:pt x="12978" y="4183"/>
                    <a:pt x="12302" y="2778"/>
                    <a:pt x="11184" y="1712"/>
                  </a:cubicBezTo>
                  <a:cubicBezTo>
                    <a:pt x="10036" y="595"/>
                    <a:pt x="8499" y="0"/>
                    <a:pt x="6879"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61"/>
            <p:cNvSpPr/>
            <p:nvPr/>
          </p:nvSpPr>
          <p:spPr>
            <a:xfrm>
              <a:off x="5669688" y="1581550"/>
              <a:ext cx="69475" cy="80075"/>
            </a:xfrm>
            <a:custGeom>
              <a:rect b="b" l="l" r="r" t="t"/>
              <a:pathLst>
                <a:path extrusionOk="0" h="3203" w="2779">
                  <a:moveTo>
                    <a:pt x="605" y="814"/>
                  </a:moveTo>
                  <a:lnTo>
                    <a:pt x="1927" y="1583"/>
                  </a:lnTo>
                  <a:lnTo>
                    <a:pt x="605" y="2393"/>
                  </a:lnTo>
                  <a:lnTo>
                    <a:pt x="605" y="814"/>
                  </a:lnTo>
                  <a:close/>
                  <a:moveTo>
                    <a:pt x="307" y="0"/>
                  </a:moveTo>
                  <a:cubicBezTo>
                    <a:pt x="229" y="0"/>
                    <a:pt x="143" y="35"/>
                    <a:pt x="92" y="86"/>
                  </a:cubicBezTo>
                  <a:cubicBezTo>
                    <a:pt x="0" y="127"/>
                    <a:pt x="0" y="219"/>
                    <a:pt x="0" y="301"/>
                  </a:cubicBezTo>
                  <a:lnTo>
                    <a:pt x="0" y="2905"/>
                  </a:lnTo>
                  <a:cubicBezTo>
                    <a:pt x="0" y="2998"/>
                    <a:pt x="41" y="3080"/>
                    <a:pt x="92" y="3121"/>
                  </a:cubicBezTo>
                  <a:cubicBezTo>
                    <a:pt x="133" y="3203"/>
                    <a:pt x="215" y="3203"/>
                    <a:pt x="297" y="3203"/>
                  </a:cubicBezTo>
                  <a:cubicBezTo>
                    <a:pt x="349" y="3203"/>
                    <a:pt x="390" y="3203"/>
                    <a:pt x="431" y="3162"/>
                  </a:cubicBezTo>
                  <a:lnTo>
                    <a:pt x="2655" y="1839"/>
                  </a:lnTo>
                  <a:cubicBezTo>
                    <a:pt x="2737" y="1798"/>
                    <a:pt x="2778" y="1716"/>
                    <a:pt x="2778" y="1583"/>
                  </a:cubicBezTo>
                  <a:cubicBezTo>
                    <a:pt x="2778" y="1501"/>
                    <a:pt x="2737" y="1409"/>
                    <a:pt x="2655" y="1368"/>
                  </a:cubicBezTo>
                  <a:lnTo>
                    <a:pt x="431" y="45"/>
                  </a:lnTo>
                  <a:cubicBezTo>
                    <a:pt x="399" y="14"/>
                    <a:pt x="355" y="0"/>
                    <a:pt x="307"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 name="Google Shape;1160;p61"/>
          <p:cNvGrpSpPr/>
          <p:nvPr/>
        </p:nvGrpSpPr>
        <p:grpSpPr>
          <a:xfrm>
            <a:off x="7029038" y="1466300"/>
            <a:ext cx="343950" cy="256325"/>
            <a:chOff x="7029038" y="1466300"/>
            <a:chExt cx="343950" cy="256325"/>
          </a:xfrm>
        </p:grpSpPr>
        <p:sp>
          <p:nvSpPr>
            <p:cNvPr id="1161" name="Google Shape;1161;p61"/>
            <p:cNvSpPr/>
            <p:nvPr/>
          </p:nvSpPr>
          <p:spPr>
            <a:xfrm>
              <a:off x="7110263" y="1625475"/>
              <a:ext cx="32075" cy="53325"/>
            </a:xfrm>
            <a:custGeom>
              <a:rect b="b" l="l" r="r" t="t"/>
              <a:pathLst>
                <a:path extrusionOk="0" h="2133" w="1283">
                  <a:moveTo>
                    <a:pt x="944" y="0"/>
                  </a:moveTo>
                  <a:cubicBezTo>
                    <a:pt x="811" y="41"/>
                    <a:pt x="729" y="164"/>
                    <a:pt x="729" y="297"/>
                  </a:cubicBezTo>
                  <a:lnTo>
                    <a:pt x="729" y="851"/>
                  </a:lnTo>
                  <a:lnTo>
                    <a:pt x="134" y="1661"/>
                  </a:lnTo>
                  <a:cubicBezTo>
                    <a:pt x="1" y="1794"/>
                    <a:pt x="42" y="1958"/>
                    <a:pt x="175" y="2050"/>
                  </a:cubicBezTo>
                  <a:cubicBezTo>
                    <a:pt x="216" y="2091"/>
                    <a:pt x="298" y="2132"/>
                    <a:pt x="339" y="2132"/>
                  </a:cubicBezTo>
                  <a:cubicBezTo>
                    <a:pt x="431" y="2132"/>
                    <a:pt x="513" y="2091"/>
                    <a:pt x="595" y="2009"/>
                  </a:cubicBezTo>
                  <a:lnTo>
                    <a:pt x="1241" y="1148"/>
                  </a:lnTo>
                  <a:cubicBezTo>
                    <a:pt x="1282" y="1066"/>
                    <a:pt x="1282" y="1025"/>
                    <a:pt x="1282" y="933"/>
                  </a:cubicBezTo>
                  <a:lnTo>
                    <a:pt x="1282" y="297"/>
                  </a:lnTo>
                  <a:cubicBezTo>
                    <a:pt x="1282" y="123"/>
                    <a:pt x="1159" y="0"/>
                    <a:pt x="944"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61"/>
            <p:cNvSpPr/>
            <p:nvPr/>
          </p:nvSpPr>
          <p:spPr>
            <a:xfrm>
              <a:off x="7237388" y="1467300"/>
              <a:ext cx="32050" cy="57725"/>
            </a:xfrm>
            <a:custGeom>
              <a:rect b="b" l="l" r="r" t="t"/>
              <a:pathLst>
                <a:path extrusionOk="0" h="2309" w="1282">
                  <a:moveTo>
                    <a:pt x="966" y="1"/>
                  </a:moveTo>
                  <a:cubicBezTo>
                    <a:pt x="874" y="1"/>
                    <a:pt x="782" y="48"/>
                    <a:pt x="728" y="135"/>
                  </a:cubicBezTo>
                  <a:lnTo>
                    <a:pt x="41" y="1242"/>
                  </a:lnTo>
                  <a:cubicBezTo>
                    <a:pt x="41" y="1283"/>
                    <a:pt x="0" y="1324"/>
                    <a:pt x="0" y="1365"/>
                  </a:cubicBezTo>
                  <a:lnTo>
                    <a:pt x="0" y="2052"/>
                  </a:lnTo>
                  <a:cubicBezTo>
                    <a:pt x="0" y="2186"/>
                    <a:pt x="123" y="2309"/>
                    <a:pt x="298" y="2309"/>
                  </a:cubicBezTo>
                  <a:cubicBezTo>
                    <a:pt x="472" y="2309"/>
                    <a:pt x="595" y="2186"/>
                    <a:pt x="595" y="2052"/>
                  </a:cubicBezTo>
                  <a:lnTo>
                    <a:pt x="595" y="1458"/>
                  </a:lnTo>
                  <a:lnTo>
                    <a:pt x="1241" y="433"/>
                  </a:lnTo>
                  <a:cubicBezTo>
                    <a:pt x="1282" y="299"/>
                    <a:pt x="1241" y="135"/>
                    <a:pt x="1108" y="43"/>
                  </a:cubicBezTo>
                  <a:cubicBezTo>
                    <a:pt x="1065" y="14"/>
                    <a:pt x="1016" y="1"/>
                    <a:pt x="966"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61"/>
            <p:cNvSpPr/>
            <p:nvPr/>
          </p:nvSpPr>
          <p:spPr>
            <a:xfrm>
              <a:off x="7029038" y="1466300"/>
              <a:ext cx="343950" cy="256325"/>
            </a:xfrm>
            <a:custGeom>
              <a:rect b="b" l="l" r="r" t="t"/>
              <a:pathLst>
                <a:path extrusionOk="0" h="10253" w="13758">
                  <a:moveTo>
                    <a:pt x="5126" y="637"/>
                  </a:moveTo>
                  <a:cubicBezTo>
                    <a:pt x="5690" y="637"/>
                    <a:pt x="6243" y="893"/>
                    <a:pt x="6581" y="1323"/>
                  </a:cubicBezTo>
                  <a:lnTo>
                    <a:pt x="6581" y="8499"/>
                  </a:lnTo>
                  <a:cubicBezTo>
                    <a:pt x="6151" y="8120"/>
                    <a:pt x="5556" y="7905"/>
                    <a:pt x="4962" y="7905"/>
                  </a:cubicBezTo>
                  <a:lnTo>
                    <a:pt x="2358" y="7905"/>
                  </a:lnTo>
                  <a:lnTo>
                    <a:pt x="2358" y="4993"/>
                  </a:lnTo>
                  <a:lnTo>
                    <a:pt x="2737" y="4993"/>
                  </a:lnTo>
                  <a:cubicBezTo>
                    <a:pt x="2778" y="4993"/>
                    <a:pt x="2870" y="4993"/>
                    <a:pt x="2911" y="4952"/>
                  </a:cubicBezTo>
                  <a:lnTo>
                    <a:pt x="3547" y="4532"/>
                  </a:lnTo>
                  <a:cubicBezTo>
                    <a:pt x="3588" y="4481"/>
                    <a:pt x="3639" y="4440"/>
                    <a:pt x="3680" y="4399"/>
                  </a:cubicBezTo>
                  <a:cubicBezTo>
                    <a:pt x="3721" y="4276"/>
                    <a:pt x="3680" y="4143"/>
                    <a:pt x="3588" y="4061"/>
                  </a:cubicBezTo>
                  <a:lnTo>
                    <a:pt x="2952" y="3415"/>
                  </a:lnTo>
                  <a:lnTo>
                    <a:pt x="2358" y="2646"/>
                  </a:lnTo>
                  <a:lnTo>
                    <a:pt x="2358" y="637"/>
                  </a:lnTo>
                  <a:lnTo>
                    <a:pt x="3034" y="637"/>
                  </a:lnTo>
                  <a:lnTo>
                    <a:pt x="3803" y="1621"/>
                  </a:lnTo>
                  <a:cubicBezTo>
                    <a:pt x="3844" y="1662"/>
                    <a:pt x="3896" y="1662"/>
                    <a:pt x="3937" y="1713"/>
                  </a:cubicBezTo>
                  <a:cubicBezTo>
                    <a:pt x="3969" y="1724"/>
                    <a:pt x="4002" y="1729"/>
                    <a:pt x="4035" y="1729"/>
                  </a:cubicBezTo>
                  <a:cubicBezTo>
                    <a:pt x="4126" y="1729"/>
                    <a:pt x="4214" y="1689"/>
                    <a:pt x="4275" y="1621"/>
                  </a:cubicBezTo>
                  <a:lnTo>
                    <a:pt x="5044" y="637"/>
                  </a:lnTo>
                  <a:close/>
                  <a:moveTo>
                    <a:pt x="11369" y="637"/>
                  </a:moveTo>
                  <a:lnTo>
                    <a:pt x="11369" y="3292"/>
                  </a:lnTo>
                  <a:lnTo>
                    <a:pt x="10815" y="4020"/>
                  </a:lnTo>
                  <a:lnTo>
                    <a:pt x="9995" y="4440"/>
                  </a:lnTo>
                  <a:cubicBezTo>
                    <a:pt x="9913" y="4481"/>
                    <a:pt x="9831" y="4614"/>
                    <a:pt x="9872" y="4788"/>
                  </a:cubicBezTo>
                  <a:cubicBezTo>
                    <a:pt x="9872" y="4829"/>
                    <a:pt x="9913" y="4911"/>
                    <a:pt x="9995" y="4952"/>
                  </a:cubicBezTo>
                  <a:lnTo>
                    <a:pt x="10856" y="5598"/>
                  </a:lnTo>
                  <a:cubicBezTo>
                    <a:pt x="10897" y="5639"/>
                    <a:pt x="10938" y="5639"/>
                    <a:pt x="11020" y="5639"/>
                  </a:cubicBezTo>
                  <a:lnTo>
                    <a:pt x="11369" y="5639"/>
                  </a:lnTo>
                  <a:lnTo>
                    <a:pt x="11369" y="7905"/>
                  </a:lnTo>
                  <a:lnTo>
                    <a:pt x="8806" y="7905"/>
                  </a:lnTo>
                  <a:cubicBezTo>
                    <a:pt x="8201" y="7905"/>
                    <a:pt x="7607" y="8120"/>
                    <a:pt x="7176" y="8499"/>
                  </a:cubicBezTo>
                  <a:lnTo>
                    <a:pt x="7176" y="1323"/>
                  </a:lnTo>
                  <a:cubicBezTo>
                    <a:pt x="7525" y="893"/>
                    <a:pt x="8078" y="637"/>
                    <a:pt x="8632" y="637"/>
                  </a:cubicBezTo>
                  <a:close/>
                  <a:moveTo>
                    <a:pt x="1794" y="1498"/>
                  </a:moveTo>
                  <a:lnTo>
                    <a:pt x="1794" y="2738"/>
                  </a:lnTo>
                  <a:cubicBezTo>
                    <a:pt x="1794" y="2779"/>
                    <a:pt x="1794" y="2861"/>
                    <a:pt x="1845" y="2902"/>
                  </a:cubicBezTo>
                  <a:lnTo>
                    <a:pt x="2481" y="3763"/>
                  </a:lnTo>
                  <a:lnTo>
                    <a:pt x="2522" y="3804"/>
                  </a:lnTo>
                  <a:lnTo>
                    <a:pt x="2911" y="4184"/>
                  </a:lnTo>
                  <a:lnTo>
                    <a:pt x="2655" y="4399"/>
                  </a:lnTo>
                  <a:lnTo>
                    <a:pt x="2102" y="4399"/>
                  </a:lnTo>
                  <a:cubicBezTo>
                    <a:pt x="1927" y="4399"/>
                    <a:pt x="1794" y="4532"/>
                    <a:pt x="1794" y="4696"/>
                  </a:cubicBezTo>
                  <a:lnTo>
                    <a:pt x="1794" y="8202"/>
                  </a:lnTo>
                  <a:cubicBezTo>
                    <a:pt x="1794" y="8376"/>
                    <a:pt x="1927" y="8499"/>
                    <a:pt x="2102" y="8499"/>
                  </a:cubicBezTo>
                  <a:lnTo>
                    <a:pt x="4962" y="8499"/>
                  </a:lnTo>
                  <a:cubicBezTo>
                    <a:pt x="5515" y="8499"/>
                    <a:pt x="6028" y="8715"/>
                    <a:pt x="6366" y="9145"/>
                  </a:cubicBezTo>
                  <a:cubicBezTo>
                    <a:pt x="6151" y="9227"/>
                    <a:pt x="5946" y="9443"/>
                    <a:pt x="5813" y="9658"/>
                  </a:cubicBezTo>
                  <a:lnTo>
                    <a:pt x="605" y="9658"/>
                  </a:lnTo>
                  <a:lnTo>
                    <a:pt x="605" y="1498"/>
                  </a:lnTo>
                  <a:close/>
                  <a:moveTo>
                    <a:pt x="13163" y="1498"/>
                  </a:moveTo>
                  <a:lnTo>
                    <a:pt x="13163" y="9658"/>
                  </a:lnTo>
                  <a:lnTo>
                    <a:pt x="7945" y="9658"/>
                  </a:lnTo>
                  <a:cubicBezTo>
                    <a:pt x="7822" y="9443"/>
                    <a:pt x="7607" y="9227"/>
                    <a:pt x="7391" y="9145"/>
                  </a:cubicBezTo>
                  <a:cubicBezTo>
                    <a:pt x="7740" y="8715"/>
                    <a:pt x="8252" y="8499"/>
                    <a:pt x="8806" y="8499"/>
                  </a:cubicBezTo>
                  <a:lnTo>
                    <a:pt x="11666" y="8499"/>
                  </a:lnTo>
                  <a:cubicBezTo>
                    <a:pt x="11840" y="8499"/>
                    <a:pt x="11964" y="8376"/>
                    <a:pt x="11964" y="8202"/>
                  </a:cubicBezTo>
                  <a:lnTo>
                    <a:pt x="11964" y="5342"/>
                  </a:lnTo>
                  <a:cubicBezTo>
                    <a:pt x="11964" y="5209"/>
                    <a:pt x="11840" y="5086"/>
                    <a:pt x="11666" y="5086"/>
                  </a:cubicBezTo>
                  <a:lnTo>
                    <a:pt x="11113" y="5086"/>
                  </a:lnTo>
                  <a:lnTo>
                    <a:pt x="10723" y="4737"/>
                  </a:lnTo>
                  <a:lnTo>
                    <a:pt x="11154" y="4532"/>
                  </a:lnTo>
                  <a:cubicBezTo>
                    <a:pt x="11195" y="4532"/>
                    <a:pt x="11236" y="4481"/>
                    <a:pt x="11277" y="4440"/>
                  </a:cubicBezTo>
                  <a:lnTo>
                    <a:pt x="11922" y="3548"/>
                  </a:lnTo>
                  <a:cubicBezTo>
                    <a:pt x="11964" y="3507"/>
                    <a:pt x="11964" y="3456"/>
                    <a:pt x="11964" y="3374"/>
                  </a:cubicBezTo>
                  <a:lnTo>
                    <a:pt x="11964" y="1498"/>
                  </a:lnTo>
                  <a:close/>
                  <a:moveTo>
                    <a:pt x="2102" y="1"/>
                  </a:moveTo>
                  <a:cubicBezTo>
                    <a:pt x="1927" y="1"/>
                    <a:pt x="1794" y="124"/>
                    <a:pt x="1794" y="298"/>
                  </a:cubicBezTo>
                  <a:lnTo>
                    <a:pt x="1794" y="893"/>
                  </a:lnTo>
                  <a:lnTo>
                    <a:pt x="308" y="893"/>
                  </a:lnTo>
                  <a:cubicBezTo>
                    <a:pt x="133" y="893"/>
                    <a:pt x="0" y="1026"/>
                    <a:pt x="0" y="1200"/>
                  </a:cubicBezTo>
                  <a:lnTo>
                    <a:pt x="0" y="9955"/>
                  </a:lnTo>
                  <a:cubicBezTo>
                    <a:pt x="0" y="9955"/>
                    <a:pt x="117" y="10215"/>
                    <a:pt x="274" y="10215"/>
                  </a:cubicBezTo>
                  <a:cubicBezTo>
                    <a:pt x="285" y="10215"/>
                    <a:pt x="296" y="10214"/>
                    <a:pt x="308" y="10211"/>
                  </a:cubicBezTo>
                  <a:lnTo>
                    <a:pt x="5987" y="10211"/>
                  </a:lnTo>
                  <a:cubicBezTo>
                    <a:pt x="6008" y="10219"/>
                    <a:pt x="6030" y="10222"/>
                    <a:pt x="6052" y="10222"/>
                  </a:cubicBezTo>
                  <a:cubicBezTo>
                    <a:pt x="6154" y="10222"/>
                    <a:pt x="6250" y="10147"/>
                    <a:pt x="6284" y="10037"/>
                  </a:cubicBezTo>
                  <a:lnTo>
                    <a:pt x="6284" y="9996"/>
                  </a:lnTo>
                  <a:cubicBezTo>
                    <a:pt x="6366" y="9740"/>
                    <a:pt x="6622" y="9566"/>
                    <a:pt x="6879" y="9566"/>
                  </a:cubicBezTo>
                  <a:cubicBezTo>
                    <a:pt x="7135" y="9566"/>
                    <a:pt x="7391" y="9740"/>
                    <a:pt x="7484" y="9996"/>
                  </a:cubicBezTo>
                  <a:lnTo>
                    <a:pt x="7484" y="10037"/>
                  </a:lnTo>
                  <a:cubicBezTo>
                    <a:pt x="7525" y="10170"/>
                    <a:pt x="7607" y="10252"/>
                    <a:pt x="7740" y="10252"/>
                  </a:cubicBezTo>
                  <a:lnTo>
                    <a:pt x="13460" y="10252"/>
                  </a:lnTo>
                  <a:cubicBezTo>
                    <a:pt x="13634" y="10252"/>
                    <a:pt x="13758" y="9955"/>
                    <a:pt x="13758" y="9955"/>
                  </a:cubicBezTo>
                  <a:lnTo>
                    <a:pt x="13758" y="1200"/>
                  </a:lnTo>
                  <a:cubicBezTo>
                    <a:pt x="13758" y="1026"/>
                    <a:pt x="13634" y="893"/>
                    <a:pt x="13460" y="893"/>
                  </a:cubicBezTo>
                  <a:lnTo>
                    <a:pt x="11964" y="893"/>
                  </a:lnTo>
                  <a:lnTo>
                    <a:pt x="11964" y="298"/>
                  </a:lnTo>
                  <a:cubicBezTo>
                    <a:pt x="11964" y="124"/>
                    <a:pt x="11840" y="1"/>
                    <a:pt x="11666" y="1"/>
                  </a:cubicBezTo>
                  <a:lnTo>
                    <a:pt x="8632" y="1"/>
                  </a:lnTo>
                  <a:cubicBezTo>
                    <a:pt x="7996" y="1"/>
                    <a:pt x="7350" y="257"/>
                    <a:pt x="6879" y="729"/>
                  </a:cubicBezTo>
                  <a:cubicBezTo>
                    <a:pt x="6407" y="257"/>
                    <a:pt x="5813" y="1"/>
                    <a:pt x="5126" y="1"/>
                  </a:cubicBezTo>
                  <a:lnTo>
                    <a:pt x="4921" y="1"/>
                  </a:lnTo>
                  <a:cubicBezTo>
                    <a:pt x="4828" y="1"/>
                    <a:pt x="4746" y="42"/>
                    <a:pt x="4705" y="124"/>
                  </a:cubicBezTo>
                  <a:lnTo>
                    <a:pt x="4060" y="944"/>
                  </a:lnTo>
                  <a:lnTo>
                    <a:pt x="3424" y="124"/>
                  </a:lnTo>
                  <a:cubicBezTo>
                    <a:pt x="3332" y="42"/>
                    <a:pt x="3250" y="1"/>
                    <a:pt x="3168"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 name="Google Shape;1164;p61"/>
          <p:cNvGrpSpPr/>
          <p:nvPr/>
        </p:nvGrpSpPr>
        <p:grpSpPr>
          <a:xfrm>
            <a:off x="4049688" y="1422500"/>
            <a:ext cx="276825" cy="343950"/>
            <a:chOff x="4049688" y="1422500"/>
            <a:chExt cx="276825" cy="343950"/>
          </a:xfrm>
        </p:grpSpPr>
        <p:sp>
          <p:nvSpPr>
            <p:cNvPr id="1165" name="Google Shape;1165;p61"/>
            <p:cNvSpPr/>
            <p:nvPr/>
          </p:nvSpPr>
          <p:spPr>
            <a:xfrm>
              <a:off x="4049688" y="1422500"/>
              <a:ext cx="276825" cy="343950"/>
            </a:xfrm>
            <a:custGeom>
              <a:rect b="b" l="l" r="r" t="t"/>
              <a:pathLst>
                <a:path extrusionOk="0" h="13758" w="11073">
                  <a:moveTo>
                    <a:pt x="10467" y="595"/>
                  </a:moveTo>
                  <a:lnTo>
                    <a:pt x="10467" y="10979"/>
                  </a:lnTo>
                  <a:lnTo>
                    <a:pt x="1415" y="10979"/>
                  </a:lnTo>
                  <a:cubicBezTo>
                    <a:pt x="1118" y="10979"/>
                    <a:pt x="821" y="11061"/>
                    <a:pt x="605" y="11236"/>
                  </a:cubicBezTo>
                  <a:lnTo>
                    <a:pt x="605" y="1415"/>
                  </a:lnTo>
                  <a:cubicBezTo>
                    <a:pt x="605" y="943"/>
                    <a:pt x="944" y="595"/>
                    <a:pt x="1415" y="595"/>
                  </a:cubicBezTo>
                  <a:close/>
                  <a:moveTo>
                    <a:pt x="10467" y="11574"/>
                  </a:moveTo>
                  <a:lnTo>
                    <a:pt x="10467" y="13153"/>
                  </a:lnTo>
                  <a:lnTo>
                    <a:pt x="1456" y="13153"/>
                  </a:lnTo>
                  <a:cubicBezTo>
                    <a:pt x="1026" y="13153"/>
                    <a:pt x="646" y="12814"/>
                    <a:pt x="646" y="12384"/>
                  </a:cubicBezTo>
                  <a:cubicBezTo>
                    <a:pt x="605" y="11922"/>
                    <a:pt x="985" y="11574"/>
                    <a:pt x="1456" y="11574"/>
                  </a:cubicBezTo>
                  <a:close/>
                  <a:moveTo>
                    <a:pt x="1415" y="0"/>
                  </a:moveTo>
                  <a:cubicBezTo>
                    <a:pt x="605" y="0"/>
                    <a:pt x="0" y="646"/>
                    <a:pt x="0" y="1415"/>
                  </a:cubicBezTo>
                  <a:lnTo>
                    <a:pt x="0" y="12343"/>
                  </a:lnTo>
                  <a:cubicBezTo>
                    <a:pt x="0" y="13153"/>
                    <a:pt x="605" y="13757"/>
                    <a:pt x="1415" y="13757"/>
                  </a:cubicBezTo>
                  <a:lnTo>
                    <a:pt x="10765" y="13757"/>
                  </a:lnTo>
                  <a:cubicBezTo>
                    <a:pt x="10939" y="13757"/>
                    <a:pt x="11072" y="13624"/>
                    <a:pt x="11072" y="13460"/>
                  </a:cubicBezTo>
                  <a:lnTo>
                    <a:pt x="11072" y="11277"/>
                  </a:lnTo>
                  <a:lnTo>
                    <a:pt x="11072" y="297"/>
                  </a:lnTo>
                  <a:cubicBezTo>
                    <a:pt x="11072" y="133"/>
                    <a:pt x="10939" y="0"/>
                    <a:pt x="10765"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61"/>
            <p:cNvSpPr/>
            <p:nvPr/>
          </p:nvSpPr>
          <p:spPr>
            <a:xfrm>
              <a:off x="4130938" y="1483475"/>
              <a:ext cx="62050" cy="58725"/>
            </a:xfrm>
            <a:custGeom>
              <a:rect b="b" l="l" r="r" t="t"/>
              <a:pathLst>
                <a:path extrusionOk="0" h="2349" w="2482">
                  <a:moveTo>
                    <a:pt x="297" y="1"/>
                  </a:moveTo>
                  <a:cubicBezTo>
                    <a:pt x="133" y="1"/>
                    <a:pt x="0" y="124"/>
                    <a:pt x="0" y="298"/>
                  </a:cubicBezTo>
                  <a:lnTo>
                    <a:pt x="0" y="1364"/>
                  </a:lnTo>
                  <a:cubicBezTo>
                    <a:pt x="0" y="1446"/>
                    <a:pt x="41" y="1487"/>
                    <a:pt x="82" y="1580"/>
                  </a:cubicBezTo>
                  <a:lnTo>
                    <a:pt x="769" y="2348"/>
                  </a:lnTo>
                  <a:lnTo>
                    <a:pt x="1241" y="1959"/>
                  </a:lnTo>
                  <a:lnTo>
                    <a:pt x="595" y="1282"/>
                  </a:lnTo>
                  <a:lnTo>
                    <a:pt x="595" y="554"/>
                  </a:lnTo>
                  <a:lnTo>
                    <a:pt x="1282" y="554"/>
                  </a:lnTo>
                  <a:lnTo>
                    <a:pt x="2050" y="1282"/>
                  </a:lnTo>
                  <a:lnTo>
                    <a:pt x="2481" y="811"/>
                  </a:lnTo>
                  <a:lnTo>
                    <a:pt x="1579" y="42"/>
                  </a:lnTo>
                  <a:cubicBezTo>
                    <a:pt x="1538" y="1"/>
                    <a:pt x="1456" y="1"/>
                    <a:pt x="1415"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61"/>
            <p:cNvSpPr/>
            <p:nvPr/>
          </p:nvSpPr>
          <p:spPr>
            <a:xfrm>
              <a:off x="4182188" y="1532425"/>
              <a:ext cx="96125" cy="97175"/>
            </a:xfrm>
            <a:custGeom>
              <a:rect b="b" l="l" r="r" t="t"/>
              <a:pathLst>
                <a:path extrusionOk="0" h="3887" w="3845">
                  <a:moveTo>
                    <a:pt x="1671" y="1"/>
                  </a:moveTo>
                  <a:lnTo>
                    <a:pt x="1282" y="431"/>
                  </a:lnTo>
                  <a:lnTo>
                    <a:pt x="2645" y="1631"/>
                  </a:lnTo>
                  <a:lnTo>
                    <a:pt x="2092" y="2143"/>
                  </a:lnTo>
                  <a:lnTo>
                    <a:pt x="2092" y="2184"/>
                  </a:lnTo>
                  <a:lnTo>
                    <a:pt x="1538" y="2697"/>
                  </a:lnTo>
                  <a:lnTo>
                    <a:pt x="431" y="1457"/>
                  </a:lnTo>
                  <a:lnTo>
                    <a:pt x="0" y="1836"/>
                  </a:lnTo>
                  <a:lnTo>
                    <a:pt x="1108" y="3117"/>
                  </a:lnTo>
                  <a:lnTo>
                    <a:pt x="1108" y="3169"/>
                  </a:lnTo>
                  <a:cubicBezTo>
                    <a:pt x="985" y="3251"/>
                    <a:pt x="985" y="3466"/>
                    <a:pt x="1108" y="3548"/>
                  </a:cubicBezTo>
                  <a:cubicBezTo>
                    <a:pt x="1159" y="3630"/>
                    <a:pt x="1241" y="3681"/>
                    <a:pt x="1323" y="3681"/>
                  </a:cubicBezTo>
                  <a:cubicBezTo>
                    <a:pt x="1415" y="3681"/>
                    <a:pt x="1456" y="3630"/>
                    <a:pt x="1538" y="3589"/>
                  </a:cubicBezTo>
                  <a:lnTo>
                    <a:pt x="1538" y="3548"/>
                  </a:lnTo>
                  <a:lnTo>
                    <a:pt x="2307" y="2779"/>
                  </a:lnTo>
                  <a:lnTo>
                    <a:pt x="3291" y="3804"/>
                  </a:lnTo>
                  <a:cubicBezTo>
                    <a:pt x="3373" y="3845"/>
                    <a:pt x="3414" y="3886"/>
                    <a:pt x="3506" y="3886"/>
                  </a:cubicBezTo>
                  <a:cubicBezTo>
                    <a:pt x="3588" y="3886"/>
                    <a:pt x="3671" y="3845"/>
                    <a:pt x="3722" y="3804"/>
                  </a:cubicBezTo>
                  <a:cubicBezTo>
                    <a:pt x="3845" y="3681"/>
                    <a:pt x="3845" y="3507"/>
                    <a:pt x="3722" y="3374"/>
                  </a:cubicBezTo>
                  <a:lnTo>
                    <a:pt x="2738" y="2400"/>
                  </a:lnTo>
                  <a:lnTo>
                    <a:pt x="3506" y="1580"/>
                  </a:lnTo>
                  <a:cubicBezTo>
                    <a:pt x="3629" y="1498"/>
                    <a:pt x="3629" y="1282"/>
                    <a:pt x="3506" y="1200"/>
                  </a:cubicBezTo>
                  <a:cubicBezTo>
                    <a:pt x="3440" y="1134"/>
                    <a:pt x="3366" y="1100"/>
                    <a:pt x="3291" y="1100"/>
                  </a:cubicBezTo>
                  <a:cubicBezTo>
                    <a:pt x="3217" y="1100"/>
                    <a:pt x="3143" y="1134"/>
                    <a:pt x="3076" y="1200"/>
                  </a:cubicBezTo>
                  <a:lnTo>
                    <a:pt x="1671" y="1"/>
                  </a:ln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61"/>
            <p:cNvSpPr/>
            <p:nvPr/>
          </p:nvSpPr>
          <p:spPr>
            <a:xfrm>
              <a:off x="4109663" y="1483475"/>
              <a:ext cx="134575" cy="134575"/>
            </a:xfrm>
            <a:custGeom>
              <a:rect b="b" l="l" r="r" t="t"/>
              <a:pathLst>
                <a:path extrusionOk="0" h="5383" w="5383">
                  <a:moveTo>
                    <a:pt x="4829" y="554"/>
                  </a:moveTo>
                  <a:lnTo>
                    <a:pt x="4829" y="1282"/>
                  </a:lnTo>
                  <a:lnTo>
                    <a:pt x="1794" y="4655"/>
                  </a:lnTo>
                  <a:lnTo>
                    <a:pt x="728" y="3589"/>
                  </a:lnTo>
                  <a:lnTo>
                    <a:pt x="4101" y="554"/>
                  </a:lnTo>
                  <a:close/>
                  <a:moveTo>
                    <a:pt x="4009" y="1"/>
                  </a:moveTo>
                  <a:cubicBezTo>
                    <a:pt x="3927" y="1"/>
                    <a:pt x="3886" y="1"/>
                    <a:pt x="3804" y="42"/>
                  </a:cubicBezTo>
                  <a:lnTo>
                    <a:pt x="82" y="3333"/>
                  </a:lnTo>
                  <a:cubicBezTo>
                    <a:pt x="41" y="3374"/>
                    <a:pt x="0" y="3456"/>
                    <a:pt x="0" y="3538"/>
                  </a:cubicBezTo>
                  <a:cubicBezTo>
                    <a:pt x="0" y="3630"/>
                    <a:pt x="41" y="3712"/>
                    <a:pt x="82" y="3753"/>
                  </a:cubicBezTo>
                  <a:lnTo>
                    <a:pt x="1620" y="5291"/>
                  </a:lnTo>
                  <a:cubicBezTo>
                    <a:pt x="1661" y="5332"/>
                    <a:pt x="1753" y="5383"/>
                    <a:pt x="1835" y="5383"/>
                  </a:cubicBezTo>
                  <a:cubicBezTo>
                    <a:pt x="1917" y="5383"/>
                    <a:pt x="2010" y="5332"/>
                    <a:pt x="2051" y="5291"/>
                  </a:cubicBezTo>
                  <a:lnTo>
                    <a:pt x="5341" y="1580"/>
                  </a:lnTo>
                  <a:cubicBezTo>
                    <a:pt x="5382" y="1487"/>
                    <a:pt x="5382" y="1446"/>
                    <a:pt x="5382" y="1364"/>
                  </a:cubicBezTo>
                  <a:lnTo>
                    <a:pt x="5382" y="298"/>
                  </a:lnTo>
                  <a:cubicBezTo>
                    <a:pt x="5382" y="124"/>
                    <a:pt x="5249" y="1"/>
                    <a:pt x="5085"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61"/>
            <p:cNvSpPr/>
            <p:nvPr/>
          </p:nvSpPr>
          <p:spPr>
            <a:xfrm>
              <a:off x="4097863" y="1559925"/>
              <a:ext cx="70500" cy="69675"/>
            </a:xfrm>
            <a:custGeom>
              <a:rect b="b" l="l" r="r" t="t"/>
              <a:pathLst>
                <a:path extrusionOk="0" h="2787" w="2820">
                  <a:moveTo>
                    <a:pt x="534" y="0"/>
                  </a:moveTo>
                  <a:cubicBezTo>
                    <a:pt x="459" y="0"/>
                    <a:pt x="385" y="34"/>
                    <a:pt x="339" y="100"/>
                  </a:cubicBezTo>
                  <a:cubicBezTo>
                    <a:pt x="216" y="182"/>
                    <a:pt x="216" y="398"/>
                    <a:pt x="339" y="480"/>
                  </a:cubicBezTo>
                  <a:lnTo>
                    <a:pt x="1108" y="1300"/>
                  </a:lnTo>
                  <a:lnTo>
                    <a:pt x="124" y="2274"/>
                  </a:lnTo>
                  <a:cubicBezTo>
                    <a:pt x="1" y="2407"/>
                    <a:pt x="1" y="2581"/>
                    <a:pt x="124" y="2704"/>
                  </a:cubicBezTo>
                  <a:cubicBezTo>
                    <a:pt x="175" y="2745"/>
                    <a:pt x="257" y="2786"/>
                    <a:pt x="298" y="2786"/>
                  </a:cubicBezTo>
                  <a:cubicBezTo>
                    <a:pt x="380" y="2786"/>
                    <a:pt x="472" y="2745"/>
                    <a:pt x="513" y="2704"/>
                  </a:cubicBezTo>
                  <a:lnTo>
                    <a:pt x="1538" y="1679"/>
                  </a:lnTo>
                  <a:lnTo>
                    <a:pt x="2307" y="2448"/>
                  </a:lnTo>
                  <a:cubicBezTo>
                    <a:pt x="2348" y="2530"/>
                    <a:pt x="2430" y="2581"/>
                    <a:pt x="2523" y="2581"/>
                  </a:cubicBezTo>
                  <a:cubicBezTo>
                    <a:pt x="2564" y="2581"/>
                    <a:pt x="2646" y="2530"/>
                    <a:pt x="2738" y="2448"/>
                  </a:cubicBezTo>
                  <a:cubicBezTo>
                    <a:pt x="2820" y="2366"/>
                    <a:pt x="2820" y="2151"/>
                    <a:pt x="2738" y="2069"/>
                  </a:cubicBezTo>
                  <a:lnTo>
                    <a:pt x="1754" y="1084"/>
                  </a:lnTo>
                  <a:lnTo>
                    <a:pt x="1713" y="1043"/>
                  </a:lnTo>
                  <a:lnTo>
                    <a:pt x="729" y="100"/>
                  </a:lnTo>
                  <a:cubicBezTo>
                    <a:pt x="682" y="34"/>
                    <a:pt x="608" y="0"/>
                    <a:pt x="534"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61"/>
            <p:cNvSpPr/>
            <p:nvPr/>
          </p:nvSpPr>
          <p:spPr>
            <a:xfrm>
              <a:off x="4147088" y="1653150"/>
              <a:ext cx="81000" cy="14875"/>
            </a:xfrm>
            <a:custGeom>
              <a:rect b="b" l="l" r="r" t="t"/>
              <a:pathLst>
                <a:path extrusionOk="0" h="595" w="3240">
                  <a:moveTo>
                    <a:pt x="338" y="0"/>
                  </a:moveTo>
                  <a:cubicBezTo>
                    <a:pt x="123" y="0"/>
                    <a:pt x="0" y="175"/>
                    <a:pt x="41" y="339"/>
                  </a:cubicBezTo>
                  <a:cubicBezTo>
                    <a:pt x="41" y="472"/>
                    <a:pt x="164" y="595"/>
                    <a:pt x="338" y="595"/>
                  </a:cubicBezTo>
                  <a:lnTo>
                    <a:pt x="2942" y="595"/>
                  </a:lnTo>
                  <a:cubicBezTo>
                    <a:pt x="3116" y="595"/>
                    <a:pt x="3239" y="431"/>
                    <a:pt x="3239" y="257"/>
                  </a:cubicBezTo>
                  <a:cubicBezTo>
                    <a:pt x="3198" y="82"/>
                    <a:pt x="3075" y="0"/>
                    <a:pt x="2942"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1" name="Google Shape;1171;p61"/>
          <p:cNvGrpSpPr/>
          <p:nvPr/>
        </p:nvGrpSpPr>
        <p:grpSpPr>
          <a:xfrm>
            <a:off x="2548363" y="1422500"/>
            <a:ext cx="266050" cy="344325"/>
            <a:chOff x="2548363" y="1422500"/>
            <a:chExt cx="266050" cy="344325"/>
          </a:xfrm>
        </p:grpSpPr>
        <p:sp>
          <p:nvSpPr>
            <p:cNvPr id="1172" name="Google Shape;1172;p61"/>
            <p:cNvSpPr/>
            <p:nvPr/>
          </p:nvSpPr>
          <p:spPr>
            <a:xfrm>
              <a:off x="2576038" y="1702200"/>
              <a:ext cx="58975" cy="64625"/>
            </a:xfrm>
            <a:custGeom>
              <a:rect b="b" l="l" r="r" t="t"/>
              <a:pathLst>
                <a:path extrusionOk="0" h="2585" w="2359">
                  <a:moveTo>
                    <a:pt x="312" y="0"/>
                  </a:moveTo>
                  <a:cubicBezTo>
                    <a:pt x="293" y="0"/>
                    <a:pt x="275" y="2"/>
                    <a:pt x="257" y="7"/>
                  </a:cubicBezTo>
                  <a:cubicBezTo>
                    <a:pt x="93" y="48"/>
                    <a:pt x="0" y="171"/>
                    <a:pt x="0" y="304"/>
                  </a:cubicBezTo>
                  <a:lnTo>
                    <a:pt x="0" y="2272"/>
                  </a:lnTo>
                  <a:cubicBezTo>
                    <a:pt x="0" y="2354"/>
                    <a:pt x="0" y="2395"/>
                    <a:pt x="52" y="2436"/>
                  </a:cubicBezTo>
                  <a:cubicBezTo>
                    <a:pt x="113" y="2537"/>
                    <a:pt x="199" y="2585"/>
                    <a:pt x="294" y="2585"/>
                  </a:cubicBezTo>
                  <a:cubicBezTo>
                    <a:pt x="325" y="2585"/>
                    <a:pt x="357" y="2580"/>
                    <a:pt x="390" y="2569"/>
                  </a:cubicBezTo>
                  <a:lnTo>
                    <a:pt x="1159" y="2354"/>
                  </a:lnTo>
                  <a:lnTo>
                    <a:pt x="1969" y="2569"/>
                  </a:lnTo>
                  <a:lnTo>
                    <a:pt x="2051" y="2569"/>
                  </a:lnTo>
                  <a:cubicBezTo>
                    <a:pt x="2143" y="2569"/>
                    <a:pt x="2225" y="2528"/>
                    <a:pt x="2307" y="2436"/>
                  </a:cubicBezTo>
                  <a:cubicBezTo>
                    <a:pt x="2307" y="2395"/>
                    <a:pt x="2358" y="2354"/>
                    <a:pt x="2358" y="2272"/>
                  </a:cubicBezTo>
                  <a:lnTo>
                    <a:pt x="2358" y="304"/>
                  </a:lnTo>
                  <a:cubicBezTo>
                    <a:pt x="2358" y="148"/>
                    <a:pt x="2219" y="0"/>
                    <a:pt x="2065" y="0"/>
                  </a:cubicBezTo>
                  <a:cubicBezTo>
                    <a:pt x="2046" y="0"/>
                    <a:pt x="2028" y="2"/>
                    <a:pt x="2010" y="7"/>
                  </a:cubicBezTo>
                  <a:cubicBezTo>
                    <a:pt x="1846" y="48"/>
                    <a:pt x="1753" y="171"/>
                    <a:pt x="1753" y="304"/>
                  </a:cubicBezTo>
                  <a:lnTo>
                    <a:pt x="1753" y="1883"/>
                  </a:lnTo>
                  <a:lnTo>
                    <a:pt x="1241" y="1760"/>
                  </a:lnTo>
                  <a:lnTo>
                    <a:pt x="1077" y="1760"/>
                  </a:lnTo>
                  <a:lnTo>
                    <a:pt x="605" y="1883"/>
                  </a:lnTo>
                  <a:lnTo>
                    <a:pt x="605" y="304"/>
                  </a:lnTo>
                  <a:cubicBezTo>
                    <a:pt x="605" y="148"/>
                    <a:pt x="466" y="0"/>
                    <a:pt x="312"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61"/>
            <p:cNvSpPr/>
            <p:nvPr/>
          </p:nvSpPr>
          <p:spPr>
            <a:xfrm>
              <a:off x="2608063" y="1461950"/>
              <a:ext cx="125100" cy="113300"/>
            </a:xfrm>
            <a:custGeom>
              <a:rect b="b" l="l" r="r" t="t"/>
              <a:pathLst>
                <a:path extrusionOk="0" h="4532" w="5004">
                  <a:moveTo>
                    <a:pt x="3589" y="554"/>
                  </a:moveTo>
                  <a:cubicBezTo>
                    <a:pt x="4060" y="554"/>
                    <a:pt x="4409" y="944"/>
                    <a:pt x="4409" y="1374"/>
                  </a:cubicBezTo>
                  <a:cubicBezTo>
                    <a:pt x="4409" y="1579"/>
                    <a:pt x="4317" y="1795"/>
                    <a:pt x="4194" y="1928"/>
                  </a:cubicBezTo>
                  <a:lnTo>
                    <a:pt x="2523" y="3763"/>
                  </a:lnTo>
                  <a:lnTo>
                    <a:pt x="862" y="1928"/>
                  </a:lnTo>
                  <a:cubicBezTo>
                    <a:pt x="688" y="1795"/>
                    <a:pt x="606" y="1579"/>
                    <a:pt x="606" y="1374"/>
                  </a:cubicBezTo>
                  <a:cubicBezTo>
                    <a:pt x="606" y="944"/>
                    <a:pt x="985" y="554"/>
                    <a:pt x="1416" y="554"/>
                  </a:cubicBezTo>
                  <a:cubicBezTo>
                    <a:pt x="1631" y="554"/>
                    <a:pt x="1795" y="647"/>
                    <a:pt x="1969" y="811"/>
                  </a:cubicBezTo>
                  <a:lnTo>
                    <a:pt x="2307" y="1159"/>
                  </a:lnTo>
                  <a:cubicBezTo>
                    <a:pt x="2359" y="1200"/>
                    <a:pt x="2441" y="1241"/>
                    <a:pt x="2523" y="1241"/>
                  </a:cubicBezTo>
                  <a:cubicBezTo>
                    <a:pt x="2564" y="1241"/>
                    <a:pt x="2656" y="1200"/>
                    <a:pt x="2697" y="1159"/>
                  </a:cubicBezTo>
                  <a:lnTo>
                    <a:pt x="3035" y="811"/>
                  </a:lnTo>
                  <a:cubicBezTo>
                    <a:pt x="3210" y="647"/>
                    <a:pt x="3384" y="554"/>
                    <a:pt x="3589" y="554"/>
                  </a:cubicBezTo>
                  <a:close/>
                  <a:moveTo>
                    <a:pt x="1416" y="1"/>
                  </a:moveTo>
                  <a:cubicBezTo>
                    <a:pt x="647" y="1"/>
                    <a:pt x="1" y="606"/>
                    <a:pt x="1" y="1374"/>
                  </a:cubicBezTo>
                  <a:cubicBezTo>
                    <a:pt x="1" y="1713"/>
                    <a:pt x="175" y="2051"/>
                    <a:pt x="390" y="2348"/>
                  </a:cubicBezTo>
                  <a:lnTo>
                    <a:pt x="2266" y="4399"/>
                  </a:lnTo>
                  <a:cubicBezTo>
                    <a:pt x="2359" y="4491"/>
                    <a:pt x="2441" y="4532"/>
                    <a:pt x="2523" y="4532"/>
                  </a:cubicBezTo>
                  <a:cubicBezTo>
                    <a:pt x="2564" y="4532"/>
                    <a:pt x="2656" y="4491"/>
                    <a:pt x="2738" y="4399"/>
                  </a:cubicBezTo>
                  <a:lnTo>
                    <a:pt x="4614" y="2348"/>
                  </a:lnTo>
                  <a:cubicBezTo>
                    <a:pt x="4870" y="2051"/>
                    <a:pt x="5004" y="1713"/>
                    <a:pt x="5004" y="1374"/>
                  </a:cubicBezTo>
                  <a:cubicBezTo>
                    <a:pt x="5004" y="606"/>
                    <a:pt x="4358" y="1"/>
                    <a:pt x="3589" y="1"/>
                  </a:cubicBezTo>
                  <a:cubicBezTo>
                    <a:pt x="3251" y="1"/>
                    <a:pt x="2912" y="134"/>
                    <a:pt x="2656" y="390"/>
                  </a:cubicBezTo>
                  <a:lnTo>
                    <a:pt x="2523" y="513"/>
                  </a:lnTo>
                  <a:lnTo>
                    <a:pt x="2400" y="390"/>
                  </a:lnTo>
                  <a:cubicBezTo>
                    <a:pt x="2102" y="134"/>
                    <a:pt x="1754" y="1"/>
                    <a:pt x="1416"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61"/>
            <p:cNvSpPr/>
            <p:nvPr/>
          </p:nvSpPr>
          <p:spPr>
            <a:xfrm>
              <a:off x="2548363" y="1422500"/>
              <a:ext cx="266050" cy="294750"/>
            </a:xfrm>
            <a:custGeom>
              <a:rect b="b" l="l" r="r" t="t"/>
              <a:pathLst>
                <a:path extrusionOk="0" h="11790" w="10642">
                  <a:moveTo>
                    <a:pt x="10077" y="5003"/>
                  </a:moveTo>
                  <a:lnTo>
                    <a:pt x="10077" y="6581"/>
                  </a:lnTo>
                  <a:lnTo>
                    <a:pt x="8847" y="6581"/>
                  </a:lnTo>
                  <a:cubicBezTo>
                    <a:pt x="8417" y="6581"/>
                    <a:pt x="8078" y="6233"/>
                    <a:pt x="8027" y="5813"/>
                  </a:cubicBezTo>
                  <a:cubicBezTo>
                    <a:pt x="8027" y="5341"/>
                    <a:pt x="8376" y="5003"/>
                    <a:pt x="8847" y="5003"/>
                  </a:cubicBezTo>
                  <a:close/>
                  <a:moveTo>
                    <a:pt x="8283" y="595"/>
                  </a:moveTo>
                  <a:cubicBezTo>
                    <a:pt x="8796" y="595"/>
                    <a:pt x="9186" y="984"/>
                    <a:pt x="9186" y="1497"/>
                  </a:cubicBezTo>
                  <a:lnTo>
                    <a:pt x="9186" y="4398"/>
                  </a:lnTo>
                  <a:lnTo>
                    <a:pt x="8888" y="4398"/>
                  </a:lnTo>
                  <a:cubicBezTo>
                    <a:pt x="8119" y="4398"/>
                    <a:pt x="7474" y="5003"/>
                    <a:pt x="7474" y="5772"/>
                  </a:cubicBezTo>
                  <a:cubicBezTo>
                    <a:pt x="7433" y="6540"/>
                    <a:pt x="8078" y="7176"/>
                    <a:pt x="8847" y="7176"/>
                  </a:cubicBezTo>
                  <a:lnTo>
                    <a:pt x="9186" y="7176"/>
                  </a:lnTo>
                  <a:lnTo>
                    <a:pt x="9186" y="9442"/>
                  </a:lnTo>
                  <a:lnTo>
                    <a:pt x="595" y="9442"/>
                  </a:lnTo>
                  <a:lnTo>
                    <a:pt x="595" y="595"/>
                  </a:lnTo>
                  <a:close/>
                  <a:moveTo>
                    <a:pt x="9186" y="10036"/>
                  </a:moveTo>
                  <a:lnTo>
                    <a:pt x="9186" y="10251"/>
                  </a:lnTo>
                  <a:cubicBezTo>
                    <a:pt x="9186" y="10764"/>
                    <a:pt x="8796" y="11195"/>
                    <a:pt x="8283" y="11195"/>
                  </a:cubicBezTo>
                  <a:lnTo>
                    <a:pt x="595" y="11195"/>
                  </a:lnTo>
                  <a:lnTo>
                    <a:pt x="595" y="10036"/>
                  </a:lnTo>
                  <a:close/>
                  <a:moveTo>
                    <a:pt x="298" y="0"/>
                  </a:moveTo>
                  <a:cubicBezTo>
                    <a:pt x="133" y="0"/>
                    <a:pt x="0" y="133"/>
                    <a:pt x="0" y="297"/>
                  </a:cubicBezTo>
                  <a:lnTo>
                    <a:pt x="0" y="11492"/>
                  </a:lnTo>
                  <a:cubicBezTo>
                    <a:pt x="0" y="11615"/>
                    <a:pt x="133" y="11789"/>
                    <a:pt x="298" y="11789"/>
                  </a:cubicBezTo>
                  <a:lnTo>
                    <a:pt x="8242" y="11789"/>
                  </a:lnTo>
                  <a:cubicBezTo>
                    <a:pt x="9104" y="11789"/>
                    <a:pt x="9780" y="11102"/>
                    <a:pt x="9780" y="10251"/>
                  </a:cubicBezTo>
                  <a:lnTo>
                    <a:pt x="9780" y="7176"/>
                  </a:lnTo>
                  <a:lnTo>
                    <a:pt x="10334" y="7176"/>
                  </a:lnTo>
                  <a:cubicBezTo>
                    <a:pt x="10508" y="7176"/>
                    <a:pt x="10641" y="7053"/>
                    <a:pt x="10641" y="6879"/>
                  </a:cubicBezTo>
                  <a:lnTo>
                    <a:pt x="10641" y="4695"/>
                  </a:lnTo>
                  <a:cubicBezTo>
                    <a:pt x="10641" y="4531"/>
                    <a:pt x="10508" y="4398"/>
                    <a:pt x="10334" y="4398"/>
                  </a:cubicBezTo>
                  <a:lnTo>
                    <a:pt x="9780" y="4398"/>
                  </a:lnTo>
                  <a:lnTo>
                    <a:pt x="9780" y="1497"/>
                  </a:lnTo>
                  <a:cubicBezTo>
                    <a:pt x="9780" y="687"/>
                    <a:pt x="9104" y="0"/>
                    <a:pt x="8242"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61"/>
            <p:cNvSpPr/>
            <p:nvPr/>
          </p:nvSpPr>
          <p:spPr>
            <a:xfrm>
              <a:off x="2634988" y="1603950"/>
              <a:ext cx="71525" cy="15125"/>
            </a:xfrm>
            <a:custGeom>
              <a:rect b="b" l="l" r="r" t="t"/>
              <a:pathLst>
                <a:path extrusionOk="0" h="605" w="2861">
                  <a:moveTo>
                    <a:pt x="339" y="0"/>
                  </a:moveTo>
                  <a:cubicBezTo>
                    <a:pt x="164" y="0"/>
                    <a:pt x="0" y="133"/>
                    <a:pt x="41" y="349"/>
                  </a:cubicBezTo>
                  <a:cubicBezTo>
                    <a:pt x="82" y="472"/>
                    <a:pt x="205" y="605"/>
                    <a:pt x="339" y="605"/>
                  </a:cubicBezTo>
                  <a:lnTo>
                    <a:pt x="2512" y="605"/>
                  </a:lnTo>
                  <a:cubicBezTo>
                    <a:pt x="2686" y="605"/>
                    <a:pt x="2860" y="431"/>
                    <a:pt x="2819" y="256"/>
                  </a:cubicBezTo>
                  <a:cubicBezTo>
                    <a:pt x="2768" y="92"/>
                    <a:pt x="2645" y="0"/>
                    <a:pt x="2512"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 name="Google Shape;1176;p61"/>
          <p:cNvGrpSpPr/>
          <p:nvPr/>
        </p:nvGrpSpPr>
        <p:grpSpPr>
          <a:xfrm>
            <a:off x="1789238" y="1422500"/>
            <a:ext cx="288350" cy="343950"/>
            <a:chOff x="1789238" y="1422500"/>
            <a:chExt cx="288350" cy="343950"/>
          </a:xfrm>
        </p:grpSpPr>
        <p:sp>
          <p:nvSpPr>
            <p:cNvPr id="1177" name="Google Shape;1177;p61"/>
            <p:cNvSpPr/>
            <p:nvPr/>
          </p:nvSpPr>
          <p:spPr>
            <a:xfrm>
              <a:off x="1899188" y="1560375"/>
              <a:ext cx="69475" cy="69225"/>
            </a:xfrm>
            <a:custGeom>
              <a:rect b="b" l="l" r="r" t="t"/>
              <a:pathLst>
                <a:path extrusionOk="0" h="2769" w="2779">
                  <a:moveTo>
                    <a:pt x="1364" y="554"/>
                  </a:moveTo>
                  <a:cubicBezTo>
                    <a:pt x="1794" y="554"/>
                    <a:pt x="2174" y="933"/>
                    <a:pt x="2174" y="1364"/>
                  </a:cubicBezTo>
                  <a:cubicBezTo>
                    <a:pt x="2174" y="1794"/>
                    <a:pt x="1794" y="2174"/>
                    <a:pt x="1364" y="2174"/>
                  </a:cubicBezTo>
                  <a:cubicBezTo>
                    <a:pt x="933" y="2174"/>
                    <a:pt x="554" y="1794"/>
                    <a:pt x="554" y="1364"/>
                  </a:cubicBezTo>
                  <a:cubicBezTo>
                    <a:pt x="554" y="933"/>
                    <a:pt x="933" y="554"/>
                    <a:pt x="1364" y="554"/>
                  </a:cubicBezTo>
                  <a:close/>
                  <a:moveTo>
                    <a:pt x="1364" y="0"/>
                  </a:moveTo>
                  <a:cubicBezTo>
                    <a:pt x="595" y="0"/>
                    <a:pt x="0" y="595"/>
                    <a:pt x="0" y="1364"/>
                  </a:cubicBezTo>
                  <a:cubicBezTo>
                    <a:pt x="0" y="2133"/>
                    <a:pt x="595" y="2768"/>
                    <a:pt x="1364" y="2768"/>
                  </a:cubicBezTo>
                  <a:cubicBezTo>
                    <a:pt x="2133" y="2768"/>
                    <a:pt x="2778" y="2133"/>
                    <a:pt x="2778" y="1364"/>
                  </a:cubicBezTo>
                  <a:cubicBezTo>
                    <a:pt x="2778" y="595"/>
                    <a:pt x="2133" y="0"/>
                    <a:pt x="1364"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61"/>
            <p:cNvSpPr/>
            <p:nvPr/>
          </p:nvSpPr>
          <p:spPr>
            <a:xfrm>
              <a:off x="2008113" y="1429925"/>
              <a:ext cx="61775" cy="63075"/>
            </a:xfrm>
            <a:custGeom>
              <a:rect b="b" l="l" r="r" t="t"/>
              <a:pathLst>
                <a:path extrusionOk="0" h="2523" w="2471">
                  <a:moveTo>
                    <a:pt x="0" y="0"/>
                  </a:moveTo>
                  <a:cubicBezTo>
                    <a:pt x="0" y="646"/>
                    <a:pt x="256" y="1282"/>
                    <a:pt x="728" y="1753"/>
                  </a:cubicBezTo>
                  <a:cubicBezTo>
                    <a:pt x="1189" y="2225"/>
                    <a:pt x="1835" y="2522"/>
                    <a:pt x="2471" y="2522"/>
                  </a:cubicBezTo>
                  <a:lnTo>
                    <a:pt x="2471" y="1928"/>
                  </a:lnTo>
                  <a:cubicBezTo>
                    <a:pt x="1446" y="1928"/>
                    <a:pt x="595" y="1066"/>
                    <a:pt x="595"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61"/>
            <p:cNvSpPr/>
            <p:nvPr/>
          </p:nvSpPr>
          <p:spPr>
            <a:xfrm>
              <a:off x="2008113" y="1696975"/>
              <a:ext cx="61775" cy="62050"/>
            </a:xfrm>
            <a:custGeom>
              <a:rect b="b" l="l" r="r" t="t"/>
              <a:pathLst>
                <a:path extrusionOk="0" h="2482" w="2471">
                  <a:moveTo>
                    <a:pt x="2471" y="0"/>
                  </a:moveTo>
                  <a:cubicBezTo>
                    <a:pt x="1835" y="0"/>
                    <a:pt x="1189" y="257"/>
                    <a:pt x="728" y="728"/>
                  </a:cubicBezTo>
                  <a:cubicBezTo>
                    <a:pt x="256" y="1200"/>
                    <a:pt x="0" y="1835"/>
                    <a:pt x="0" y="2481"/>
                  </a:cubicBezTo>
                  <a:lnTo>
                    <a:pt x="595" y="2481"/>
                  </a:lnTo>
                  <a:cubicBezTo>
                    <a:pt x="595" y="1456"/>
                    <a:pt x="1446" y="554"/>
                    <a:pt x="2471" y="554"/>
                  </a:cubicBezTo>
                  <a:lnTo>
                    <a:pt x="2471"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61"/>
            <p:cNvSpPr/>
            <p:nvPr/>
          </p:nvSpPr>
          <p:spPr>
            <a:xfrm>
              <a:off x="1796663" y="1429925"/>
              <a:ext cx="63075" cy="63075"/>
            </a:xfrm>
            <a:custGeom>
              <a:rect b="b" l="l" r="r" t="t"/>
              <a:pathLst>
                <a:path extrusionOk="0" h="2523" w="2523">
                  <a:moveTo>
                    <a:pt x="1918" y="0"/>
                  </a:moveTo>
                  <a:cubicBezTo>
                    <a:pt x="1918" y="1066"/>
                    <a:pt x="1067" y="1928"/>
                    <a:pt x="1" y="1928"/>
                  </a:cubicBezTo>
                  <a:lnTo>
                    <a:pt x="1" y="2522"/>
                  </a:lnTo>
                  <a:cubicBezTo>
                    <a:pt x="677" y="2522"/>
                    <a:pt x="1323" y="2225"/>
                    <a:pt x="1795" y="1753"/>
                  </a:cubicBezTo>
                  <a:cubicBezTo>
                    <a:pt x="2266" y="1282"/>
                    <a:pt x="2522" y="646"/>
                    <a:pt x="2522"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61"/>
            <p:cNvSpPr/>
            <p:nvPr/>
          </p:nvSpPr>
          <p:spPr>
            <a:xfrm>
              <a:off x="1796663" y="1696975"/>
              <a:ext cx="63075" cy="62050"/>
            </a:xfrm>
            <a:custGeom>
              <a:rect b="b" l="l" r="r" t="t"/>
              <a:pathLst>
                <a:path extrusionOk="0" h="2482" w="2523">
                  <a:moveTo>
                    <a:pt x="1" y="0"/>
                  </a:moveTo>
                  <a:lnTo>
                    <a:pt x="1" y="554"/>
                  </a:lnTo>
                  <a:cubicBezTo>
                    <a:pt x="1067" y="554"/>
                    <a:pt x="1918" y="1456"/>
                    <a:pt x="1918" y="2481"/>
                  </a:cubicBezTo>
                  <a:lnTo>
                    <a:pt x="2522" y="2481"/>
                  </a:lnTo>
                  <a:cubicBezTo>
                    <a:pt x="2522" y="1835"/>
                    <a:pt x="2266" y="1200"/>
                    <a:pt x="1795" y="728"/>
                  </a:cubicBezTo>
                  <a:cubicBezTo>
                    <a:pt x="1323" y="257"/>
                    <a:pt x="677" y="0"/>
                    <a:pt x="1"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61"/>
            <p:cNvSpPr/>
            <p:nvPr/>
          </p:nvSpPr>
          <p:spPr>
            <a:xfrm>
              <a:off x="1789238" y="1422500"/>
              <a:ext cx="288350" cy="343950"/>
            </a:xfrm>
            <a:custGeom>
              <a:rect b="b" l="l" r="r" t="t"/>
              <a:pathLst>
                <a:path extrusionOk="0" h="13758" w="11534">
                  <a:moveTo>
                    <a:pt x="10416" y="595"/>
                  </a:moveTo>
                  <a:cubicBezTo>
                    <a:pt x="10713" y="595"/>
                    <a:pt x="10928" y="810"/>
                    <a:pt x="10928" y="1107"/>
                  </a:cubicBezTo>
                  <a:lnTo>
                    <a:pt x="10928" y="12640"/>
                  </a:lnTo>
                  <a:cubicBezTo>
                    <a:pt x="10928" y="12948"/>
                    <a:pt x="10713" y="13153"/>
                    <a:pt x="10416" y="13153"/>
                  </a:cubicBezTo>
                  <a:lnTo>
                    <a:pt x="1107" y="13153"/>
                  </a:lnTo>
                  <a:cubicBezTo>
                    <a:pt x="810" y="13153"/>
                    <a:pt x="595" y="12948"/>
                    <a:pt x="595" y="12640"/>
                  </a:cubicBezTo>
                  <a:lnTo>
                    <a:pt x="595" y="1107"/>
                  </a:lnTo>
                  <a:cubicBezTo>
                    <a:pt x="595" y="810"/>
                    <a:pt x="810" y="595"/>
                    <a:pt x="1107" y="595"/>
                  </a:cubicBezTo>
                  <a:close/>
                  <a:moveTo>
                    <a:pt x="1107" y="0"/>
                  </a:moveTo>
                  <a:cubicBezTo>
                    <a:pt x="462" y="0"/>
                    <a:pt x="0" y="472"/>
                    <a:pt x="0" y="1107"/>
                  </a:cubicBezTo>
                  <a:lnTo>
                    <a:pt x="0" y="12640"/>
                  </a:lnTo>
                  <a:cubicBezTo>
                    <a:pt x="0" y="13286"/>
                    <a:pt x="462" y="13757"/>
                    <a:pt x="1107" y="13757"/>
                  </a:cubicBezTo>
                  <a:lnTo>
                    <a:pt x="10416" y="13757"/>
                  </a:lnTo>
                  <a:cubicBezTo>
                    <a:pt x="11021" y="13757"/>
                    <a:pt x="11533" y="13286"/>
                    <a:pt x="11533" y="12640"/>
                  </a:cubicBezTo>
                  <a:lnTo>
                    <a:pt x="11533" y="1107"/>
                  </a:lnTo>
                  <a:cubicBezTo>
                    <a:pt x="11533" y="472"/>
                    <a:pt x="11021" y="0"/>
                    <a:pt x="10416"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61"/>
            <p:cNvSpPr/>
            <p:nvPr/>
          </p:nvSpPr>
          <p:spPr>
            <a:xfrm>
              <a:off x="1832813" y="1520650"/>
              <a:ext cx="201975" cy="200950"/>
            </a:xfrm>
            <a:custGeom>
              <a:rect b="b" l="l" r="r" t="t"/>
              <a:pathLst>
                <a:path extrusionOk="0" h="8038" w="8079">
                  <a:moveTo>
                    <a:pt x="7268" y="605"/>
                  </a:moveTo>
                  <a:lnTo>
                    <a:pt x="6366" y="2440"/>
                  </a:lnTo>
                  <a:cubicBezTo>
                    <a:pt x="5731" y="1887"/>
                    <a:pt x="4870" y="1538"/>
                    <a:pt x="4019" y="1538"/>
                  </a:cubicBezTo>
                  <a:cubicBezTo>
                    <a:pt x="3168" y="1538"/>
                    <a:pt x="2307" y="1887"/>
                    <a:pt x="1712" y="2440"/>
                  </a:cubicBezTo>
                  <a:lnTo>
                    <a:pt x="769" y="605"/>
                  </a:lnTo>
                  <a:close/>
                  <a:moveTo>
                    <a:pt x="4019" y="2143"/>
                  </a:moveTo>
                  <a:cubicBezTo>
                    <a:pt x="5085" y="2143"/>
                    <a:pt x="6069" y="2737"/>
                    <a:pt x="6541" y="3588"/>
                  </a:cubicBezTo>
                  <a:cubicBezTo>
                    <a:pt x="6069" y="4490"/>
                    <a:pt x="5085" y="5085"/>
                    <a:pt x="4019" y="5085"/>
                  </a:cubicBezTo>
                  <a:cubicBezTo>
                    <a:pt x="2994" y="5085"/>
                    <a:pt x="2009" y="4490"/>
                    <a:pt x="1497" y="3588"/>
                  </a:cubicBezTo>
                  <a:cubicBezTo>
                    <a:pt x="2009" y="2737"/>
                    <a:pt x="2994" y="2143"/>
                    <a:pt x="4019" y="2143"/>
                  </a:cubicBezTo>
                  <a:close/>
                  <a:moveTo>
                    <a:pt x="3250" y="5557"/>
                  </a:moveTo>
                  <a:lnTo>
                    <a:pt x="3250" y="5557"/>
                  </a:lnTo>
                  <a:cubicBezTo>
                    <a:pt x="3506" y="5639"/>
                    <a:pt x="3762" y="5639"/>
                    <a:pt x="4019" y="5639"/>
                  </a:cubicBezTo>
                  <a:cubicBezTo>
                    <a:pt x="4275" y="5639"/>
                    <a:pt x="4531" y="5639"/>
                    <a:pt x="4788" y="5557"/>
                  </a:cubicBezTo>
                  <a:lnTo>
                    <a:pt x="4788" y="5557"/>
                  </a:lnTo>
                  <a:lnTo>
                    <a:pt x="4019" y="7094"/>
                  </a:lnTo>
                  <a:cubicBezTo>
                    <a:pt x="3680" y="6366"/>
                    <a:pt x="3424" y="5895"/>
                    <a:pt x="3250" y="5557"/>
                  </a:cubicBezTo>
                  <a:close/>
                  <a:moveTo>
                    <a:pt x="308" y="0"/>
                  </a:moveTo>
                  <a:cubicBezTo>
                    <a:pt x="256" y="0"/>
                    <a:pt x="174" y="52"/>
                    <a:pt x="133" y="93"/>
                  </a:cubicBezTo>
                  <a:cubicBezTo>
                    <a:pt x="0" y="175"/>
                    <a:pt x="0" y="349"/>
                    <a:pt x="51" y="472"/>
                  </a:cubicBezTo>
                  <a:lnTo>
                    <a:pt x="1282" y="2912"/>
                  </a:lnTo>
                  <a:cubicBezTo>
                    <a:pt x="1158" y="3035"/>
                    <a:pt x="1076" y="3168"/>
                    <a:pt x="984" y="3291"/>
                  </a:cubicBezTo>
                  <a:lnTo>
                    <a:pt x="513" y="3291"/>
                  </a:lnTo>
                  <a:cubicBezTo>
                    <a:pt x="390" y="3291"/>
                    <a:pt x="256" y="3424"/>
                    <a:pt x="215" y="3547"/>
                  </a:cubicBezTo>
                  <a:cubicBezTo>
                    <a:pt x="215" y="3722"/>
                    <a:pt x="349" y="3896"/>
                    <a:pt x="513" y="3896"/>
                  </a:cubicBezTo>
                  <a:lnTo>
                    <a:pt x="984" y="3896"/>
                  </a:lnTo>
                  <a:cubicBezTo>
                    <a:pt x="1333" y="4490"/>
                    <a:pt x="1845" y="4962"/>
                    <a:pt x="2440" y="5259"/>
                  </a:cubicBezTo>
                  <a:cubicBezTo>
                    <a:pt x="2481" y="5300"/>
                    <a:pt x="2522" y="5434"/>
                    <a:pt x="2614" y="5598"/>
                  </a:cubicBezTo>
                  <a:cubicBezTo>
                    <a:pt x="2778" y="5946"/>
                    <a:pt x="3127" y="6623"/>
                    <a:pt x="3762" y="7904"/>
                  </a:cubicBezTo>
                  <a:cubicBezTo>
                    <a:pt x="3803" y="7996"/>
                    <a:pt x="3937" y="8037"/>
                    <a:pt x="4019" y="8037"/>
                  </a:cubicBezTo>
                  <a:cubicBezTo>
                    <a:pt x="4152" y="8037"/>
                    <a:pt x="4234" y="7996"/>
                    <a:pt x="4275" y="7904"/>
                  </a:cubicBezTo>
                  <a:lnTo>
                    <a:pt x="5597" y="5259"/>
                  </a:lnTo>
                  <a:cubicBezTo>
                    <a:pt x="6202" y="4962"/>
                    <a:pt x="6715" y="4490"/>
                    <a:pt x="7053" y="3896"/>
                  </a:cubicBezTo>
                  <a:lnTo>
                    <a:pt x="7525" y="3896"/>
                  </a:lnTo>
                  <a:cubicBezTo>
                    <a:pt x="7648" y="3896"/>
                    <a:pt x="7781" y="3804"/>
                    <a:pt x="7822" y="3640"/>
                  </a:cubicBezTo>
                  <a:cubicBezTo>
                    <a:pt x="7863" y="3465"/>
                    <a:pt x="7689" y="3291"/>
                    <a:pt x="7525" y="3291"/>
                  </a:cubicBezTo>
                  <a:lnTo>
                    <a:pt x="7053" y="3291"/>
                  </a:lnTo>
                  <a:cubicBezTo>
                    <a:pt x="6971" y="3168"/>
                    <a:pt x="6879" y="3035"/>
                    <a:pt x="6797" y="2912"/>
                  </a:cubicBezTo>
                  <a:lnTo>
                    <a:pt x="7996" y="472"/>
                  </a:lnTo>
                  <a:cubicBezTo>
                    <a:pt x="8078" y="349"/>
                    <a:pt x="8037" y="175"/>
                    <a:pt x="7945" y="93"/>
                  </a:cubicBezTo>
                  <a:cubicBezTo>
                    <a:pt x="7863" y="52"/>
                    <a:pt x="7822" y="0"/>
                    <a:pt x="774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61"/>
            <p:cNvSpPr/>
            <p:nvPr/>
          </p:nvSpPr>
          <p:spPr>
            <a:xfrm>
              <a:off x="1882013" y="1472725"/>
              <a:ext cx="103550" cy="13850"/>
            </a:xfrm>
            <a:custGeom>
              <a:rect b="b" l="l" r="r" t="t"/>
              <a:pathLst>
                <a:path extrusionOk="0" h="554" w="4142">
                  <a:moveTo>
                    <a:pt x="298" y="0"/>
                  </a:moveTo>
                  <a:cubicBezTo>
                    <a:pt x="134" y="0"/>
                    <a:pt x="0" y="123"/>
                    <a:pt x="0" y="339"/>
                  </a:cubicBezTo>
                  <a:cubicBezTo>
                    <a:pt x="41" y="472"/>
                    <a:pt x="175" y="554"/>
                    <a:pt x="298" y="554"/>
                  </a:cubicBezTo>
                  <a:lnTo>
                    <a:pt x="3804" y="554"/>
                  </a:lnTo>
                  <a:cubicBezTo>
                    <a:pt x="3978" y="554"/>
                    <a:pt x="4142" y="431"/>
                    <a:pt x="4101" y="216"/>
                  </a:cubicBezTo>
                  <a:cubicBezTo>
                    <a:pt x="4060" y="82"/>
                    <a:pt x="3927" y="0"/>
                    <a:pt x="3804"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 name="Google Shape;1185;p61"/>
          <p:cNvGrpSpPr/>
          <p:nvPr/>
        </p:nvGrpSpPr>
        <p:grpSpPr>
          <a:xfrm>
            <a:off x="4772663" y="1422500"/>
            <a:ext cx="288350" cy="343950"/>
            <a:chOff x="4772663" y="1422500"/>
            <a:chExt cx="288350" cy="343950"/>
          </a:xfrm>
        </p:grpSpPr>
        <p:sp>
          <p:nvSpPr>
            <p:cNvPr id="1186" name="Google Shape;1186;p61"/>
            <p:cNvSpPr/>
            <p:nvPr/>
          </p:nvSpPr>
          <p:spPr>
            <a:xfrm>
              <a:off x="4975663" y="1679800"/>
              <a:ext cx="77925" cy="79225"/>
            </a:xfrm>
            <a:custGeom>
              <a:rect b="b" l="l" r="r" t="t"/>
              <a:pathLst>
                <a:path extrusionOk="0" h="3169" w="3117">
                  <a:moveTo>
                    <a:pt x="2266" y="0"/>
                  </a:moveTo>
                  <a:cubicBezTo>
                    <a:pt x="1712" y="0"/>
                    <a:pt x="1282" y="431"/>
                    <a:pt x="1282" y="944"/>
                  </a:cubicBezTo>
                  <a:cubicBezTo>
                    <a:pt x="1282" y="1159"/>
                    <a:pt x="1148" y="1323"/>
                    <a:pt x="943" y="1323"/>
                  </a:cubicBezTo>
                  <a:cubicBezTo>
                    <a:pt x="431" y="1323"/>
                    <a:pt x="0" y="1753"/>
                    <a:pt x="0" y="2266"/>
                  </a:cubicBezTo>
                  <a:lnTo>
                    <a:pt x="0" y="3168"/>
                  </a:lnTo>
                  <a:lnTo>
                    <a:pt x="554" y="3168"/>
                  </a:lnTo>
                  <a:lnTo>
                    <a:pt x="554" y="2266"/>
                  </a:lnTo>
                  <a:cubicBezTo>
                    <a:pt x="554" y="2092"/>
                    <a:pt x="728" y="1928"/>
                    <a:pt x="943" y="1928"/>
                  </a:cubicBezTo>
                  <a:cubicBezTo>
                    <a:pt x="1456" y="1928"/>
                    <a:pt x="1876" y="1497"/>
                    <a:pt x="1876" y="944"/>
                  </a:cubicBezTo>
                  <a:cubicBezTo>
                    <a:pt x="1876" y="769"/>
                    <a:pt x="2050" y="605"/>
                    <a:pt x="2266" y="605"/>
                  </a:cubicBezTo>
                  <a:lnTo>
                    <a:pt x="3117" y="605"/>
                  </a:lnTo>
                  <a:lnTo>
                    <a:pt x="3117"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61"/>
            <p:cNvSpPr/>
            <p:nvPr/>
          </p:nvSpPr>
          <p:spPr>
            <a:xfrm>
              <a:off x="4780113" y="1679800"/>
              <a:ext cx="79200" cy="79225"/>
            </a:xfrm>
            <a:custGeom>
              <a:rect b="b" l="l" r="r" t="t"/>
              <a:pathLst>
                <a:path extrusionOk="0" h="3169" w="3168">
                  <a:moveTo>
                    <a:pt x="0" y="0"/>
                  </a:moveTo>
                  <a:lnTo>
                    <a:pt x="0" y="605"/>
                  </a:lnTo>
                  <a:lnTo>
                    <a:pt x="902" y="605"/>
                  </a:lnTo>
                  <a:cubicBezTo>
                    <a:pt x="1077" y="605"/>
                    <a:pt x="1241" y="769"/>
                    <a:pt x="1241" y="944"/>
                  </a:cubicBezTo>
                  <a:cubicBezTo>
                    <a:pt x="1241" y="1497"/>
                    <a:pt x="1671" y="1928"/>
                    <a:pt x="2184" y="1928"/>
                  </a:cubicBezTo>
                  <a:cubicBezTo>
                    <a:pt x="2399" y="1928"/>
                    <a:pt x="2563" y="2092"/>
                    <a:pt x="2563" y="2266"/>
                  </a:cubicBezTo>
                  <a:lnTo>
                    <a:pt x="2563" y="3168"/>
                  </a:lnTo>
                  <a:lnTo>
                    <a:pt x="3168" y="3168"/>
                  </a:lnTo>
                  <a:lnTo>
                    <a:pt x="3168" y="2266"/>
                  </a:lnTo>
                  <a:cubicBezTo>
                    <a:pt x="3168" y="1753"/>
                    <a:pt x="2737" y="1323"/>
                    <a:pt x="2184" y="1323"/>
                  </a:cubicBezTo>
                  <a:cubicBezTo>
                    <a:pt x="2009" y="1323"/>
                    <a:pt x="1845" y="1159"/>
                    <a:pt x="1845" y="944"/>
                  </a:cubicBezTo>
                  <a:cubicBezTo>
                    <a:pt x="1845" y="431"/>
                    <a:pt x="1415" y="0"/>
                    <a:pt x="902"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61"/>
            <p:cNvSpPr/>
            <p:nvPr/>
          </p:nvSpPr>
          <p:spPr>
            <a:xfrm>
              <a:off x="4975663" y="1429925"/>
              <a:ext cx="77925" cy="79200"/>
            </a:xfrm>
            <a:custGeom>
              <a:rect b="b" l="l" r="r" t="t"/>
              <a:pathLst>
                <a:path extrusionOk="0" h="3168" w="3117">
                  <a:moveTo>
                    <a:pt x="0" y="0"/>
                  </a:moveTo>
                  <a:lnTo>
                    <a:pt x="0" y="902"/>
                  </a:lnTo>
                  <a:cubicBezTo>
                    <a:pt x="0" y="1415"/>
                    <a:pt x="431" y="1835"/>
                    <a:pt x="943" y="1835"/>
                  </a:cubicBezTo>
                  <a:cubicBezTo>
                    <a:pt x="1148" y="1835"/>
                    <a:pt x="1323" y="2010"/>
                    <a:pt x="1323" y="2225"/>
                  </a:cubicBezTo>
                  <a:cubicBezTo>
                    <a:pt x="1323" y="2737"/>
                    <a:pt x="2266" y="3168"/>
                    <a:pt x="2266" y="3168"/>
                  </a:cubicBezTo>
                  <a:lnTo>
                    <a:pt x="3117" y="3168"/>
                  </a:lnTo>
                  <a:lnTo>
                    <a:pt x="3117" y="2563"/>
                  </a:lnTo>
                  <a:lnTo>
                    <a:pt x="2266" y="2563"/>
                  </a:lnTo>
                  <a:cubicBezTo>
                    <a:pt x="2050" y="2563"/>
                    <a:pt x="1876" y="2399"/>
                    <a:pt x="1876" y="2225"/>
                  </a:cubicBezTo>
                  <a:cubicBezTo>
                    <a:pt x="1876" y="1712"/>
                    <a:pt x="1456" y="1282"/>
                    <a:pt x="943" y="1282"/>
                  </a:cubicBezTo>
                  <a:cubicBezTo>
                    <a:pt x="728" y="1282"/>
                    <a:pt x="554" y="1118"/>
                    <a:pt x="554" y="902"/>
                  </a:cubicBezTo>
                  <a:lnTo>
                    <a:pt x="554"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61"/>
            <p:cNvSpPr/>
            <p:nvPr/>
          </p:nvSpPr>
          <p:spPr>
            <a:xfrm>
              <a:off x="4780113" y="1429925"/>
              <a:ext cx="79200" cy="79200"/>
            </a:xfrm>
            <a:custGeom>
              <a:rect b="b" l="l" r="r" t="t"/>
              <a:pathLst>
                <a:path extrusionOk="0" h="3168" w="3168">
                  <a:moveTo>
                    <a:pt x="2563" y="0"/>
                  </a:moveTo>
                  <a:lnTo>
                    <a:pt x="2563" y="902"/>
                  </a:lnTo>
                  <a:cubicBezTo>
                    <a:pt x="2563" y="1118"/>
                    <a:pt x="2399" y="1282"/>
                    <a:pt x="2184" y="1282"/>
                  </a:cubicBezTo>
                  <a:cubicBezTo>
                    <a:pt x="1671" y="1282"/>
                    <a:pt x="1241" y="1712"/>
                    <a:pt x="1241" y="2225"/>
                  </a:cubicBezTo>
                  <a:cubicBezTo>
                    <a:pt x="1241" y="2399"/>
                    <a:pt x="1077" y="2563"/>
                    <a:pt x="902" y="2563"/>
                  </a:cubicBezTo>
                  <a:lnTo>
                    <a:pt x="0" y="2563"/>
                  </a:lnTo>
                  <a:lnTo>
                    <a:pt x="0" y="3168"/>
                  </a:lnTo>
                  <a:lnTo>
                    <a:pt x="902" y="3168"/>
                  </a:lnTo>
                  <a:cubicBezTo>
                    <a:pt x="1415" y="3168"/>
                    <a:pt x="1845" y="2737"/>
                    <a:pt x="1845" y="2225"/>
                  </a:cubicBezTo>
                  <a:cubicBezTo>
                    <a:pt x="1845" y="2010"/>
                    <a:pt x="2009" y="1835"/>
                    <a:pt x="2184" y="1835"/>
                  </a:cubicBezTo>
                  <a:cubicBezTo>
                    <a:pt x="2737" y="1835"/>
                    <a:pt x="3168" y="1415"/>
                    <a:pt x="3168" y="902"/>
                  </a:cubicBezTo>
                  <a:lnTo>
                    <a:pt x="3168"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61"/>
            <p:cNvSpPr/>
            <p:nvPr/>
          </p:nvSpPr>
          <p:spPr>
            <a:xfrm>
              <a:off x="4772663" y="1422500"/>
              <a:ext cx="288350" cy="343950"/>
            </a:xfrm>
            <a:custGeom>
              <a:rect b="b" l="l" r="r" t="t"/>
              <a:pathLst>
                <a:path extrusionOk="0" h="13758" w="11534">
                  <a:moveTo>
                    <a:pt x="5772" y="3250"/>
                  </a:moveTo>
                  <a:cubicBezTo>
                    <a:pt x="6500" y="3250"/>
                    <a:pt x="7177" y="3465"/>
                    <a:pt x="7731" y="3803"/>
                  </a:cubicBezTo>
                  <a:lnTo>
                    <a:pt x="5772" y="5208"/>
                  </a:lnTo>
                  <a:lnTo>
                    <a:pt x="3845" y="3803"/>
                  </a:lnTo>
                  <a:cubicBezTo>
                    <a:pt x="4399" y="3465"/>
                    <a:pt x="5086" y="3250"/>
                    <a:pt x="5772" y="3250"/>
                  </a:cubicBezTo>
                  <a:close/>
                  <a:moveTo>
                    <a:pt x="3978" y="4613"/>
                  </a:moveTo>
                  <a:lnTo>
                    <a:pt x="5260" y="5556"/>
                  </a:lnTo>
                  <a:lnTo>
                    <a:pt x="4491" y="6110"/>
                  </a:lnTo>
                  <a:lnTo>
                    <a:pt x="3978" y="4613"/>
                  </a:lnTo>
                  <a:close/>
                  <a:moveTo>
                    <a:pt x="7608" y="4613"/>
                  </a:moveTo>
                  <a:lnTo>
                    <a:pt x="7095" y="6110"/>
                  </a:lnTo>
                  <a:lnTo>
                    <a:pt x="6285" y="5556"/>
                  </a:lnTo>
                  <a:lnTo>
                    <a:pt x="7608" y="4613"/>
                  </a:lnTo>
                  <a:close/>
                  <a:moveTo>
                    <a:pt x="10427" y="595"/>
                  </a:moveTo>
                  <a:cubicBezTo>
                    <a:pt x="10724" y="595"/>
                    <a:pt x="10939" y="810"/>
                    <a:pt x="10939" y="1107"/>
                  </a:cubicBezTo>
                  <a:lnTo>
                    <a:pt x="10939" y="6581"/>
                  </a:lnTo>
                  <a:lnTo>
                    <a:pt x="9996" y="6581"/>
                  </a:lnTo>
                  <a:cubicBezTo>
                    <a:pt x="9832" y="4398"/>
                    <a:pt x="7987" y="2645"/>
                    <a:pt x="5772" y="2645"/>
                  </a:cubicBezTo>
                  <a:cubicBezTo>
                    <a:pt x="3548" y="2645"/>
                    <a:pt x="1713" y="4398"/>
                    <a:pt x="1539" y="6581"/>
                  </a:cubicBezTo>
                  <a:lnTo>
                    <a:pt x="606" y="6581"/>
                  </a:lnTo>
                  <a:lnTo>
                    <a:pt x="606" y="1107"/>
                  </a:lnTo>
                  <a:cubicBezTo>
                    <a:pt x="606" y="810"/>
                    <a:pt x="811" y="595"/>
                    <a:pt x="1118" y="595"/>
                  </a:cubicBezTo>
                  <a:close/>
                  <a:moveTo>
                    <a:pt x="3251" y="4275"/>
                  </a:moveTo>
                  <a:lnTo>
                    <a:pt x="3978" y="6489"/>
                  </a:lnTo>
                  <a:lnTo>
                    <a:pt x="2225" y="7730"/>
                  </a:lnTo>
                  <a:cubicBezTo>
                    <a:pt x="2184" y="7432"/>
                    <a:pt x="2143" y="7176"/>
                    <a:pt x="2143" y="6879"/>
                  </a:cubicBezTo>
                  <a:cubicBezTo>
                    <a:pt x="2143" y="5854"/>
                    <a:pt x="2564" y="4951"/>
                    <a:pt x="3251" y="4275"/>
                  </a:cubicBezTo>
                  <a:close/>
                  <a:moveTo>
                    <a:pt x="8335" y="4275"/>
                  </a:moveTo>
                  <a:cubicBezTo>
                    <a:pt x="9012" y="4951"/>
                    <a:pt x="9443" y="5854"/>
                    <a:pt x="9443" y="6879"/>
                  </a:cubicBezTo>
                  <a:cubicBezTo>
                    <a:pt x="9443" y="7176"/>
                    <a:pt x="9402" y="7432"/>
                    <a:pt x="9320" y="7730"/>
                  </a:cubicBezTo>
                  <a:lnTo>
                    <a:pt x="7608" y="6489"/>
                  </a:lnTo>
                  <a:lnTo>
                    <a:pt x="8335" y="4275"/>
                  </a:lnTo>
                  <a:close/>
                  <a:moveTo>
                    <a:pt x="4194" y="7053"/>
                  </a:moveTo>
                  <a:lnTo>
                    <a:pt x="4491" y="7904"/>
                  </a:lnTo>
                  <a:lnTo>
                    <a:pt x="2994" y="7904"/>
                  </a:lnTo>
                  <a:lnTo>
                    <a:pt x="4194" y="7053"/>
                  </a:lnTo>
                  <a:close/>
                  <a:moveTo>
                    <a:pt x="5772" y="5936"/>
                  </a:moveTo>
                  <a:lnTo>
                    <a:pt x="6880" y="6704"/>
                  </a:lnTo>
                  <a:lnTo>
                    <a:pt x="6500" y="7904"/>
                  </a:lnTo>
                  <a:lnTo>
                    <a:pt x="5086" y="7904"/>
                  </a:lnTo>
                  <a:lnTo>
                    <a:pt x="4706" y="6704"/>
                  </a:lnTo>
                  <a:lnTo>
                    <a:pt x="5772" y="5936"/>
                  </a:lnTo>
                  <a:close/>
                  <a:moveTo>
                    <a:pt x="7392" y="7053"/>
                  </a:moveTo>
                  <a:lnTo>
                    <a:pt x="8592" y="7904"/>
                  </a:lnTo>
                  <a:lnTo>
                    <a:pt x="7095" y="7904"/>
                  </a:lnTo>
                  <a:lnTo>
                    <a:pt x="7392" y="7053"/>
                  </a:lnTo>
                  <a:close/>
                  <a:moveTo>
                    <a:pt x="6285" y="8498"/>
                  </a:moveTo>
                  <a:lnTo>
                    <a:pt x="5772" y="9913"/>
                  </a:lnTo>
                  <a:lnTo>
                    <a:pt x="5301" y="8498"/>
                  </a:lnTo>
                  <a:close/>
                  <a:moveTo>
                    <a:pt x="4655" y="8498"/>
                  </a:moveTo>
                  <a:lnTo>
                    <a:pt x="5342" y="10508"/>
                  </a:lnTo>
                  <a:cubicBezTo>
                    <a:pt x="4101" y="10385"/>
                    <a:pt x="3035" y="9565"/>
                    <a:pt x="2523" y="8498"/>
                  </a:cubicBezTo>
                  <a:close/>
                  <a:moveTo>
                    <a:pt x="9063" y="8498"/>
                  </a:moveTo>
                  <a:cubicBezTo>
                    <a:pt x="8499" y="9565"/>
                    <a:pt x="7474" y="10385"/>
                    <a:pt x="6193" y="10508"/>
                  </a:cubicBezTo>
                  <a:lnTo>
                    <a:pt x="6880" y="8498"/>
                  </a:lnTo>
                  <a:close/>
                  <a:moveTo>
                    <a:pt x="1580" y="7176"/>
                  </a:moveTo>
                  <a:cubicBezTo>
                    <a:pt x="1580" y="7566"/>
                    <a:pt x="1672" y="7904"/>
                    <a:pt x="1754" y="8242"/>
                  </a:cubicBezTo>
                  <a:cubicBezTo>
                    <a:pt x="1795" y="8242"/>
                    <a:pt x="1795" y="8283"/>
                    <a:pt x="1795" y="8283"/>
                  </a:cubicBezTo>
                  <a:lnTo>
                    <a:pt x="1795" y="8334"/>
                  </a:lnTo>
                  <a:cubicBezTo>
                    <a:pt x="2400" y="9954"/>
                    <a:pt x="3978" y="11102"/>
                    <a:pt x="5772" y="11102"/>
                  </a:cubicBezTo>
                  <a:cubicBezTo>
                    <a:pt x="7608" y="11102"/>
                    <a:pt x="9145" y="9954"/>
                    <a:pt x="9740" y="8334"/>
                  </a:cubicBezTo>
                  <a:cubicBezTo>
                    <a:pt x="9781" y="8334"/>
                    <a:pt x="9781" y="8283"/>
                    <a:pt x="9781" y="8283"/>
                  </a:cubicBezTo>
                  <a:lnTo>
                    <a:pt x="9781" y="8242"/>
                  </a:lnTo>
                  <a:cubicBezTo>
                    <a:pt x="9914" y="7904"/>
                    <a:pt x="9996" y="7217"/>
                    <a:pt x="9996" y="7217"/>
                  </a:cubicBezTo>
                  <a:lnTo>
                    <a:pt x="10939" y="7217"/>
                  </a:lnTo>
                  <a:lnTo>
                    <a:pt x="10939" y="12640"/>
                  </a:lnTo>
                  <a:cubicBezTo>
                    <a:pt x="10939" y="12948"/>
                    <a:pt x="10724" y="13153"/>
                    <a:pt x="10427" y="13153"/>
                  </a:cubicBezTo>
                  <a:lnTo>
                    <a:pt x="1118" y="13153"/>
                  </a:lnTo>
                  <a:cubicBezTo>
                    <a:pt x="811" y="13153"/>
                    <a:pt x="606" y="12948"/>
                    <a:pt x="606" y="12640"/>
                  </a:cubicBezTo>
                  <a:lnTo>
                    <a:pt x="606" y="7176"/>
                  </a:lnTo>
                  <a:close/>
                  <a:moveTo>
                    <a:pt x="1118" y="0"/>
                  </a:moveTo>
                  <a:cubicBezTo>
                    <a:pt x="513" y="0"/>
                    <a:pt x="1" y="472"/>
                    <a:pt x="1" y="1107"/>
                  </a:cubicBezTo>
                  <a:lnTo>
                    <a:pt x="1" y="12640"/>
                  </a:lnTo>
                  <a:cubicBezTo>
                    <a:pt x="1" y="13286"/>
                    <a:pt x="513" y="13757"/>
                    <a:pt x="1118" y="13757"/>
                  </a:cubicBezTo>
                  <a:lnTo>
                    <a:pt x="10427" y="13757"/>
                  </a:lnTo>
                  <a:cubicBezTo>
                    <a:pt x="11062" y="13757"/>
                    <a:pt x="11534" y="13286"/>
                    <a:pt x="11534" y="12640"/>
                  </a:cubicBezTo>
                  <a:lnTo>
                    <a:pt x="11534" y="1107"/>
                  </a:lnTo>
                  <a:cubicBezTo>
                    <a:pt x="11534" y="513"/>
                    <a:pt x="11062" y="0"/>
                    <a:pt x="10427"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 name="Google Shape;1191;p61"/>
          <p:cNvGrpSpPr/>
          <p:nvPr/>
        </p:nvGrpSpPr>
        <p:grpSpPr>
          <a:xfrm>
            <a:off x="3271338" y="1422500"/>
            <a:ext cx="336275" cy="343950"/>
            <a:chOff x="3271338" y="1422500"/>
            <a:chExt cx="336275" cy="343950"/>
          </a:xfrm>
        </p:grpSpPr>
        <p:sp>
          <p:nvSpPr>
            <p:cNvPr id="1192" name="Google Shape;1192;p61"/>
            <p:cNvSpPr/>
            <p:nvPr/>
          </p:nvSpPr>
          <p:spPr>
            <a:xfrm>
              <a:off x="3355663" y="1618025"/>
              <a:ext cx="169950" cy="141000"/>
            </a:xfrm>
            <a:custGeom>
              <a:rect b="b" l="l" r="r" t="t"/>
              <a:pathLst>
                <a:path extrusionOk="0" h="5640" w="6798">
                  <a:moveTo>
                    <a:pt x="298" y="1"/>
                  </a:moveTo>
                  <a:cubicBezTo>
                    <a:pt x="175" y="1"/>
                    <a:pt x="0" y="124"/>
                    <a:pt x="0" y="257"/>
                  </a:cubicBezTo>
                  <a:lnTo>
                    <a:pt x="0" y="5639"/>
                  </a:lnTo>
                  <a:lnTo>
                    <a:pt x="595" y="5639"/>
                  </a:lnTo>
                  <a:lnTo>
                    <a:pt x="595" y="554"/>
                  </a:lnTo>
                  <a:lnTo>
                    <a:pt x="3117" y="554"/>
                  </a:lnTo>
                  <a:lnTo>
                    <a:pt x="3117" y="5639"/>
                  </a:lnTo>
                  <a:lnTo>
                    <a:pt x="3722" y="5639"/>
                  </a:lnTo>
                  <a:lnTo>
                    <a:pt x="3722" y="554"/>
                  </a:lnTo>
                  <a:lnTo>
                    <a:pt x="6192" y="554"/>
                  </a:lnTo>
                  <a:lnTo>
                    <a:pt x="6192" y="5639"/>
                  </a:lnTo>
                  <a:lnTo>
                    <a:pt x="6797" y="5639"/>
                  </a:lnTo>
                  <a:lnTo>
                    <a:pt x="6797" y="257"/>
                  </a:lnTo>
                  <a:cubicBezTo>
                    <a:pt x="6797" y="124"/>
                    <a:pt x="6664" y="1"/>
                    <a:pt x="649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61"/>
            <p:cNvSpPr/>
            <p:nvPr/>
          </p:nvSpPr>
          <p:spPr>
            <a:xfrm>
              <a:off x="3271338" y="1422500"/>
              <a:ext cx="336275" cy="343950"/>
            </a:xfrm>
            <a:custGeom>
              <a:rect b="b" l="l" r="r" t="t"/>
              <a:pathLst>
                <a:path extrusionOk="0" h="13758" w="13451">
                  <a:moveTo>
                    <a:pt x="4101" y="1835"/>
                  </a:moveTo>
                  <a:lnTo>
                    <a:pt x="4101" y="3803"/>
                  </a:lnTo>
                  <a:lnTo>
                    <a:pt x="852" y="3803"/>
                  </a:lnTo>
                  <a:lnTo>
                    <a:pt x="1456" y="1835"/>
                  </a:lnTo>
                  <a:close/>
                  <a:moveTo>
                    <a:pt x="6193" y="595"/>
                  </a:moveTo>
                  <a:cubicBezTo>
                    <a:pt x="6367" y="595"/>
                    <a:pt x="6490" y="728"/>
                    <a:pt x="6490" y="902"/>
                  </a:cubicBezTo>
                  <a:lnTo>
                    <a:pt x="6490" y="3803"/>
                  </a:lnTo>
                  <a:lnTo>
                    <a:pt x="4696" y="3803"/>
                  </a:lnTo>
                  <a:lnTo>
                    <a:pt x="4696" y="595"/>
                  </a:lnTo>
                  <a:close/>
                  <a:moveTo>
                    <a:pt x="8930" y="595"/>
                  </a:moveTo>
                  <a:lnTo>
                    <a:pt x="8930" y="3803"/>
                  </a:lnTo>
                  <a:lnTo>
                    <a:pt x="7095" y="3803"/>
                  </a:lnTo>
                  <a:lnTo>
                    <a:pt x="7095" y="902"/>
                  </a:lnTo>
                  <a:cubicBezTo>
                    <a:pt x="7095" y="728"/>
                    <a:pt x="7259" y="595"/>
                    <a:pt x="7433" y="595"/>
                  </a:cubicBezTo>
                  <a:close/>
                  <a:moveTo>
                    <a:pt x="12169" y="1835"/>
                  </a:moveTo>
                  <a:lnTo>
                    <a:pt x="12774" y="3803"/>
                  </a:lnTo>
                  <a:lnTo>
                    <a:pt x="9565" y="3803"/>
                  </a:lnTo>
                  <a:lnTo>
                    <a:pt x="9565" y="1835"/>
                  </a:lnTo>
                  <a:close/>
                  <a:moveTo>
                    <a:pt x="10765" y="4398"/>
                  </a:moveTo>
                  <a:lnTo>
                    <a:pt x="10765" y="5259"/>
                  </a:lnTo>
                  <a:cubicBezTo>
                    <a:pt x="10765" y="5638"/>
                    <a:pt x="10426" y="5977"/>
                    <a:pt x="9996" y="5977"/>
                  </a:cubicBezTo>
                  <a:cubicBezTo>
                    <a:pt x="9781" y="5977"/>
                    <a:pt x="9606" y="5895"/>
                    <a:pt x="9442" y="5772"/>
                  </a:cubicBezTo>
                  <a:cubicBezTo>
                    <a:pt x="9309" y="5638"/>
                    <a:pt x="9227" y="5464"/>
                    <a:pt x="9227" y="5300"/>
                  </a:cubicBezTo>
                  <a:lnTo>
                    <a:pt x="9227" y="5259"/>
                  </a:lnTo>
                  <a:lnTo>
                    <a:pt x="9227" y="4398"/>
                  </a:lnTo>
                  <a:close/>
                  <a:moveTo>
                    <a:pt x="8632" y="4398"/>
                  </a:moveTo>
                  <a:lnTo>
                    <a:pt x="8632" y="5208"/>
                  </a:lnTo>
                  <a:lnTo>
                    <a:pt x="8632" y="5300"/>
                  </a:lnTo>
                  <a:cubicBezTo>
                    <a:pt x="8585" y="5690"/>
                    <a:pt x="8291" y="5982"/>
                    <a:pt x="7905" y="5982"/>
                  </a:cubicBezTo>
                  <a:cubicBezTo>
                    <a:pt x="7875" y="5982"/>
                    <a:pt x="7844" y="5980"/>
                    <a:pt x="7812" y="5977"/>
                  </a:cubicBezTo>
                  <a:cubicBezTo>
                    <a:pt x="7433" y="5977"/>
                    <a:pt x="7136" y="5638"/>
                    <a:pt x="7136" y="5208"/>
                  </a:cubicBezTo>
                  <a:lnTo>
                    <a:pt x="7136" y="4398"/>
                  </a:lnTo>
                  <a:close/>
                  <a:moveTo>
                    <a:pt x="2307" y="4398"/>
                  </a:moveTo>
                  <a:lnTo>
                    <a:pt x="2307" y="5259"/>
                  </a:lnTo>
                  <a:cubicBezTo>
                    <a:pt x="2307" y="5637"/>
                    <a:pt x="1959" y="5990"/>
                    <a:pt x="1546" y="5990"/>
                  </a:cubicBezTo>
                  <a:cubicBezTo>
                    <a:pt x="1499" y="5990"/>
                    <a:pt x="1453" y="5986"/>
                    <a:pt x="1405" y="5977"/>
                  </a:cubicBezTo>
                  <a:cubicBezTo>
                    <a:pt x="1067" y="5936"/>
                    <a:pt x="770" y="5597"/>
                    <a:pt x="770" y="5208"/>
                  </a:cubicBezTo>
                  <a:lnTo>
                    <a:pt x="770" y="4398"/>
                  </a:lnTo>
                  <a:close/>
                  <a:moveTo>
                    <a:pt x="4399" y="4398"/>
                  </a:moveTo>
                  <a:lnTo>
                    <a:pt x="4399" y="5208"/>
                  </a:lnTo>
                  <a:cubicBezTo>
                    <a:pt x="4399" y="5597"/>
                    <a:pt x="4142" y="5936"/>
                    <a:pt x="3804" y="5977"/>
                  </a:cubicBezTo>
                  <a:cubicBezTo>
                    <a:pt x="3752" y="5986"/>
                    <a:pt x="3702" y="5990"/>
                    <a:pt x="3652" y="5990"/>
                  </a:cubicBezTo>
                  <a:cubicBezTo>
                    <a:pt x="3209" y="5990"/>
                    <a:pt x="2861" y="5637"/>
                    <a:pt x="2861" y="5259"/>
                  </a:cubicBezTo>
                  <a:lnTo>
                    <a:pt x="2861" y="4398"/>
                  </a:lnTo>
                  <a:close/>
                  <a:moveTo>
                    <a:pt x="6490" y="4398"/>
                  </a:moveTo>
                  <a:lnTo>
                    <a:pt x="6490" y="4613"/>
                  </a:lnTo>
                  <a:lnTo>
                    <a:pt x="6531" y="4613"/>
                  </a:lnTo>
                  <a:lnTo>
                    <a:pt x="6531" y="5208"/>
                  </a:lnTo>
                  <a:cubicBezTo>
                    <a:pt x="6531" y="5597"/>
                    <a:pt x="6275" y="5936"/>
                    <a:pt x="5895" y="5977"/>
                  </a:cubicBezTo>
                  <a:cubicBezTo>
                    <a:pt x="5848" y="5986"/>
                    <a:pt x="5801" y="5990"/>
                    <a:pt x="5755" y="5990"/>
                  </a:cubicBezTo>
                  <a:cubicBezTo>
                    <a:pt x="5342" y="5990"/>
                    <a:pt x="4993" y="5637"/>
                    <a:pt x="4993" y="5259"/>
                  </a:cubicBezTo>
                  <a:lnTo>
                    <a:pt x="4993" y="4398"/>
                  </a:lnTo>
                  <a:close/>
                  <a:moveTo>
                    <a:pt x="12856" y="4398"/>
                  </a:moveTo>
                  <a:lnTo>
                    <a:pt x="12856" y="5259"/>
                  </a:lnTo>
                  <a:cubicBezTo>
                    <a:pt x="12856" y="5637"/>
                    <a:pt x="12508" y="5990"/>
                    <a:pt x="12102" y="5990"/>
                  </a:cubicBezTo>
                  <a:cubicBezTo>
                    <a:pt x="12057" y="5990"/>
                    <a:pt x="12011" y="5986"/>
                    <a:pt x="11964" y="5977"/>
                  </a:cubicBezTo>
                  <a:cubicBezTo>
                    <a:pt x="11575" y="5936"/>
                    <a:pt x="11318" y="5597"/>
                    <a:pt x="11318" y="5208"/>
                  </a:cubicBezTo>
                  <a:lnTo>
                    <a:pt x="11318" y="4398"/>
                  </a:lnTo>
                  <a:close/>
                  <a:moveTo>
                    <a:pt x="11062" y="6069"/>
                  </a:moveTo>
                  <a:cubicBezTo>
                    <a:pt x="11318" y="6407"/>
                    <a:pt x="11657" y="6581"/>
                    <a:pt x="12087" y="6581"/>
                  </a:cubicBezTo>
                  <a:lnTo>
                    <a:pt x="12261" y="6581"/>
                  </a:lnTo>
                  <a:lnTo>
                    <a:pt x="12261" y="10251"/>
                  </a:lnTo>
                  <a:lnTo>
                    <a:pt x="10170" y="10251"/>
                  </a:lnTo>
                  <a:lnTo>
                    <a:pt x="10170" y="10846"/>
                  </a:lnTo>
                  <a:lnTo>
                    <a:pt x="12261" y="10846"/>
                  </a:lnTo>
                  <a:lnTo>
                    <a:pt x="12261" y="13153"/>
                  </a:lnTo>
                  <a:lnTo>
                    <a:pt x="1364" y="13153"/>
                  </a:lnTo>
                  <a:lnTo>
                    <a:pt x="1364" y="10846"/>
                  </a:lnTo>
                  <a:lnTo>
                    <a:pt x="3373" y="10846"/>
                  </a:lnTo>
                  <a:lnTo>
                    <a:pt x="3373" y="10251"/>
                  </a:lnTo>
                  <a:lnTo>
                    <a:pt x="1364" y="10251"/>
                  </a:lnTo>
                  <a:lnTo>
                    <a:pt x="1364" y="6581"/>
                  </a:lnTo>
                  <a:lnTo>
                    <a:pt x="1538" y="6581"/>
                  </a:lnTo>
                  <a:cubicBezTo>
                    <a:pt x="1969" y="6581"/>
                    <a:pt x="2348" y="6407"/>
                    <a:pt x="2605" y="6069"/>
                  </a:cubicBezTo>
                  <a:cubicBezTo>
                    <a:pt x="2861" y="6407"/>
                    <a:pt x="3250" y="6581"/>
                    <a:pt x="3671" y="6581"/>
                  </a:cubicBezTo>
                  <a:cubicBezTo>
                    <a:pt x="4101" y="6581"/>
                    <a:pt x="4481" y="6407"/>
                    <a:pt x="4696" y="6069"/>
                  </a:cubicBezTo>
                  <a:cubicBezTo>
                    <a:pt x="4952" y="6407"/>
                    <a:pt x="5342" y="6581"/>
                    <a:pt x="5762" y="6581"/>
                  </a:cubicBezTo>
                  <a:cubicBezTo>
                    <a:pt x="6193" y="6581"/>
                    <a:pt x="6582" y="6407"/>
                    <a:pt x="6838" y="6069"/>
                  </a:cubicBezTo>
                  <a:cubicBezTo>
                    <a:pt x="7095" y="6407"/>
                    <a:pt x="7474" y="6581"/>
                    <a:pt x="7905" y="6581"/>
                  </a:cubicBezTo>
                  <a:cubicBezTo>
                    <a:pt x="8284" y="6581"/>
                    <a:pt x="8673" y="6407"/>
                    <a:pt x="8930" y="6069"/>
                  </a:cubicBezTo>
                  <a:cubicBezTo>
                    <a:pt x="8971" y="6110"/>
                    <a:pt x="9012" y="6151"/>
                    <a:pt x="9012" y="6192"/>
                  </a:cubicBezTo>
                  <a:cubicBezTo>
                    <a:pt x="9268" y="6448"/>
                    <a:pt x="9606" y="6581"/>
                    <a:pt x="9996" y="6581"/>
                  </a:cubicBezTo>
                  <a:cubicBezTo>
                    <a:pt x="10426" y="6581"/>
                    <a:pt x="10806" y="6407"/>
                    <a:pt x="11062" y="6069"/>
                  </a:cubicBezTo>
                  <a:close/>
                  <a:moveTo>
                    <a:pt x="4399" y="0"/>
                  </a:moveTo>
                  <a:cubicBezTo>
                    <a:pt x="4224" y="0"/>
                    <a:pt x="4101" y="133"/>
                    <a:pt x="4101" y="297"/>
                  </a:cubicBezTo>
                  <a:lnTo>
                    <a:pt x="4101" y="1281"/>
                  </a:lnTo>
                  <a:lnTo>
                    <a:pt x="1282" y="1281"/>
                  </a:lnTo>
                  <a:cubicBezTo>
                    <a:pt x="1149" y="1281"/>
                    <a:pt x="1026" y="1363"/>
                    <a:pt x="985" y="1497"/>
                  </a:cubicBezTo>
                  <a:lnTo>
                    <a:pt x="216" y="4019"/>
                  </a:lnTo>
                  <a:lnTo>
                    <a:pt x="216" y="4060"/>
                  </a:lnTo>
                  <a:lnTo>
                    <a:pt x="175" y="4101"/>
                  </a:lnTo>
                  <a:lnTo>
                    <a:pt x="175" y="5259"/>
                  </a:lnTo>
                  <a:cubicBezTo>
                    <a:pt x="175" y="5720"/>
                    <a:pt x="431" y="6110"/>
                    <a:pt x="770" y="6366"/>
                  </a:cubicBezTo>
                  <a:lnTo>
                    <a:pt x="811" y="13153"/>
                  </a:lnTo>
                  <a:lnTo>
                    <a:pt x="298" y="13153"/>
                  </a:lnTo>
                  <a:cubicBezTo>
                    <a:pt x="298" y="13153"/>
                    <a:pt x="1" y="13327"/>
                    <a:pt x="1" y="13460"/>
                  </a:cubicBezTo>
                  <a:cubicBezTo>
                    <a:pt x="1" y="13624"/>
                    <a:pt x="175" y="13757"/>
                    <a:pt x="298" y="13757"/>
                  </a:cubicBezTo>
                  <a:lnTo>
                    <a:pt x="13153" y="13757"/>
                  </a:lnTo>
                  <a:cubicBezTo>
                    <a:pt x="13287" y="13757"/>
                    <a:pt x="13410" y="13624"/>
                    <a:pt x="13410" y="13460"/>
                  </a:cubicBezTo>
                  <a:cubicBezTo>
                    <a:pt x="13410" y="13327"/>
                    <a:pt x="13287" y="13153"/>
                    <a:pt x="13153" y="13153"/>
                  </a:cubicBezTo>
                  <a:lnTo>
                    <a:pt x="12856" y="13153"/>
                  </a:lnTo>
                  <a:lnTo>
                    <a:pt x="12856" y="6366"/>
                  </a:lnTo>
                  <a:cubicBezTo>
                    <a:pt x="13194" y="6110"/>
                    <a:pt x="13451" y="5720"/>
                    <a:pt x="13451" y="5259"/>
                  </a:cubicBezTo>
                  <a:lnTo>
                    <a:pt x="13451" y="4101"/>
                  </a:lnTo>
                  <a:lnTo>
                    <a:pt x="13451" y="4060"/>
                  </a:lnTo>
                  <a:lnTo>
                    <a:pt x="13451" y="4019"/>
                  </a:lnTo>
                  <a:lnTo>
                    <a:pt x="12682" y="1497"/>
                  </a:lnTo>
                  <a:cubicBezTo>
                    <a:pt x="12641" y="1363"/>
                    <a:pt x="12518" y="1281"/>
                    <a:pt x="12384" y="1281"/>
                  </a:cubicBezTo>
                  <a:lnTo>
                    <a:pt x="9565" y="1281"/>
                  </a:lnTo>
                  <a:lnTo>
                    <a:pt x="9565" y="297"/>
                  </a:lnTo>
                  <a:cubicBezTo>
                    <a:pt x="9565" y="133"/>
                    <a:pt x="9401" y="0"/>
                    <a:pt x="9268" y="0"/>
                  </a:cubicBezTo>
                  <a:lnTo>
                    <a:pt x="7433" y="0"/>
                  </a:lnTo>
                  <a:cubicBezTo>
                    <a:pt x="7177" y="0"/>
                    <a:pt x="6961" y="82"/>
                    <a:pt x="6838" y="215"/>
                  </a:cubicBezTo>
                  <a:cubicBezTo>
                    <a:pt x="6664" y="82"/>
                    <a:pt x="6449" y="0"/>
                    <a:pt x="619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cxnSp>
        <p:nvCxnSpPr>
          <p:cNvPr id="304" name="Google Shape;304;p35"/>
          <p:cNvCxnSpPr>
            <a:stCxn id="305" idx="1"/>
          </p:cNvCxnSpPr>
          <p:nvPr/>
        </p:nvCxnSpPr>
        <p:spPr>
          <a:xfrm rot="10800000">
            <a:off x="-167825" y="3160425"/>
            <a:ext cx="6304800" cy="0"/>
          </a:xfrm>
          <a:prstGeom prst="straightConnector1">
            <a:avLst/>
          </a:prstGeom>
          <a:noFill/>
          <a:ln cap="flat" cmpd="sng" w="19050">
            <a:solidFill>
              <a:schemeClr val="dk1"/>
            </a:solidFill>
            <a:prstDash val="solid"/>
            <a:round/>
            <a:headEnd len="med" w="med" type="none"/>
            <a:tailEnd len="med" w="med" type="none"/>
          </a:ln>
        </p:spPr>
      </p:cxnSp>
      <p:cxnSp>
        <p:nvCxnSpPr>
          <p:cNvPr id="306" name="Google Shape;306;p35"/>
          <p:cNvCxnSpPr>
            <a:stCxn id="307" idx="3"/>
          </p:cNvCxnSpPr>
          <p:nvPr/>
        </p:nvCxnSpPr>
        <p:spPr>
          <a:xfrm>
            <a:off x="1285275" y="1502500"/>
            <a:ext cx="8009700" cy="0"/>
          </a:xfrm>
          <a:prstGeom prst="straightConnector1">
            <a:avLst/>
          </a:prstGeom>
          <a:noFill/>
          <a:ln cap="flat" cmpd="sng" w="19050">
            <a:solidFill>
              <a:schemeClr val="dk1"/>
            </a:solidFill>
            <a:prstDash val="solid"/>
            <a:round/>
            <a:headEnd len="med" w="med" type="none"/>
            <a:tailEnd len="med" w="med" type="none"/>
          </a:ln>
        </p:spPr>
      </p:cxnSp>
      <p:sp>
        <p:nvSpPr>
          <p:cNvPr id="308" name="Google Shape;308;p35"/>
          <p:cNvSpPr txBox="1"/>
          <p:nvPr>
            <p:ph type="title"/>
          </p:nvPr>
        </p:nvSpPr>
        <p:spPr>
          <a:xfrm>
            <a:off x="6632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Table of contents</a:t>
            </a:r>
            <a:endParaRPr/>
          </a:p>
        </p:txBody>
      </p:sp>
      <p:sp>
        <p:nvSpPr>
          <p:cNvPr id="309" name="Google Shape;309;p35"/>
          <p:cNvSpPr txBox="1"/>
          <p:nvPr>
            <p:ph idx="3" type="subTitle"/>
          </p:nvPr>
        </p:nvSpPr>
        <p:spPr>
          <a:xfrm>
            <a:off x="3418500" y="3772552"/>
            <a:ext cx="230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sz="1600"/>
          </a:p>
        </p:txBody>
      </p:sp>
      <p:sp>
        <p:nvSpPr>
          <p:cNvPr id="310" name="Google Shape;310;p35"/>
          <p:cNvSpPr txBox="1"/>
          <p:nvPr>
            <p:ph idx="1" type="subTitle"/>
          </p:nvPr>
        </p:nvSpPr>
        <p:spPr>
          <a:xfrm>
            <a:off x="788675" y="2105875"/>
            <a:ext cx="230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311" name="Google Shape;311;p35"/>
          <p:cNvSpPr txBox="1"/>
          <p:nvPr>
            <p:ph idx="2" type="subTitle"/>
          </p:nvPr>
        </p:nvSpPr>
        <p:spPr>
          <a:xfrm>
            <a:off x="788675" y="3772552"/>
            <a:ext cx="230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312" name="Google Shape;312;p35"/>
          <p:cNvSpPr txBox="1"/>
          <p:nvPr>
            <p:ph idx="4" type="subTitle"/>
          </p:nvPr>
        </p:nvSpPr>
        <p:spPr>
          <a:xfrm>
            <a:off x="3418500" y="2105875"/>
            <a:ext cx="230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307" name="Google Shape;307;p35"/>
          <p:cNvSpPr txBox="1"/>
          <p:nvPr>
            <p:ph idx="5" type="title"/>
          </p:nvPr>
        </p:nvSpPr>
        <p:spPr>
          <a:xfrm>
            <a:off x="919575" y="1319650"/>
            <a:ext cx="3657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313" name="Google Shape;313;p35"/>
          <p:cNvSpPr txBox="1"/>
          <p:nvPr>
            <p:ph idx="6" type="title"/>
          </p:nvPr>
        </p:nvSpPr>
        <p:spPr>
          <a:xfrm>
            <a:off x="3509050" y="2977575"/>
            <a:ext cx="3657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314" name="Google Shape;314;p35"/>
          <p:cNvSpPr txBox="1"/>
          <p:nvPr>
            <p:ph idx="7" type="title"/>
          </p:nvPr>
        </p:nvSpPr>
        <p:spPr>
          <a:xfrm>
            <a:off x="919575" y="2977575"/>
            <a:ext cx="3657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315" name="Google Shape;315;p35"/>
          <p:cNvSpPr txBox="1"/>
          <p:nvPr>
            <p:ph idx="8" type="title"/>
          </p:nvPr>
        </p:nvSpPr>
        <p:spPr>
          <a:xfrm>
            <a:off x="3528275" y="1319650"/>
            <a:ext cx="3657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316" name="Google Shape;316;p35"/>
          <p:cNvSpPr txBox="1"/>
          <p:nvPr>
            <p:ph idx="9" type="subTitle"/>
          </p:nvPr>
        </p:nvSpPr>
        <p:spPr>
          <a:xfrm>
            <a:off x="6048325" y="3772552"/>
            <a:ext cx="230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317" name="Google Shape;317;p35"/>
          <p:cNvSpPr txBox="1"/>
          <p:nvPr>
            <p:ph idx="13" type="subTitle"/>
          </p:nvPr>
        </p:nvSpPr>
        <p:spPr>
          <a:xfrm>
            <a:off x="6048325" y="2105875"/>
            <a:ext cx="2305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305" name="Google Shape;305;p35"/>
          <p:cNvSpPr txBox="1"/>
          <p:nvPr>
            <p:ph idx="14" type="title"/>
          </p:nvPr>
        </p:nvSpPr>
        <p:spPr>
          <a:xfrm>
            <a:off x="6136975" y="2977575"/>
            <a:ext cx="3657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318" name="Google Shape;318;p35"/>
          <p:cNvSpPr txBox="1"/>
          <p:nvPr>
            <p:ph idx="15" type="title"/>
          </p:nvPr>
        </p:nvSpPr>
        <p:spPr>
          <a:xfrm>
            <a:off x="6136975" y="1319650"/>
            <a:ext cx="365700" cy="365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319" name="Google Shape;319;p35"/>
          <p:cNvSpPr txBox="1"/>
          <p:nvPr>
            <p:ph idx="16" type="subTitle"/>
          </p:nvPr>
        </p:nvSpPr>
        <p:spPr>
          <a:xfrm>
            <a:off x="788675" y="1848775"/>
            <a:ext cx="2305500" cy="38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Statement</a:t>
            </a:r>
            <a:endParaRPr/>
          </a:p>
        </p:txBody>
      </p:sp>
      <p:sp>
        <p:nvSpPr>
          <p:cNvPr id="320" name="Google Shape;320;p35"/>
          <p:cNvSpPr txBox="1"/>
          <p:nvPr>
            <p:ph idx="17" type="subTitle"/>
          </p:nvPr>
        </p:nvSpPr>
        <p:spPr>
          <a:xfrm>
            <a:off x="788675" y="3503023"/>
            <a:ext cx="2305500" cy="38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Methodology</a:t>
            </a:r>
            <a:endParaRPr/>
          </a:p>
        </p:txBody>
      </p:sp>
      <p:sp>
        <p:nvSpPr>
          <p:cNvPr id="321" name="Google Shape;321;p35"/>
          <p:cNvSpPr txBox="1"/>
          <p:nvPr>
            <p:ph idx="18" type="subTitle"/>
          </p:nvPr>
        </p:nvSpPr>
        <p:spPr>
          <a:xfrm>
            <a:off x="3418500" y="3503023"/>
            <a:ext cx="2305500" cy="38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Analysis</a:t>
            </a:r>
            <a:endParaRPr/>
          </a:p>
        </p:txBody>
      </p:sp>
      <p:sp>
        <p:nvSpPr>
          <p:cNvPr id="322" name="Google Shape;322;p35"/>
          <p:cNvSpPr txBox="1"/>
          <p:nvPr>
            <p:ph idx="19" type="subTitle"/>
          </p:nvPr>
        </p:nvSpPr>
        <p:spPr>
          <a:xfrm>
            <a:off x="3418500" y="1848775"/>
            <a:ext cx="2305500" cy="38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Hypothesis</a:t>
            </a:r>
            <a:endParaRPr/>
          </a:p>
        </p:txBody>
      </p:sp>
      <p:sp>
        <p:nvSpPr>
          <p:cNvPr id="323" name="Google Shape;323;p35"/>
          <p:cNvSpPr txBox="1"/>
          <p:nvPr>
            <p:ph idx="20" type="subTitle"/>
          </p:nvPr>
        </p:nvSpPr>
        <p:spPr>
          <a:xfrm>
            <a:off x="6048325" y="3503023"/>
            <a:ext cx="2305500" cy="38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Conclusions</a:t>
            </a:r>
            <a:endParaRPr/>
          </a:p>
        </p:txBody>
      </p:sp>
      <p:sp>
        <p:nvSpPr>
          <p:cNvPr id="324" name="Google Shape;324;p35"/>
          <p:cNvSpPr txBox="1"/>
          <p:nvPr>
            <p:ph idx="21" type="subTitle"/>
          </p:nvPr>
        </p:nvSpPr>
        <p:spPr>
          <a:xfrm>
            <a:off x="6048325" y="1848775"/>
            <a:ext cx="2305500" cy="385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Objectives</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7" name="Shape 1197"/>
        <p:cNvGrpSpPr/>
        <p:nvPr/>
      </p:nvGrpSpPr>
      <p:grpSpPr>
        <a:xfrm>
          <a:off x="0" y="0"/>
          <a:ext cx="0" cy="0"/>
          <a:chOff x="0" y="0"/>
          <a:chExt cx="0" cy="0"/>
        </a:xfrm>
      </p:grpSpPr>
      <p:sp>
        <p:nvSpPr>
          <p:cNvPr id="1198" name="Google Shape;1198;p62"/>
          <p:cNvSpPr txBox="1"/>
          <p:nvPr>
            <p:ph type="title"/>
          </p:nvPr>
        </p:nvSpPr>
        <p:spPr>
          <a:xfrm>
            <a:off x="722376" y="445025"/>
            <a:ext cx="7708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Alternative resources</a:t>
            </a:r>
            <a:endParaRPr/>
          </a:p>
        </p:txBody>
      </p:sp>
      <p:sp>
        <p:nvSpPr>
          <p:cNvPr id="1199" name="Google Shape;1199;p62"/>
          <p:cNvSpPr txBox="1"/>
          <p:nvPr>
            <p:ph idx="1" type="subTitle"/>
          </p:nvPr>
        </p:nvSpPr>
        <p:spPr>
          <a:xfrm>
            <a:off x="713250" y="1017725"/>
            <a:ext cx="7717500" cy="88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Here’s an assortment of alternative resources whose style fits that of this template:</a:t>
            </a:r>
            <a:endParaRPr/>
          </a:p>
          <a:p>
            <a:pPr indent="-304800" lvl="0" marL="457200" rtl="0" algn="l">
              <a:spcBef>
                <a:spcPts val="1000"/>
              </a:spcBef>
              <a:spcAft>
                <a:spcPts val="0"/>
              </a:spcAft>
              <a:buSzPts val="1200"/>
              <a:buFont typeface="Inter"/>
              <a:buChar char="●"/>
            </a:pPr>
            <a:r>
              <a:rPr lang="en" u="sng">
                <a:hlinkClick r:id="rId3"/>
              </a:rPr>
              <a:t>Flat design geometric background</a:t>
            </a:r>
            <a:endParaRPr/>
          </a:p>
        </p:txBody>
      </p:sp>
      <p:grpSp>
        <p:nvGrpSpPr>
          <p:cNvPr id="1200" name="Google Shape;1200;p62"/>
          <p:cNvGrpSpPr/>
          <p:nvPr/>
        </p:nvGrpSpPr>
        <p:grpSpPr>
          <a:xfrm>
            <a:off x="5091543" y="2422716"/>
            <a:ext cx="1280500" cy="633456"/>
            <a:chOff x="5253650" y="2399000"/>
            <a:chExt cx="1366450" cy="675975"/>
          </a:xfrm>
        </p:grpSpPr>
        <p:sp>
          <p:nvSpPr>
            <p:cNvPr id="1201" name="Google Shape;1201;p62"/>
            <p:cNvSpPr/>
            <p:nvPr/>
          </p:nvSpPr>
          <p:spPr>
            <a:xfrm>
              <a:off x="6494425" y="2948075"/>
              <a:ext cx="125675" cy="126900"/>
            </a:xfrm>
            <a:custGeom>
              <a:rect b="b" l="l" r="r" t="t"/>
              <a:pathLst>
                <a:path extrusionOk="0" h="5076" w="5027">
                  <a:moveTo>
                    <a:pt x="2514" y="1"/>
                  </a:moveTo>
                  <a:cubicBezTo>
                    <a:pt x="1122" y="1"/>
                    <a:pt x="1" y="1134"/>
                    <a:pt x="1" y="2563"/>
                  </a:cubicBezTo>
                  <a:cubicBezTo>
                    <a:pt x="1" y="3955"/>
                    <a:pt x="1122" y="5076"/>
                    <a:pt x="2514" y="5076"/>
                  </a:cubicBezTo>
                  <a:cubicBezTo>
                    <a:pt x="3893" y="5076"/>
                    <a:pt x="5027" y="3955"/>
                    <a:pt x="5027" y="2563"/>
                  </a:cubicBezTo>
                  <a:cubicBezTo>
                    <a:pt x="5027" y="1134"/>
                    <a:pt x="3893" y="1"/>
                    <a:pt x="2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62"/>
            <p:cNvSpPr/>
            <p:nvPr/>
          </p:nvSpPr>
          <p:spPr>
            <a:xfrm>
              <a:off x="6245300" y="2948075"/>
              <a:ext cx="127200" cy="126900"/>
            </a:xfrm>
            <a:custGeom>
              <a:rect b="b" l="l" r="r" t="t"/>
              <a:pathLst>
                <a:path extrusionOk="0" h="5076" w="5088">
                  <a:moveTo>
                    <a:pt x="2525" y="1"/>
                  </a:moveTo>
                  <a:cubicBezTo>
                    <a:pt x="1133" y="1"/>
                    <a:pt x="0" y="1134"/>
                    <a:pt x="0" y="2563"/>
                  </a:cubicBezTo>
                  <a:cubicBezTo>
                    <a:pt x="0" y="3955"/>
                    <a:pt x="1133" y="5076"/>
                    <a:pt x="2525" y="5076"/>
                  </a:cubicBezTo>
                  <a:cubicBezTo>
                    <a:pt x="3954" y="5076"/>
                    <a:pt x="5088" y="3955"/>
                    <a:pt x="5088" y="2563"/>
                  </a:cubicBezTo>
                  <a:cubicBezTo>
                    <a:pt x="5088" y="1134"/>
                    <a:pt x="3954" y="1"/>
                    <a:pt x="25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62"/>
            <p:cNvSpPr/>
            <p:nvPr/>
          </p:nvSpPr>
          <p:spPr>
            <a:xfrm>
              <a:off x="5997700" y="2948075"/>
              <a:ext cx="125975" cy="126900"/>
            </a:xfrm>
            <a:custGeom>
              <a:rect b="b" l="l" r="r" t="t"/>
              <a:pathLst>
                <a:path extrusionOk="0" h="5076" w="5039">
                  <a:moveTo>
                    <a:pt x="2513" y="1"/>
                  </a:moveTo>
                  <a:cubicBezTo>
                    <a:pt x="1133" y="1"/>
                    <a:pt x="0" y="1134"/>
                    <a:pt x="0" y="2563"/>
                  </a:cubicBezTo>
                  <a:cubicBezTo>
                    <a:pt x="0" y="3955"/>
                    <a:pt x="1133" y="5076"/>
                    <a:pt x="2513" y="5076"/>
                  </a:cubicBezTo>
                  <a:cubicBezTo>
                    <a:pt x="3905" y="5076"/>
                    <a:pt x="5038" y="3955"/>
                    <a:pt x="5038" y="2563"/>
                  </a:cubicBezTo>
                  <a:cubicBezTo>
                    <a:pt x="5038" y="1134"/>
                    <a:pt x="3905" y="1"/>
                    <a:pt x="2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62"/>
            <p:cNvSpPr/>
            <p:nvPr/>
          </p:nvSpPr>
          <p:spPr>
            <a:xfrm>
              <a:off x="5750100" y="2948075"/>
              <a:ext cx="125650" cy="126900"/>
            </a:xfrm>
            <a:custGeom>
              <a:rect b="b" l="l" r="r" t="t"/>
              <a:pathLst>
                <a:path extrusionOk="0" h="5076" w="5026">
                  <a:moveTo>
                    <a:pt x="2513" y="1"/>
                  </a:moveTo>
                  <a:cubicBezTo>
                    <a:pt x="1133" y="1"/>
                    <a:pt x="0" y="1134"/>
                    <a:pt x="0" y="2563"/>
                  </a:cubicBezTo>
                  <a:cubicBezTo>
                    <a:pt x="0" y="3955"/>
                    <a:pt x="1133" y="5076"/>
                    <a:pt x="2513" y="5076"/>
                  </a:cubicBezTo>
                  <a:cubicBezTo>
                    <a:pt x="3905" y="5076"/>
                    <a:pt x="5026" y="3955"/>
                    <a:pt x="5026" y="2563"/>
                  </a:cubicBezTo>
                  <a:cubicBezTo>
                    <a:pt x="5026" y="1134"/>
                    <a:pt x="3905" y="1"/>
                    <a:pt x="2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62"/>
            <p:cNvSpPr/>
            <p:nvPr/>
          </p:nvSpPr>
          <p:spPr>
            <a:xfrm>
              <a:off x="5502500" y="2948075"/>
              <a:ext cx="125650" cy="126900"/>
            </a:xfrm>
            <a:custGeom>
              <a:rect b="b" l="l" r="r" t="t"/>
              <a:pathLst>
                <a:path extrusionOk="0" h="5076" w="5026">
                  <a:moveTo>
                    <a:pt x="2513" y="1"/>
                  </a:moveTo>
                  <a:cubicBezTo>
                    <a:pt x="1133" y="1"/>
                    <a:pt x="0" y="1134"/>
                    <a:pt x="0" y="2563"/>
                  </a:cubicBezTo>
                  <a:cubicBezTo>
                    <a:pt x="0" y="3955"/>
                    <a:pt x="1133" y="5076"/>
                    <a:pt x="2513" y="5076"/>
                  </a:cubicBezTo>
                  <a:cubicBezTo>
                    <a:pt x="3905" y="5076"/>
                    <a:pt x="5026" y="3955"/>
                    <a:pt x="5026" y="2563"/>
                  </a:cubicBezTo>
                  <a:cubicBezTo>
                    <a:pt x="5026" y="1134"/>
                    <a:pt x="3905" y="1"/>
                    <a:pt x="2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62"/>
            <p:cNvSpPr/>
            <p:nvPr/>
          </p:nvSpPr>
          <p:spPr>
            <a:xfrm>
              <a:off x="5253650" y="2948075"/>
              <a:ext cx="126900" cy="126900"/>
            </a:xfrm>
            <a:custGeom>
              <a:rect b="b" l="l" r="r" t="t"/>
              <a:pathLst>
                <a:path extrusionOk="0" h="5076" w="5076">
                  <a:moveTo>
                    <a:pt x="2514" y="1"/>
                  </a:moveTo>
                  <a:cubicBezTo>
                    <a:pt x="1122" y="1"/>
                    <a:pt x="1" y="1134"/>
                    <a:pt x="1" y="2563"/>
                  </a:cubicBezTo>
                  <a:cubicBezTo>
                    <a:pt x="1" y="3955"/>
                    <a:pt x="1122" y="5076"/>
                    <a:pt x="2514" y="5076"/>
                  </a:cubicBezTo>
                  <a:cubicBezTo>
                    <a:pt x="3943" y="5076"/>
                    <a:pt x="5076" y="3955"/>
                    <a:pt x="5076" y="2563"/>
                  </a:cubicBezTo>
                  <a:cubicBezTo>
                    <a:pt x="5076" y="1134"/>
                    <a:pt x="3943" y="1"/>
                    <a:pt x="2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62"/>
            <p:cNvSpPr/>
            <p:nvPr/>
          </p:nvSpPr>
          <p:spPr>
            <a:xfrm>
              <a:off x="6494425" y="2673375"/>
              <a:ext cx="125675" cy="127225"/>
            </a:xfrm>
            <a:custGeom>
              <a:rect b="b" l="l" r="r" t="t"/>
              <a:pathLst>
                <a:path extrusionOk="0" h="5089" w="5027">
                  <a:moveTo>
                    <a:pt x="2514" y="1"/>
                  </a:moveTo>
                  <a:cubicBezTo>
                    <a:pt x="1122" y="1"/>
                    <a:pt x="1" y="1134"/>
                    <a:pt x="1" y="2575"/>
                  </a:cubicBezTo>
                  <a:cubicBezTo>
                    <a:pt x="1" y="3955"/>
                    <a:pt x="1122" y="5088"/>
                    <a:pt x="2514" y="5088"/>
                  </a:cubicBezTo>
                  <a:cubicBezTo>
                    <a:pt x="3893" y="5088"/>
                    <a:pt x="5027" y="3955"/>
                    <a:pt x="5027" y="2575"/>
                  </a:cubicBezTo>
                  <a:cubicBezTo>
                    <a:pt x="5027" y="1134"/>
                    <a:pt x="3893" y="1"/>
                    <a:pt x="2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62"/>
            <p:cNvSpPr/>
            <p:nvPr/>
          </p:nvSpPr>
          <p:spPr>
            <a:xfrm>
              <a:off x="6245300" y="2673375"/>
              <a:ext cx="127200" cy="127225"/>
            </a:xfrm>
            <a:custGeom>
              <a:rect b="b" l="l" r="r" t="t"/>
              <a:pathLst>
                <a:path extrusionOk="0" h="5089" w="5088">
                  <a:moveTo>
                    <a:pt x="2525" y="1"/>
                  </a:moveTo>
                  <a:cubicBezTo>
                    <a:pt x="1133" y="1"/>
                    <a:pt x="0" y="1134"/>
                    <a:pt x="0" y="2575"/>
                  </a:cubicBezTo>
                  <a:cubicBezTo>
                    <a:pt x="0" y="3955"/>
                    <a:pt x="1133" y="5088"/>
                    <a:pt x="2525" y="5088"/>
                  </a:cubicBezTo>
                  <a:cubicBezTo>
                    <a:pt x="3954" y="5088"/>
                    <a:pt x="5088" y="3955"/>
                    <a:pt x="5088" y="2575"/>
                  </a:cubicBezTo>
                  <a:cubicBezTo>
                    <a:pt x="5088" y="1134"/>
                    <a:pt x="3954" y="1"/>
                    <a:pt x="25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62"/>
            <p:cNvSpPr/>
            <p:nvPr/>
          </p:nvSpPr>
          <p:spPr>
            <a:xfrm>
              <a:off x="5997700" y="2673375"/>
              <a:ext cx="125975" cy="127225"/>
            </a:xfrm>
            <a:custGeom>
              <a:rect b="b" l="l" r="r" t="t"/>
              <a:pathLst>
                <a:path extrusionOk="0" h="5089" w="5039">
                  <a:moveTo>
                    <a:pt x="2513" y="1"/>
                  </a:moveTo>
                  <a:cubicBezTo>
                    <a:pt x="1133" y="1"/>
                    <a:pt x="0" y="1134"/>
                    <a:pt x="0" y="2575"/>
                  </a:cubicBezTo>
                  <a:cubicBezTo>
                    <a:pt x="0" y="3955"/>
                    <a:pt x="1133" y="5088"/>
                    <a:pt x="2513" y="5088"/>
                  </a:cubicBezTo>
                  <a:cubicBezTo>
                    <a:pt x="3905" y="5088"/>
                    <a:pt x="5038" y="3955"/>
                    <a:pt x="5038" y="2575"/>
                  </a:cubicBezTo>
                  <a:cubicBezTo>
                    <a:pt x="5038" y="1134"/>
                    <a:pt x="3905" y="1"/>
                    <a:pt x="2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62"/>
            <p:cNvSpPr/>
            <p:nvPr/>
          </p:nvSpPr>
          <p:spPr>
            <a:xfrm>
              <a:off x="5750100" y="2673375"/>
              <a:ext cx="125650" cy="127225"/>
            </a:xfrm>
            <a:custGeom>
              <a:rect b="b" l="l" r="r" t="t"/>
              <a:pathLst>
                <a:path extrusionOk="0" h="5089" w="5026">
                  <a:moveTo>
                    <a:pt x="2513" y="1"/>
                  </a:moveTo>
                  <a:cubicBezTo>
                    <a:pt x="1133" y="1"/>
                    <a:pt x="0" y="1134"/>
                    <a:pt x="0" y="2575"/>
                  </a:cubicBezTo>
                  <a:cubicBezTo>
                    <a:pt x="0" y="3955"/>
                    <a:pt x="1133" y="5088"/>
                    <a:pt x="2513" y="5088"/>
                  </a:cubicBezTo>
                  <a:cubicBezTo>
                    <a:pt x="3905" y="5088"/>
                    <a:pt x="5026" y="3955"/>
                    <a:pt x="5026" y="2575"/>
                  </a:cubicBezTo>
                  <a:cubicBezTo>
                    <a:pt x="5026" y="1134"/>
                    <a:pt x="3905" y="1"/>
                    <a:pt x="2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62"/>
            <p:cNvSpPr/>
            <p:nvPr/>
          </p:nvSpPr>
          <p:spPr>
            <a:xfrm>
              <a:off x="5502500" y="2673375"/>
              <a:ext cx="125650" cy="127225"/>
            </a:xfrm>
            <a:custGeom>
              <a:rect b="b" l="l" r="r" t="t"/>
              <a:pathLst>
                <a:path extrusionOk="0" h="5089" w="5026">
                  <a:moveTo>
                    <a:pt x="2513" y="1"/>
                  </a:moveTo>
                  <a:cubicBezTo>
                    <a:pt x="1133" y="1"/>
                    <a:pt x="0" y="1134"/>
                    <a:pt x="0" y="2575"/>
                  </a:cubicBezTo>
                  <a:cubicBezTo>
                    <a:pt x="0" y="3955"/>
                    <a:pt x="1133" y="5088"/>
                    <a:pt x="2513" y="5088"/>
                  </a:cubicBezTo>
                  <a:cubicBezTo>
                    <a:pt x="3905" y="5088"/>
                    <a:pt x="5026" y="3955"/>
                    <a:pt x="5026" y="2575"/>
                  </a:cubicBezTo>
                  <a:cubicBezTo>
                    <a:pt x="5026" y="1134"/>
                    <a:pt x="3905" y="1"/>
                    <a:pt x="2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62"/>
            <p:cNvSpPr/>
            <p:nvPr/>
          </p:nvSpPr>
          <p:spPr>
            <a:xfrm>
              <a:off x="5253650" y="2673375"/>
              <a:ext cx="126900" cy="127225"/>
            </a:xfrm>
            <a:custGeom>
              <a:rect b="b" l="l" r="r" t="t"/>
              <a:pathLst>
                <a:path extrusionOk="0" h="5089" w="5076">
                  <a:moveTo>
                    <a:pt x="2514" y="1"/>
                  </a:moveTo>
                  <a:cubicBezTo>
                    <a:pt x="1122" y="1"/>
                    <a:pt x="1" y="1134"/>
                    <a:pt x="1" y="2575"/>
                  </a:cubicBezTo>
                  <a:cubicBezTo>
                    <a:pt x="1" y="3955"/>
                    <a:pt x="1122" y="5088"/>
                    <a:pt x="2514" y="5088"/>
                  </a:cubicBezTo>
                  <a:cubicBezTo>
                    <a:pt x="3943" y="5088"/>
                    <a:pt x="5076" y="3955"/>
                    <a:pt x="5076" y="2575"/>
                  </a:cubicBezTo>
                  <a:cubicBezTo>
                    <a:pt x="5076" y="1134"/>
                    <a:pt x="3943" y="1"/>
                    <a:pt x="25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62"/>
            <p:cNvSpPr/>
            <p:nvPr/>
          </p:nvSpPr>
          <p:spPr>
            <a:xfrm>
              <a:off x="6494425" y="2399000"/>
              <a:ext cx="125675" cy="126900"/>
            </a:xfrm>
            <a:custGeom>
              <a:rect b="b" l="l" r="r" t="t"/>
              <a:pathLst>
                <a:path extrusionOk="0" h="5076" w="5027">
                  <a:moveTo>
                    <a:pt x="2514" y="0"/>
                  </a:moveTo>
                  <a:cubicBezTo>
                    <a:pt x="1122" y="0"/>
                    <a:pt x="1" y="1121"/>
                    <a:pt x="1" y="2513"/>
                  </a:cubicBezTo>
                  <a:cubicBezTo>
                    <a:pt x="1" y="3942"/>
                    <a:pt x="1122" y="5075"/>
                    <a:pt x="2514" y="5075"/>
                  </a:cubicBezTo>
                  <a:cubicBezTo>
                    <a:pt x="3893" y="5075"/>
                    <a:pt x="5027" y="3942"/>
                    <a:pt x="5027" y="2513"/>
                  </a:cubicBezTo>
                  <a:cubicBezTo>
                    <a:pt x="5027" y="1121"/>
                    <a:pt x="3893" y="0"/>
                    <a:pt x="2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62"/>
            <p:cNvSpPr/>
            <p:nvPr/>
          </p:nvSpPr>
          <p:spPr>
            <a:xfrm>
              <a:off x="6245300" y="2399000"/>
              <a:ext cx="127200" cy="126900"/>
            </a:xfrm>
            <a:custGeom>
              <a:rect b="b" l="l" r="r" t="t"/>
              <a:pathLst>
                <a:path extrusionOk="0" h="5076" w="5088">
                  <a:moveTo>
                    <a:pt x="2525" y="0"/>
                  </a:moveTo>
                  <a:cubicBezTo>
                    <a:pt x="1133" y="0"/>
                    <a:pt x="0" y="1121"/>
                    <a:pt x="0" y="2513"/>
                  </a:cubicBezTo>
                  <a:cubicBezTo>
                    <a:pt x="0" y="3942"/>
                    <a:pt x="1133" y="5075"/>
                    <a:pt x="2525" y="5075"/>
                  </a:cubicBezTo>
                  <a:cubicBezTo>
                    <a:pt x="3954" y="5075"/>
                    <a:pt x="5088" y="3942"/>
                    <a:pt x="5088" y="2513"/>
                  </a:cubicBezTo>
                  <a:cubicBezTo>
                    <a:pt x="5088" y="1121"/>
                    <a:pt x="3954" y="0"/>
                    <a:pt x="25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62"/>
            <p:cNvSpPr/>
            <p:nvPr/>
          </p:nvSpPr>
          <p:spPr>
            <a:xfrm>
              <a:off x="5997700" y="2399000"/>
              <a:ext cx="125975" cy="126900"/>
            </a:xfrm>
            <a:custGeom>
              <a:rect b="b" l="l" r="r" t="t"/>
              <a:pathLst>
                <a:path extrusionOk="0" h="5076" w="5039">
                  <a:moveTo>
                    <a:pt x="2513" y="0"/>
                  </a:moveTo>
                  <a:cubicBezTo>
                    <a:pt x="1133" y="0"/>
                    <a:pt x="0" y="1121"/>
                    <a:pt x="0" y="2513"/>
                  </a:cubicBezTo>
                  <a:cubicBezTo>
                    <a:pt x="0" y="3942"/>
                    <a:pt x="1133" y="5075"/>
                    <a:pt x="2513" y="5075"/>
                  </a:cubicBezTo>
                  <a:cubicBezTo>
                    <a:pt x="3905" y="5075"/>
                    <a:pt x="5038" y="3942"/>
                    <a:pt x="5038" y="2513"/>
                  </a:cubicBezTo>
                  <a:cubicBezTo>
                    <a:pt x="5038" y="1121"/>
                    <a:pt x="3905" y="0"/>
                    <a:pt x="25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62"/>
            <p:cNvSpPr/>
            <p:nvPr/>
          </p:nvSpPr>
          <p:spPr>
            <a:xfrm>
              <a:off x="5750100" y="2399000"/>
              <a:ext cx="125650" cy="126900"/>
            </a:xfrm>
            <a:custGeom>
              <a:rect b="b" l="l" r="r" t="t"/>
              <a:pathLst>
                <a:path extrusionOk="0" h="5076" w="5026">
                  <a:moveTo>
                    <a:pt x="2513" y="0"/>
                  </a:moveTo>
                  <a:cubicBezTo>
                    <a:pt x="1133" y="0"/>
                    <a:pt x="0" y="1121"/>
                    <a:pt x="0" y="2513"/>
                  </a:cubicBezTo>
                  <a:cubicBezTo>
                    <a:pt x="0" y="3942"/>
                    <a:pt x="1133" y="5075"/>
                    <a:pt x="2513" y="5075"/>
                  </a:cubicBezTo>
                  <a:cubicBezTo>
                    <a:pt x="3905" y="5075"/>
                    <a:pt x="5026" y="3942"/>
                    <a:pt x="5026" y="2513"/>
                  </a:cubicBezTo>
                  <a:cubicBezTo>
                    <a:pt x="5026" y="1121"/>
                    <a:pt x="3905" y="0"/>
                    <a:pt x="25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62"/>
            <p:cNvSpPr/>
            <p:nvPr/>
          </p:nvSpPr>
          <p:spPr>
            <a:xfrm>
              <a:off x="5502500" y="2399000"/>
              <a:ext cx="125650" cy="126900"/>
            </a:xfrm>
            <a:custGeom>
              <a:rect b="b" l="l" r="r" t="t"/>
              <a:pathLst>
                <a:path extrusionOk="0" h="5076" w="5026">
                  <a:moveTo>
                    <a:pt x="2513" y="0"/>
                  </a:moveTo>
                  <a:cubicBezTo>
                    <a:pt x="1133" y="0"/>
                    <a:pt x="0" y="1121"/>
                    <a:pt x="0" y="2513"/>
                  </a:cubicBezTo>
                  <a:cubicBezTo>
                    <a:pt x="0" y="3942"/>
                    <a:pt x="1133" y="5075"/>
                    <a:pt x="2513" y="5075"/>
                  </a:cubicBezTo>
                  <a:cubicBezTo>
                    <a:pt x="3905" y="5075"/>
                    <a:pt x="5026" y="3942"/>
                    <a:pt x="5026" y="2513"/>
                  </a:cubicBezTo>
                  <a:cubicBezTo>
                    <a:pt x="5026" y="1121"/>
                    <a:pt x="3905" y="0"/>
                    <a:pt x="25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62"/>
            <p:cNvSpPr/>
            <p:nvPr/>
          </p:nvSpPr>
          <p:spPr>
            <a:xfrm>
              <a:off x="5253650" y="2399000"/>
              <a:ext cx="126900" cy="126900"/>
            </a:xfrm>
            <a:custGeom>
              <a:rect b="b" l="l" r="r" t="t"/>
              <a:pathLst>
                <a:path extrusionOk="0" h="5076" w="5076">
                  <a:moveTo>
                    <a:pt x="2514" y="0"/>
                  </a:moveTo>
                  <a:cubicBezTo>
                    <a:pt x="1122" y="0"/>
                    <a:pt x="1" y="1121"/>
                    <a:pt x="1" y="2513"/>
                  </a:cubicBezTo>
                  <a:cubicBezTo>
                    <a:pt x="1" y="3942"/>
                    <a:pt x="1122" y="5075"/>
                    <a:pt x="2514" y="5075"/>
                  </a:cubicBezTo>
                  <a:cubicBezTo>
                    <a:pt x="3943" y="5075"/>
                    <a:pt x="5076" y="3942"/>
                    <a:pt x="5076" y="2513"/>
                  </a:cubicBezTo>
                  <a:cubicBezTo>
                    <a:pt x="5076" y="1121"/>
                    <a:pt x="3943" y="0"/>
                    <a:pt x="2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 name="Google Shape;1219;p62"/>
          <p:cNvGrpSpPr/>
          <p:nvPr/>
        </p:nvGrpSpPr>
        <p:grpSpPr>
          <a:xfrm>
            <a:off x="2543656" y="3531144"/>
            <a:ext cx="691453" cy="690500"/>
            <a:chOff x="2490338" y="3507038"/>
            <a:chExt cx="889100" cy="887875"/>
          </a:xfrm>
        </p:grpSpPr>
        <p:sp>
          <p:nvSpPr>
            <p:cNvPr id="1220" name="Google Shape;1220;p62"/>
            <p:cNvSpPr/>
            <p:nvPr/>
          </p:nvSpPr>
          <p:spPr>
            <a:xfrm>
              <a:off x="2816775" y="3507038"/>
              <a:ext cx="236225" cy="887875"/>
            </a:xfrm>
            <a:custGeom>
              <a:rect b="b" l="l" r="r" t="t"/>
              <a:pathLst>
                <a:path extrusionOk="0" h="35515" w="9449">
                  <a:moveTo>
                    <a:pt x="0" y="0"/>
                  </a:moveTo>
                  <a:lnTo>
                    <a:pt x="0" y="35514"/>
                  </a:lnTo>
                  <a:lnTo>
                    <a:pt x="9449" y="35514"/>
                  </a:lnTo>
                  <a:lnTo>
                    <a:pt x="9449"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62"/>
            <p:cNvSpPr/>
            <p:nvPr/>
          </p:nvSpPr>
          <p:spPr>
            <a:xfrm>
              <a:off x="2490338" y="3832863"/>
              <a:ext cx="889100" cy="236225"/>
            </a:xfrm>
            <a:custGeom>
              <a:rect b="b" l="l" r="r" t="t"/>
              <a:pathLst>
                <a:path extrusionOk="0" h="9449" w="35564">
                  <a:moveTo>
                    <a:pt x="0" y="0"/>
                  </a:moveTo>
                  <a:lnTo>
                    <a:pt x="0" y="9448"/>
                  </a:lnTo>
                  <a:lnTo>
                    <a:pt x="35564" y="9448"/>
                  </a:lnTo>
                  <a:lnTo>
                    <a:pt x="355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 name="Google Shape;1222;p62"/>
          <p:cNvGrpSpPr/>
          <p:nvPr/>
        </p:nvGrpSpPr>
        <p:grpSpPr>
          <a:xfrm>
            <a:off x="3631224" y="2267439"/>
            <a:ext cx="1156686" cy="944011"/>
            <a:chOff x="3783150" y="2233300"/>
            <a:chExt cx="1234325" cy="1007375"/>
          </a:xfrm>
        </p:grpSpPr>
        <p:sp>
          <p:nvSpPr>
            <p:cNvPr id="1223" name="Google Shape;1223;p62"/>
            <p:cNvSpPr/>
            <p:nvPr/>
          </p:nvSpPr>
          <p:spPr>
            <a:xfrm>
              <a:off x="4379675" y="2504000"/>
              <a:ext cx="637800" cy="736675"/>
            </a:xfrm>
            <a:custGeom>
              <a:rect b="b" l="l" r="r" t="t"/>
              <a:pathLst>
                <a:path extrusionOk="0" h="29467" w="25512">
                  <a:moveTo>
                    <a:pt x="0" y="1"/>
                  </a:moveTo>
                  <a:lnTo>
                    <a:pt x="7293" y="14733"/>
                  </a:lnTo>
                  <a:lnTo>
                    <a:pt x="0" y="29466"/>
                  </a:lnTo>
                  <a:lnTo>
                    <a:pt x="16987" y="29466"/>
                  </a:lnTo>
                  <a:lnTo>
                    <a:pt x="25512" y="14733"/>
                  </a:lnTo>
                  <a:lnTo>
                    <a:pt x="169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62"/>
            <p:cNvSpPr/>
            <p:nvPr/>
          </p:nvSpPr>
          <p:spPr>
            <a:xfrm>
              <a:off x="3783150" y="2233300"/>
              <a:ext cx="639050" cy="736675"/>
            </a:xfrm>
            <a:custGeom>
              <a:rect b="b" l="l" r="r" t="t"/>
              <a:pathLst>
                <a:path extrusionOk="0" h="29467" w="25562">
                  <a:moveTo>
                    <a:pt x="8512" y="1"/>
                  </a:moveTo>
                  <a:lnTo>
                    <a:pt x="0" y="14734"/>
                  </a:lnTo>
                  <a:lnTo>
                    <a:pt x="8512" y="29466"/>
                  </a:lnTo>
                  <a:lnTo>
                    <a:pt x="25561" y="29466"/>
                  </a:lnTo>
                  <a:lnTo>
                    <a:pt x="18269" y="14734"/>
                  </a:lnTo>
                  <a:lnTo>
                    <a:pt x="2556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5" name="Google Shape;1225;p62"/>
          <p:cNvGrpSpPr/>
          <p:nvPr/>
        </p:nvGrpSpPr>
        <p:grpSpPr>
          <a:xfrm>
            <a:off x="5945316" y="3632290"/>
            <a:ext cx="532762" cy="490032"/>
            <a:chOff x="6233900" y="3702575"/>
            <a:chExt cx="541425" cy="498000"/>
          </a:xfrm>
        </p:grpSpPr>
        <p:sp>
          <p:nvSpPr>
            <p:cNvPr id="1226" name="Google Shape;1226;p62"/>
            <p:cNvSpPr/>
            <p:nvPr/>
          </p:nvSpPr>
          <p:spPr>
            <a:xfrm>
              <a:off x="6673975" y="3702575"/>
              <a:ext cx="101350" cy="100125"/>
            </a:xfrm>
            <a:custGeom>
              <a:rect b="b" l="l" r="r" t="t"/>
              <a:pathLst>
                <a:path extrusionOk="0" h="4005" w="4054">
                  <a:moveTo>
                    <a:pt x="2008" y="1"/>
                  </a:moveTo>
                  <a:cubicBezTo>
                    <a:pt x="924" y="1"/>
                    <a:pt x="0" y="875"/>
                    <a:pt x="0" y="1996"/>
                  </a:cubicBezTo>
                  <a:cubicBezTo>
                    <a:pt x="0" y="3130"/>
                    <a:pt x="924" y="4004"/>
                    <a:pt x="2008" y="4004"/>
                  </a:cubicBezTo>
                  <a:cubicBezTo>
                    <a:pt x="3129" y="4004"/>
                    <a:pt x="4053" y="3130"/>
                    <a:pt x="4053" y="1996"/>
                  </a:cubicBezTo>
                  <a:cubicBezTo>
                    <a:pt x="4053" y="875"/>
                    <a:pt x="3129" y="1"/>
                    <a:pt x="2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62"/>
            <p:cNvSpPr/>
            <p:nvPr/>
          </p:nvSpPr>
          <p:spPr>
            <a:xfrm>
              <a:off x="6673975" y="3900300"/>
              <a:ext cx="101350" cy="101325"/>
            </a:xfrm>
            <a:custGeom>
              <a:rect b="b" l="l" r="r" t="t"/>
              <a:pathLst>
                <a:path extrusionOk="0" h="4053" w="4054">
                  <a:moveTo>
                    <a:pt x="2008" y="0"/>
                  </a:moveTo>
                  <a:cubicBezTo>
                    <a:pt x="924" y="0"/>
                    <a:pt x="0" y="924"/>
                    <a:pt x="0" y="2045"/>
                  </a:cubicBezTo>
                  <a:cubicBezTo>
                    <a:pt x="0" y="3129"/>
                    <a:pt x="924" y="4053"/>
                    <a:pt x="2008" y="4053"/>
                  </a:cubicBezTo>
                  <a:cubicBezTo>
                    <a:pt x="3129" y="4053"/>
                    <a:pt x="4053" y="3129"/>
                    <a:pt x="4053" y="2045"/>
                  </a:cubicBezTo>
                  <a:cubicBezTo>
                    <a:pt x="4053" y="924"/>
                    <a:pt x="3129" y="0"/>
                    <a:pt x="2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62"/>
            <p:cNvSpPr/>
            <p:nvPr/>
          </p:nvSpPr>
          <p:spPr>
            <a:xfrm>
              <a:off x="6673975" y="4098925"/>
              <a:ext cx="101350" cy="101650"/>
            </a:xfrm>
            <a:custGeom>
              <a:rect b="b" l="l" r="r" t="t"/>
              <a:pathLst>
                <a:path extrusionOk="0" h="4066" w="4054">
                  <a:moveTo>
                    <a:pt x="2008" y="1"/>
                  </a:moveTo>
                  <a:cubicBezTo>
                    <a:pt x="924" y="1"/>
                    <a:pt x="0" y="924"/>
                    <a:pt x="0" y="2008"/>
                  </a:cubicBezTo>
                  <a:cubicBezTo>
                    <a:pt x="0" y="3142"/>
                    <a:pt x="924" y="4066"/>
                    <a:pt x="2008" y="4066"/>
                  </a:cubicBezTo>
                  <a:cubicBezTo>
                    <a:pt x="3129" y="4066"/>
                    <a:pt x="4053" y="3142"/>
                    <a:pt x="4053" y="2008"/>
                  </a:cubicBezTo>
                  <a:cubicBezTo>
                    <a:pt x="4053" y="924"/>
                    <a:pt x="3129" y="1"/>
                    <a:pt x="2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62"/>
            <p:cNvSpPr/>
            <p:nvPr/>
          </p:nvSpPr>
          <p:spPr>
            <a:xfrm>
              <a:off x="6453175" y="3702575"/>
              <a:ext cx="101650" cy="100125"/>
            </a:xfrm>
            <a:custGeom>
              <a:rect b="b" l="l" r="r" t="t"/>
              <a:pathLst>
                <a:path extrusionOk="0" h="4005" w="4066">
                  <a:moveTo>
                    <a:pt x="2057" y="1"/>
                  </a:moveTo>
                  <a:cubicBezTo>
                    <a:pt x="924" y="1"/>
                    <a:pt x="0" y="875"/>
                    <a:pt x="0" y="1996"/>
                  </a:cubicBezTo>
                  <a:cubicBezTo>
                    <a:pt x="0" y="3130"/>
                    <a:pt x="924" y="4004"/>
                    <a:pt x="2057" y="4004"/>
                  </a:cubicBezTo>
                  <a:cubicBezTo>
                    <a:pt x="3190" y="4004"/>
                    <a:pt x="4065" y="3130"/>
                    <a:pt x="4065" y="1996"/>
                  </a:cubicBezTo>
                  <a:cubicBezTo>
                    <a:pt x="4065" y="875"/>
                    <a:pt x="3190" y="1"/>
                    <a:pt x="2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62"/>
            <p:cNvSpPr/>
            <p:nvPr/>
          </p:nvSpPr>
          <p:spPr>
            <a:xfrm>
              <a:off x="6453175" y="3900300"/>
              <a:ext cx="101650" cy="101325"/>
            </a:xfrm>
            <a:custGeom>
              <a:rect b="b" l="l" r="r" t="t"/>
              <a:pathLst>
                <a:path extrusionOk="0" h="4053" w="4066">
                  <a:moveTo>
                    <a:pt x="2057" y="0"/>
                  </a:moveTo>
                  <a:cubicBezTo>
                    <a:pt x="924" y="0"/>
                    <a:pt x="0" y="924"/>
                    <a:pt x="0" y="2045"/>
                  </a:cubicBezTo>
                  <a:cubicBezTo>
                    <a:pt x="0" y="3129"/>
                    <a:pt x="924" y="4053"/>
                    <a:pt x="2057" y="4053"/>
                  </a:cubicBezTo>
                  <a:cubicBezTo>
                    <a:pt x="3190" y="4053"/>
                    <a:pt x="4065" y="3129"/>
                    <a:pt x="4065" y="2045"/>
                  </a:cubicBezTo>
                  <a:cubicBezTo>
                    <a:pt x="4065" y="924"/>
                    <a:pt x="3190" y="0"/>
                    <a:pt x="2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62"/>
            <p:cNvSpPr/>
            <p:nvPr/>
          </p:nvSpPr>
          <p:spPr>
            <a:xfrm>
              <a:off x="6453175" y="4098925"/>
              <a:ext cx="101650" cy="101650"/>
            </a:xfrm>
            <a:custGeom>
              <a:rect b="b" l="l" r="r" t="t"/>
              <a:pathLst>
                <a:path extrusionOk="0" h="4066" w="4066">
                  <a:moveTo>
                    <a:pt x="2057" y="1"/>
                  </a:moveTo>
                  <a:cubicBezTo>
                    <a:pt x="924" y="1"/>
                    <a:pt x="0" y="924"/>
                    <a:pt x="0" y="2008"/>
                  </a:cubicBezTo>
                  <a:cubicBezTo>
                    <a:pt x="0" y="3142"/>
                    <a:pt x="924" y="4066"/>
                    <a:pt x="2057" y="4066"/>
                  </a:cubicBezTo>
                  <a:cubicBezTo>
                    <a:pt x="3190" y="4066"/>
                    <a:pt x="4065" y="3142"/>
                    <a:pt x="4065" y="2008"/>
                  </a:cubicBezTo>
                  <a:cubicBezTo>
                    <a:pt x="4065" y="924"/>
                    <a:pt x="3190" y="1"/>
                    <a:pt x="2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62"/>
            <p:cNvSpPr/>
            <p:nvPr/>
          </p:nvSpPr>
          <p:spPr>
            <a:xfrm>
              <a:off x="6233900" y="3702575"/>
              <a:ext cx="101350" cy="100125"/>
            </a:xfrm>
            <a:custGeom>
              <a:rect b="b" l="l" r="r" t="t"/>
              <a:pathLst>
                <a:path extrusionOk="0" h="4005" w="4054">
                  <a:moveTo>
                    <a:pt x="1996" y="1"/>
                  </a:moveTo>
                  <a:cubicBezTo>
                    <a:pt x="924" y="1"/>
                    <a:pt x="0" y="875"/>
                    <a:pt x="0" y="1996"/>
                  </a:cubicBezTo>
                  <a:cubicBezTo>
                    <a:pt x="0" y="3130"/>
                    <a:pt x="924" y="4004"/>
                    <a:pt x="1996" y="4004"/>
                  </a:cubicBezTo>
                  <a:cubicBezTo>
                    <a:pt x="3129" y="4004"/>
                    <a:pt x="4053" y="3130"/>
                    <a:pt x="4053" y="1996"/>
                  </a:cubicBezTo>
                  <a:cubicBezTo>
                    <a:pt x="4053" y="875"/>
                    <a:pt x="3129" y="1"/>
                    <a:pt x="19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62"/>
            <p:cNvSpPr/>
            <p:nvPr/>
          </p:nvSpPr>
          <p:spPr>
            <a:xfrm>
              <a:off x="6233900" y="3900300"/>
              <a:ext cx="101350" cy="101325"/>
            </a:xfrm>
            <a:custGeom>
              <a:rect b="b" l="l" r="r" t="t"/>
              <a:pathLst>
                <a:path extrusionOk="0" h="4053" w="4054">
                  <a:moveTo>
                    <a:pt x="1996" y="0"/>
                  </a:moveTo>
                  <a:cubicBezTo>
                    <a:pt x="924" y="0"/>
                    <a:pt x="0" y="924"/>
                    <a:pt x="0" y="2045"/>
                  </a:cubicBezTo>
                  <a:cubicBezTo>
                    <a:pt x="0" y="3129"/>
                    <a:pt x="924" y="4053"/>
                    <a:pt x="1996" y="4053"/>
                  </a:cubicBezTo>
                  <a:cubicBezTo>
                    <a:pt x="3129" y="4053"/>
                    <a:pt x="4053" y="3129"/>
                    <a:pt x="4053" y="2045"/>
                  </a:cubicBezTo>
                  <a:cubicBezTo>
                    <a:pt x="4053" y="924"/>
                    <a:pt x="3129" y="0"/>
                    <a:pt x="19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62"/>
            <p:cNvSpPr/>
            <p:nvPr/>
          </p:nvSpPr>
          <p:spPr>
            <a:xfrm>
              <a:off x="6233900" y="4098925"/>
              <a:ext cx="101350" cy="101650"/>
            </a:xfrm>
            <a:custGeom>
              <a:rect b="b" l="l" r="r" t="t"/>
              <a:pathLst>
                <a:path extrusionOk="0" h="4066" w="4054">
                  <a:moveTo>
                    <a:pt x="1996" y="1"/>
                  </a:moveTo>
                  <a:cubicBezTo>
                    <a:pt x="924" y="1"/>
                    <a:pt x="0" y="924"/>
                    <a:pt x="0" y="2008"/>
                  </a:cubicBezTo>
                  <a:cubicBezTo>
                    <a:pt x="0" y="3142"/>
                    <a:pt x="924" y="4066"/>
                    <a:pt x="1996" y="4066"/>
                  </a:cubicBezTo>
                  <a:cubicBezTo>
                    <a:pt x="3129" y="4066"/>
                    <a:pt x="4053" y="3142"/>
                    <a:pt x="4053" y="2008"/>
                  </a:cubicBezTo>
                  <a:cubicBezTo>
                    <a:pt x="4053" y="924"/>
                    <a:pt x="3129" y="1"/>
                    <a:pt x="19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 name="Google Shape;1235;p62"/>
          <p:cNvGrpSpPr/>
          <p:nvPr/>
        </p:nvGrpSpPr>
        <p:grpSpPr>
          <a:xfrm>
            <a:off x="6828517" y="3337982"/>
            <a:ext cx="1016144" cy="1016144"/>
            <a:chOff x="7050000" y="3408800"/>
            <a:chExt cx="1084350" cy="1084350"/>
          </a:xfrm>
        </p:grpSpPr>
        <p:sp>
          <p:nvSpPr>
            <p:cNvPr id="1236" name="Google Shape;1236;p62"/>
            <p:cNvSpPr/>
            <p:nvPr/>
          </p:nvSpPr>
          <p:spPr>
            <a:xfrm>
              <a:off x="7377050" y="3735850"/>
              <a:ext cx="431150" cy="431150"/>
            </a:xfrm>
            <a:custGeom>
              <a:rect b="b" l="l" r="r" t="t"/>
              <a:pathLst>
                <a:path extrusionOk="0" h="17246" w="17246">
                  <a:moveTo>
                    <a:pt x="8623" y="0"/>
                  </a:moveTo>
                  <a:cubicBezTo>
                    <a:pt x="3856" y="0"/>
                    <a:pt x="0" y="3856"/>
                    <a:pt x="0" y="8623"/>
                  </a:cubicBezTo>
                  <a:cubicBezTo>
                    <a:pt x="0" y="13403"/>
                    <a:pt x="3856" y="17246"/>
                    <a:pt x="8623" y="17246"/>
                  </a:cubicBezTo>
                  <a:cubicBezTo>
                    <a:pt x="13353" y="17246"/>
                    <a:pt x="17246" y="13403"/>
                    <a:pt x="17246" y="8623"/>
                  </a:cubicBezTo>
                  <a:cubicBezTo>
                    <a:pt x="17246" y="3856"/>
                    <a:pt x="13353" y="0"/>
                    <a:pt x="8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62"/>
            <p:cNvSpPr/>
            <p:nvPr/>
          </p:nvSpPr>
          <p:spPr>
            <a:xfrm>
              <a:off x="7228300" y="3587100"/>
              <a:ext cx="727725" cy="727425"/>
            </a:xfrm>
            <a:custGeom>
              <a:rect b="b" l="l" r="r" t="t"/>
              <a:pathLst>
                <a:path extrusionOk="0" h="29097" w="29109">
                  <a:moveTo>
                    <a:pt x="14573" y="1232"/>
                  </a:moveTo>
                  <a:cubicBezTo>
                    <a:pt x="21915" y="1232"/>
                    <a:pt x="27877" y="7231"/>
                    <a:pt x="27877" y="14573"/>
                  </a:cubicBezTo>
                  <a:cubicBezTo>
                    <a:pt x="27877" y="21915"/>
                    <a:pt x="21915" y="27865"/>
                    <a:pt x="14573" y="27865"/>
                  </a:cubicBezTo>
                  <a:cubicBezTo>
                    <a:pt x="7244" y="27865"/>
                    <a:pt x="1232" y="21915"/>
                    <a:pt x="1232" y="14573"/>
                  </a:cubicBezTo>
                  <a:cubicBezTo>
                    <a:pt x="1232" y="7231"/>
                    <a:pt x="7244" y="1232"/>
                    <a:pt x="14573" y="1232"/>
                  </a:cubicBezTo>
                  <a:close/>
                  <a:moveTo>
                    <a:pt x="14573" y="0"/>
                  </a:moveTo>
                  <a:cubicBezTo>
                    <a:pt x="6517" y="0"/>
                    <a:pt x="0" y="6517"/>
                    <a:pt x="0" y="14573"/>
                  </a:cubicBezTo>
                  <a:cubicBezTo>
                    <a:pt x="0" y="22580"/>
                    <a:pt x="6517" y="29096"/>
                    <a:pt x="14573" y="29096"/>
                  </a:cubicBezTo>
                  <a:cubicBezTo>
                    <a:pt x="22580" y="29096"/>
                    <a:pt x="29109" y="22580"/>
                    <a:pt x="29109" y="14573"/>
                  </a:cubicBezTo>
                  <a:cubicBezTo>
                    <a:pt x="29109" y="6517"/>
                    <a:pt x="22580" y="0"/>
                    <a:pt x="145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62"/>
            <p:cNvSpPr/>
            <p:nvPr/>
          </p:nvSpPr>
          <p:spPr>
            <a:xfrm>
              <a:off x="7050000" y="3408800"/>
              <a:ext cx="1084350" cy="1084350"/>
            </a:xfrm>
            <a:custGeom>
              <a:rect b="b" l="l" r="r" t="t"/>
              <a:pathLst>
                <a:path extrusionOk="0" h="43374" w="43374">
                  <a:moveTo>
                    <a:pt x="21705" y="1232"/>
                  </a:moveTo>
                  <a:cubicBezTo>
                    <a:pt x="32952" y="1232"/>
                    <a:pt x="42141" y="10421"/>
                    <a:pt x="42141" y="21705"/>
                  </a:cubicBezTo>
                  <a:cubicBezTo>
                    <a:pt x="42141" y="33001"/>
                    <a:pt x="32952" y="42141"/>
                    <a:pt x="21705" y="42141"/>
                  </a:cubicBezTo>
                  <a:cubicBezTo>
                    <a:pt x="10421" y="42141"/>
                    <a:pt x="1232" y="33001"/>
                    <a:pt x="1232" y="21705"/>
                  </a:cubicBezTo>
                  <a:cubicBezTo>
                    <a:pt x="1232" y="10421"/>
                    <a:pt x="10421" y="1232"/>
                    <a:pt x="21705" y="1232"/>
                  </a:cubicBezTo>
                  <a:close/>
                  <a:moveTo>
                    <a:pt x="21705" y="0"/>
                  </a:moveTo>
                  <a:cubicBezTo>
                    <a:pt x="9756" y="0"/>
                    <a:pt x="0" y="9744"/>
                    <a:pt x="0" y="21705"/>
                  </a:cubicBezTo>
                  <a:cubicBezTo>
                    <a:pt x="0" y="33666"/>
                    <a:pt x="9756" y="43373"/>
                    <a:pt x="21705" y="43373"/>
                  </a:cubicBezTo>
                  <a:cubicBezTo>
                    <a:pt x="33666" y="43373"/>
                    <a:pt x="43373" y="33666"/>
                    <a:pt x="43373" y="21705"/>
                  </a:cubicBezTo>
                  <a:cubicBezTo>
                    <a:pt x="43373" y="9744"/>
                    <a:pt x="33666" y="0"/>
                    <a:pt x="217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 name="Google Shape;1239;p62"/>
          <p:cNvGrpSpPr/>
          <p:nvPr/>
        </p:nvGrpSpPr>
        <p:grpSpPr>
          <a:xfrm>
            <a:off x="6609468" y="2376822"/>
            <a:ext cx="1235192" cy="725245"/>
            <a:chOff x="6961300" y="2350025"/>
            <a:chExt cx="1318100" cy="773925"/>
          </a:xfrm>
        </p:grpSpPr>
        <p:sp>
          <p:nvSpPr>
            <p:cNvPr id="1240" name="Google Shape;1240;p62"/>
            <p:cNvSpPr/>
            <p:nvPr/>
          </p:nvSpPr>
          <p:spPr>
            <a:xfrm>
              <a:off x="7615700" y="2350025"/>
              <a:ext cx="663700" cy="773925"/>
            </a:xfrm>
            <a:custGeom>
              <a:rect b="b" l="l" r="r" t="t"/>
              <a:pathLst>
                <a:path extrusionOk="0" h="30957" w="26548">
                  <a:moveTo>
                    <a:pt x="15818" y="1"/>
                  </a:moveTo>
                  <a:lnTo>
                    <a:pt x="1" y="15817"/>
                  </a:lnTo>
                  <a:lnTo>
                    <a:pt x="15202" y="30957"/>
                  </a:lnTo>
                  <a:lnTo>
                    <a:pt x="25870" y="30957"/>
                  </a:lnTo>
                  <a:lnTo>
                    <a:pt x="10730" y="15817"/>
                  </a:lnTo>
                  <a:lnTo>
                    <a:pt x="2654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62"/>
            <p:cNvSpPr/>
            <p:nvPr/>
          </p:nvSpPr>
          <p:spPr>
            <a:xfrm>
              <a:off x="6961300" y="2350025"/>
              <a:ext cx="662125" cy="773925"/>
            </a:xfrm>
            <a:custGeom>
              <a:rect b="b" l="l" r="r" t="t"/>
              <a:pathLst>
                <a:path extrusionOk="0" h="30957" w="26485">
                  <a:moveTo>
                    <a:pt x="15817" y="1"/>
                  </a:moveTo>
                  <a:lnTo>
                    <a:pt x="0" y="15817"/>
                  </a:lnTo>
                  <a:lnTo>
                    <a:pt x="15152" y="30957"/>
                  </a:lnTo>
                  <a:lnTo>
                    <a:pt x="25869" y="30957"/>
                  </a:lnTo>
                  <a:lnTo>
                    <a:pt x="10730" y="15817"/>
                  </a:lnTo>
                  <a:lnTo>
                    <a:pt x="2648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2" name="Google Shape;1242;p62"/>
          <p:cNvSpPr/>
          <p:nvPr/>
        </p:nvSpPr>
        <p:spPr>
          <a:xfrm>
            <a:off x="2343273" y="2246975"/>
            <a:ext cx="986134" cy="984962"/>
          </a:xfrm>
          <a:custGeom>
            <a:rect b="b" l="l" r="r" t="t"/>
            <a:pathLst>
              <a:path extrusionOk="0" h="42043" w="42093">
                <a:moveTo>
                  <a:pt x="21040" y="0"/>
                </a:moveTo>
                <a:cubicBezTo>
                  <a:pt x="9449" y="0"/>
                  <a:pt x="0" y="9399"/>
                  <a:pt x="0" y="21052"/>
                </a:cubicBezTo>
                <a:cubicBezTo>
                  <a:pt x="0" y="32644"/>
                  <a:pt x="9449" y="42043"/>
                  <a:pt x="21040" y="42043"/>
                </a:cubicBezTo>
                <a:cubicBezTo>
                  <a:pt x="32644" y="42043"/>
                  <a:pt x="42092" y="32644"/>
                  <a:pt x="42092" y="21052"/>
                </a:cubicBezTo>
                <a:cubicBezTo>
                  <a:pt x="42092" y="9399"/>
                  <a:pt x="32644" y="0"/>
                  <a:pt x="2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62"/>
          <p:cNvSpPr/>
          <p:nvPr/>
        </p:nvSpPr>
        <p:spPr>
          <a:xfrm>
            <a:off x="1069399" y="2221124"/>
            <a:ext cx="1034953" cy="1036661"/>
          </a:xfrm>
          <a:custGeom>
            <a:rect b="b" l="l" r="r" t="t"/>
            <a:pathLst>
              <a:path extrusionOk="0" h="37017" w="36956">
                <a:moveTo>
                  <a:pt x="18478" y="0"/>
                </a:moveTo>
                <a:lnTo>
                  <a:pt x="0" y="18539"/>
                </a:lnTo>
                <a:lnTo>
                  <a:pt x="18478" y="37017"/>
                </a:lnTo>
                <a:lnTo>
                  <a:pt x="36955" y="18539"/>
                </a:lnTo>
                <a:lnTo>
                  <a:pt x="1847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62"/>
          <p:cNvSpPr/>
          <p:nvPr/>
        </p:nvSpPr>
        <p:spPr>
          <a:xfrm>
            <a:off x="1241139" y="3531360"/>
            <a:ext cx="691486" cy="691463"/>
          </a:xfrm>
          <a:custGeom>
            <a:rect b="b" l="l" r="r" t="t"/>
            <a:pathLst>
              <a:path extrusionOk="0" h="29515" w="29516">
                <a:moveTo>
                  <a:pt x="0" y="0"/>
                </a:moveTo>
                <a:lnTo>
                  <a:pt x="0" y="29515"/>
                </a:lnTo>
                <a:lnTo>
                  <a:pt x="29515" y="29515"/>
                </a:lnTo>
                <a:lnTo>
                  <a:pt x="2951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62"/>
          <p:cNvSpPr/>
          <p:nvPr/>
        </p:nvSpPr>
        <p:spPr>
          <a:xfrm>
            <a:off x="3846186" y="3531161"/>
            <a:ext cx="798325" cy="691436"/>
          </a:xfrm>
          <a:custGeom>
            <a:rect b="b" l="l" r="r" t="t"/>
            <a:pathLst>
              <a:path extrusionOk="0" h="34899" w="40294">
                <a:moveTo>
                  <a:pt x="10064" y="0"/>
                </a:moveTo>
                <a:lnTo>
                  <a:pt x="0" y="17443"/>
                </a:lnTo>
                <a:lnTo>
                  <a:pt x="10064" y="34898"/>
                </a:lnTo>
                <a:lnTo>
                  <a:pt x="30242" y="34898"/>
                </a:lnTo>
                <a:lnTo>
                  <a:pt x="40294" y="17443"/>
                </a:lnTo>
                <a:lnTo>
                  <a:pt x="3024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62"/>
          <p:cNvSpPr/>
          <p:nvPr/>
        </p:nvSpPr>
        <p:spPr>
          <a:xfrm>
            <a:off x="4926181" y="3557704"/>
            <a:ext cx="737287" cy="638813"/>
          </a:xfrm>
          <a:custGeom>
            <a:rect b="b" l="l" r="r" t="t"/>
            <a:pathLst>
              <a:path extrusionOk="0" h="25968" w="29971">
                <a:moveTo>
                  <a:pt x="14992" y="0"/>
                </a:moveTo>
                <a:lnTo>
                  <a:pt x="0" y="25968"/>
                </a:lnTo>
                <a:lnTo>
                  <a:pt x="29971" y="25968"/>
                </a:lnTo>
                <a:lnTo>
                  <a:pt x="149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0" name="Shape 1250"/>
        <p:cNvGrpSpPr/>
        <p:nvPr/>
      </p:nvGrpSpPr>
      <p:grpSpPr>
        <a:xfrm>
          <a:off x="0" y="0"/>
          <a:ext cx="0" cy="0"/>
          <a:chOff x="0" y="0"/>
          <a:chExt cx="0" cy="0"/>
        </a:xfrm>
      </p:grpSpPr>
      <p:sp>
        <p:nvSpPr>
          <p:cNvPr id="1251" name="Google Shape;1251;p63"/>
          <p:cNvSpPr txBox="1"/>
          <p:nvPr>
            <p:ph type="title"/>
          </p:nvPr>
        </p:nvSpPr>
        <p:spPr>
          <a:xfrm>
            <a:off x="722326" y="445025"/>
            <a:ext cx="7708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1252" name="Google Shape;1252;p63"/>
          <p:cNvSpPr txBox="1"/>
          <p:nvPr>
            <p:ph idx="1" type="subTitle"/>
          </p:nvPr>
        </p:nvSpPr>
        <p:spPr>
          <a:xfrm>
            <a:off x="713175" y="1421525"/>
            <a:ext cx="5945400" cy="260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Did you like the resources in this template? Get them at these websites:</a:t>
            </a:r>
            <a:endParaRPr/>
          </a:p>
          <a:p>
            <a:pPr indent="0" lvl="0" marL="0" rtl="0" algn="l">
              <a:spcBef>
                <a:spcPts val="1000"/>
              </a:spcBef>
              <a:spcAft>
                <a:spcPts val="0"/>
              </a:spcAft>
              <a:buNone/>
            </a:pPr>
            <a:r>
              <a:rPr b="1" lang="en"/>
              <a:t>Icons</a:t>
            </a:r>
            <a:endParaRPr b="1"/>
          </a:p>
          <a:p>
            <a:pPr indent="-203200" lvl="0" marL="241300" rtl="0" algn="l">
              <a:spcBef>
                <a:spcPts val="300"/>
              </a:spcBef>
              <a:spcAft>
                <a:spcPts val="0"/>
              </a:spcAft>
              <a:buSzPts val="1200"/>
              <a:buFont typeface="Inter"/>
              <a:buChar char="●"/>
            </a:pPr>
            <a:r>
              <a:rPr lang="en" u="sng">
                <a:hlinkClick r:id="rId3"/>
              </a:rPr>
              <a:t>Icon Pack: Books | Outline</a:t>
            </a:r>
            <a:endParaRPr u="sng"/>
          </a:p>
          <a:p>
            <a:pPr indent="0" lvl="0" marL="0" rtl="0" algn="l">
              <a:spcBef>
                <a:spcPts val="1000"/>
              </a:spcBef>
              <a:spcAft>
                <a:spcPts val="0"/>
              </a:spcAft>
              <a:buNone/>
            </a:pPr>
            <a:r>
              <a:rPr b="1" lang="en"/>
              <a:t>Photos</a:t>
            </a:r>
            <a:endParaRPr b="1"/>
          </a:p>
          <a:p>
            <a:pPr indent="-203200" lvl="0" marL="241300" rtl="0" algn="l">
              <a:spcBef>
                <a:spcPts val="300"/>
              </a:spcBef>
              <a:spcAft>
                <a:spcPts val="0"/>
              </a:spcAft>
              <a:buSzPts val="1200"/>
              <a:buFont typeface="Inter"/>
              <a:buChar char="●"/>
            </a:pPr>
            <a:r>
              <a:rPr lang="en" u="sng">
                <a:hlinkClick r:id="rId4"/>
              </a:rPr>
              <a:t>Medium shot people at traveling agency</a:t>
            </a:r>
            <a:endParaRPr u="sng"/>
          </a:p>
          <a:p>
            <a:pPr indent="-203200" lvl="0" marL="241300" rtl="0" algn="l">
              <a:spcBef>
                <a:spcPts val="300"/>
              </a:spcBef>
              <a:spcAft>
                <a:spcPts val="0"/>
              </a:spcAft>
              <a:buSzPts val="1200"/>
              <a:buFont typeface="Inter"/>
              <a:buChar char="●"/>
            </a:pPr>
            <a:r>
              <a:rPr lang="en" u="sng">
                <a:hlinkClick r:id="rId5"/>
              </a:rPr>
              <a:t>Close up hand signing document</a:t>
            </a:r>
            <a:endParaRPr u="sng"/>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56" name="Shape 1256"/>
        <p:cNvGrpSpPr/>
        <p:nvPr/>
      </p:nvGrpSpPr>
      <p:grpSpPr>
        <a:xfrm>
          <a:off x="0" y="0"/>
          <a:ext cx="0" cy="0"/>
          <a:chOff x="0" y="0"/>
          <a:chExt cx="0" cy="0"/>
        </a:xfrm>
      </p:grpSpPr>
      <p:sp>
        <p:nvSpPr>
          <p:cNvPr id="1257" name="Google Shape;1257;p64"/>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1258" name="Google Shape;1258;p64"/>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62" name="Shape 1262"/>
        <p:cNvGrpSpPr/>
        <p:nvPr/>
      </p:nvGrpSpPr>
      <p:grpSpPr>
        <a:xfrm>
          <a:off x="0" y="0"/>
          <a:ext cx="0" cy="0"/>
          <a:chOff x="0" y="0"/>
          <a:chExt cx="0" cy="0"/>
        </a:xfrm>
      </p:grpSpPr>
      <p:sp>
        <p:nvSpPr>
          <p:cNvPr id="1263" name="Google Shape;1263;p65"/>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1264" name="Google Shape;1264;p65"/>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68" name="Shape 1268"/>
        <p:cNvGrpSpPr/>
        <p:nvPr/>
      </p:nvGrpSpPr>
      <p:grpSpPr>
        <a:xfrm>
          <a:off x="0" y="0"/>
          <a:ext cx="0" cy="0"/>
          <a:chOff x="0" y="0"/>
          <a:chExt cx="0" cy="0"/>
        </a:xfrm>
      </p:grpSpPr>
      <p:sp>
        <p:nvSpPr>
          <p:cNvPr id="1269" name="Google Shape;1269;p66"/>
          <p:cNvSpPr txBox="1"/>
          <p:nvPr>
            <p:ph idx="4294967295" type="body"/>
          </p:nvPr>
        </p:nvSpPr>
        <p:spPr>
          <a:xfrm>
            <a:off x="716775" y="1188000"/>
            <a:ext cx="7710600" cy="1466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This presentation has been made using the following fonts:</a:t>
            </a:r>
            <a:endParaRPr>
              <a:solidFill>
                <a:schemeClr val="lt1"/>
              </a:solidFill>
              <a:latin typeface="Arial"/>
              <a:ea typeface="Arial"/>
              <a:cs typeface="Arial"/>
              <a:sym typeface="Arial"/>
            </a:endParaRPr>
          </a:p>
          <a:p>
            <a:pPr indent="0" lvl="0" marL="0" rtl="0" algn="ctr">
              <a:lnSpc>
                <a:spcPct val="100000"/>
              </a:lnSpc>
              <a:spcBef>
                <a:spcPts val="1000"/>
              </a:spcBef>
              <a:spcAft>
                <a:spcPts val="0"/>
              </a:spcAft>
              <a:buClr>
                <a:schemeClr val="dk1"/>
              </a:buClr>
              <a:buSzPts val="1100"/>
              <a:buFont typeface="Arial"/>
              <a:buNone/>
            </a:pPr>
            <a:r>
              <a:rPr b="1" lang="en">
                <a:solidFill>
                  <a:schemeClr val="lt1"/>
                </a:solidFill>
                <a:latin typeface="Arial"/>
                <a:ea typeface="Arial"/>
                <a:cs typeface="Arial"/>
                <a:sym typeface="Arial"/>
              </a:rPr>
              <a:t>Figtree</a:t>
            </a:r>
            <a:endParaRPr b="1">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3">
                  <a:extLst>
                    <a:ext uri="{A12FA001-AC4F-418D-AE19-62706E023703}">
                      <ahyp:hlinkClr val="tx"/>
                    </a:ext>
                  </a:extLst>
                </a:hlinkClick>
              </a:rPr>
              <a:t>https://fonts.google.com/specimen/Figtree</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b="1" lang="en">
                <a:solidFill>
                  <a:schemeClr val="lt1"/>
                </a:solidFill>
                <a:latin typeface="Arial"/>
                <a:ea typeface="Arial"/>
                <a:cs typeface="Arial"/>
                <a:sym typeface="Arial"/>
              </a:rPr>
              <a:t>Hanken Grotesk</a:t>
            </a:r>
            <a:endParaRPr b="1">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4">
                  <a:extLst>
                    <a:ext uri="{A12FA001-AC4F-418D-AE19-62706E023703}">
                      <ahyp:hlinkClr val="tx"/>
                    </a:ext>
                  </a:extLst>
                </a:hlinkClick>
              </a:rPr>
              <a:t>https://fonts.google.com/specimen/Hanken+Grotesk</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l">
              <a:lnSpc>
                <a:spcPct val="100000"/>
              </a:lnSpc>
              <a:spcBef>
                <a:spcPts val="0"/>
              </a:spcBef>
              <a:spcAft>
                <a:spcPts val="0"/>
              </a:spcAft>
              <a:buNone/>
            </a:pPr>
            <a:r>
              <a:t/>
            </a:r>
            <a:endParaRPr sz="1300">
              <a:solidFill>
                <a:schemeClr val="lt1"/>
              </a:solidFill>
              <a:latin typeface="Arial"/>
              <a:ea typeface="Arial"/>
              <a:cs typeface="Arial"/>
              <a:sym typeface="Arial"/>
            </a:endParaRPr>
          </a:p>
        </p:txBody>
      </p:sp>
      <p:sp>
        <p:nvSpPr>
          <p:cNvPr id="1270" name="Google Shape;1270;p66"/>
          <p:cNvSpPr/>
          <p:nvPr/>
        </p:nvSpPr>
        <p:spPr>
          <a:xfrm>
            <a:off x="3114475" y="2988225"/>
            <a:ext cx="791400" cy="754200"/>
          </a:xfrm>
          <a:prstGeom prst="roundRect">
            <a:avLst>
              <a:gd fmla="val 16667" name="adj"/>
            </a:avLst>
          </a:prstGeom>
          <a:solidFill>
            <a:srgbClr val="33333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66"/>
          <p:cNvSpPr/>
          <p:nvPr/>
        </p:nvSpPr>
        <p:spPr>
          <a:xfrm>
            <a:off x="4176295" y="2988225"/>
            <a:ext cx="791400" cy="754200"/>
          </a:xfrm>
          <a:prstGeom prst="roundRect">
            <a:avLst>
              <a:gd fmla="val 16667" name="adj"/>
            </a:avLst>
          </a:prstGeom>
          <a:solidFill>
            <a:srgbClr val="FDFDF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66"/>
          <p:cNvSpPr/>
          <p:nvPr/>
        </p:nvSpPr>
        <p:spPr>
          <a:xfrm>
            <a:off x="5238114" y="2988225"/>
            <a:ext cx="791400" cy="754200"/>
          </a:xfrm>
          <a:prstGeom prst="roundRect">
            <a:avLst>
              <a:gd fmla="val 16667" name="adj"/>
            </a:avLst>
          </a:prstGeom>
          <a:solidFill>
            <a:srgbClr val="E8E7E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66"/>
          <p:cNvSpPr txBox="1"/>
          <p:nvPr/>
        </p:nvSpPr>
        <p:spPr>
          <a:xfrm>
            <a:off x="311447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#333333</a:t>
            </a:r>
            <a:endParaRPr sz="1000">
              <a:solidFill>
                <a:srgbClr val="FFFFFF"/>
              </a:solidFill>
            </a:endParaRPr>
          </a:p>
        </p:txBody>
      </p:sp>
      <p:sp>
        <p:nvSpPr>
          <p:cNvPr id="1274" name="Google Shape;1274;p66"/>
          <p:cNvSpPr txBox="1"/>
          <p:nvPr/>
        </p:nvSpPr>
        <p:spPr>
          <a:xfrm>
            <a:off x="4176300"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212121"/>
                </a:solidFill>
              </a:rPr>
              <a:t>#fdfdfd</a:t>
            </a:r>
            <a:endParaRPr sz="1000">
              <a:solidFill>
                <a:srgbClr val="212121"/>
              </a:solidFill>
            </a:endParaRPr>
          </a:p>
        </p:txBody>
      </p:sp>
      <p:sp>
        <p:nvSpPr>
          <p:cNvPr id="1275" name="Google Shape;1275;p66"/>
          <p:cNvSpPr txBox="1"/>
          <p:nvPr/>
        </p:nvSpPr>
        <p:spPr>
          <a:xfrm>
            <a:off x="5238125" y="3145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212121"/>
                </a:solidFill>
              </a:rPr>
              <a:t>#e8e7e7</a:t>
            </a:r>
            <a:endParaRPr sz="1000">
              <a:solidFill>
                <a:srgbClr val="212121"/>
              </a:solidFill>
            </a:endParaRPr>
          </a:p>
        </p:txBody>
      </p:sp>
      <p:sp>
        <p:nvSpPr>
          <p:cNvPr id="1276" name="Google Shape;1276;p66"/>
          <p:cNvSpPr/>
          <p:nvPr/>
        </p:nvSpPr>
        <p:spPr>
          <a:xfrm>
            <a:off x="3645388" y="3934825"/>
            <a:ext cx="791400" cy="754200"/>
          </a:xfrm>
          <a:prstGeom prst="roundRect">
            <a:avLst>
              <a:gd fmla="val 16667" name="adj"/>
            </a:avLst>
          </a:prstGeom>
          <a:solidFill>
            <a:srgbClr val="B2B2B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66"/>
          <p:cNvSpPr txBox="1"/>
          <p:nvPr/>
        </p:nvSpPr>
        <p:spPr>
          <a:xfrm>
            <a:off x="3645388" y="40918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212121"/>
                </a:solidFill>
              </a:rPr>
              <a:t>#b2b2b2</a:t>
            </a:r>
            <a:endParaRPr sz="1000">
              <a:solidFill>
                <a:srgbClr val="212121"/>
              </a:solidFill>
            </a:endParaRPr>
          </a:p>
        </p:txBody>
      </p:sp>
      <p:sp>
        <p:nvSpPr>
          <p:cNvPr id="1278" name="Google Shape;1278;p66"/>
          <p:cNvSpPr/>
          <p:nvPr/>
        </p:nvSpPr>
        <p:spPr>
          <a:xfrm>
            <a:off x="4707213" y="3934825"/>
            <a:ext cx="791400" cy="754200"/>
          </a:xfrm>
          <a:prstGeom prst="roundRect">
            <a:avLst>
              <a:gd fmla="val 16667" name="adj"/>
            </a:avLst>
          </a:prstGeom>
          <a:solidFill>
            <a:srgbClr val="777777"/>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66"/>
          <p:cNvSpPr txBox="1"/>
          <p:nvPr/>
        </p:nvSpPr>
        <p:spPr>
          <a:xfrm>
            <a:off x="4707213" y="40918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#777777</a:t>
            </a:r>
            <a:endParaRPr sz="1000">
              <a:solidFill>
                <a:srgbClr val="FFFFFF"/>
              </a:solidFill>
            </a:endParaRPr>
          </a:p>
        </p:txBody>
      </p:sp>
      <p:sp>
        <p:nvSpPr>
          <p:cNvPr id="1280" name="Google Shape;1280;p66"/>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84" name="Shape 1284"/>
        <p:cNvGrpSpPr/>
        <p:nvPr/>
      </p:nvGrpSpPr>
      <p:grpSpPr>
        <a:xfrm>
          <a:off x="0" y="0"/>
          <a:ext cx="0" cy="0"/>
          <a:chOff x="0" y="0"/>
          <a:chExt cx="0" cy="0"/>
        </a:xfrm>
      </p:grpSpPr>
      <p:sp>
        <p:nvSpPr>
          <p:cNvPr id="1285" name="Google Shape;1285;p67"/>
          <p:cNvSpPr txBox="1"/>
          <p:nvPr/>
        </p:nvSpPr>
        <p:spPr>
          <a:xfrm>
            <a:off x="716700" y="1188000"/>
            <a:ext cx="7710600" cy="85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1286" name="Google Shape;1286;p67"/>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1287" name="Google Shape;1287;p67"/>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1288" name="Google Shape;1288;p67">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1289" name="Google Shape;1289;p67">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1290" name="Google Shape;1290;p67">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1291" name="Google Shape;1291;p67">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1292" name="Google Shape;1292;p67"/>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293" name="Google Shape;1293;p67"/>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1294" name="Google Shape;1294;p67"/>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1295" name="Google Shape;1295;p67"/>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1296" name="Google Shape;1296;p67">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00" name="Shape 1300"/>
        <p:cNvGrpSpPr/>
        <p:nvPr/>
      </p:nvGrpSpPr>
      <p:grpSpPr>
        <a:xfrm>
          <a:off x="0" y="0"/>
          <a:ext cx="0" cy="0"/>
          <a:chOff x="0" y="0"/>
          <a:chExt cx="0" cy="0"/>
        </a:xfrm>
      </p:grpSpPr>
      <p:sp>
        <p:nvSpPr>
          <p:cNvPr id="1301" name="Google Shape;1301;p68"/>
          <p:cNvSpPr txBox="1"/>
          <p:nvPr/>
        </p:nvSpPr>
        <p:spPr>
          <a:xfrm>
            <a:off x="716700" y="1188000"/>
            <a:ext cx="7710600" cy="76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1302" name="Google Shape;1302;p68"/>
          <p:cNvGrpSpPr/>
          <p:nvPr/>
        </p:nvGrpSpPr>
        <p:grpSpPr>
          <a:xfrm>
            <a:off x="5117640" y="3085736"/>
            <a:ext cx="474294" cy="551291"/>
            <a:chOff x="4727025" y="1332775"/>
            <a:chExt cx="59900" cy="69625"/>
          </a:xfrm>
        </p:grpSpPr>
        <p:sp>
          <p:nvSpPr>
            <p:cNvPr id="1303" name="Google Shape;1303;p68"/>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68"/>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 name="Google Shape;1305;p68"/>
          <p:cNvGrpSpPr/>
          <p:nvPr/>
        </p:nvGrpSpPr>
        <p:grpSpPr>
          <a:xfrm>
            <a:off x="5731296" y="2314340"/>
            <a:ext cx="555653" cy="557031"/>
            <a:chOff x="4820425" y="1329900"/>
            <a:chExt cx="70175" cy="70350"/>
          </a:xfrm>
        </p:grpSpPr>
        <p:sp>
          <p:nvSpPr>
            <p:cNvPr id="1306" name="Google Shape;1306;p68"/>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68"/>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68"/>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68"/>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 name="Google Shape;1310;p68"/>
          <p:cNvGrpSpPr/>
          <p:nvPr/>
        </p:nvGrpSpPr>
        <p:grpSpPr>
          <a:xfrm>
            <a:off x="6357664" y="2318845"/>
            <a:ext cx="582574" cy="533871"/>
            <a:chOff x="4903200" y="1331525"/>
            <a:chExt cx="73575" cy="67425"/>
          </a:xfrm>
        </p:grpSpPr>
        <p:sp>
          <p:nvSpPr>
            <p:cNvPr id="1311" name="Google Shape;1311;p68"/>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68"/>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3" name="Google Shape;1313;p68"/>
          <p:cNvGrpSpPr/>
          <p:nvPr/>
        </p:nvGrpSpPr>
        <p:grpSpPr>
          <a:xfrm>
            <a:off x="5717142" y="3078709"/>
            <a:ext cx="583960" cy="565345"/>
            <a:chOff x="4815575" y="1416800"/>
            <a:chExt cx="73750" cy="71400"/>
          </a:xfrm>
        </p:grpSpPr>
        <p:sp>
          <p:nvSpPr>
            <p:cNvPr id="1314" name="Google Shape;1314;p68"/>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68"/>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68"/>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 name="Google Shape;1317;p68"/>
          <p:cNvGrpSpPr/>
          <p:nvPr/>
        </p:nvGrpSpPr>
        <p:grpSpPr>
          <a:xfrm>
            <a:off x="6351924" y="3108896"/>
            <a:ext cx="589898" cy="504970"/>
            <a:chOff x="4902475" y="1418875"/>
            <a:chExt cx="74500" cy="63775"/>
          </a:xfrm>
        </p:grpSpPr>
        <p:sp>
          <p:nvSpPr>
            <p:cNvPr id="1318" name="Google Shape;1318;p68"/>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68"/>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 name="Google Shape;1320;p68"/>
          <p:cNvGrpSpPr/>
          <p:nvPr/>
        </p:nvGrpSpPr>
        <p:grpSpPr>
          <a:xfrm>
            <a:off x="5727139" y="3826000"/>
            <a:ext cx="563967" cy="567127"/>
            <a:chOff x="4818100" y="1507675"/>
            <a:chExt cx="71225" cy="71625"/>
          </a:xfrm>
        </p:grpSpPr>
        <p:sp>
          <p:nvSpPr>
            <p:cNvPr id="1321" name="Google Shape;1321;p68"/>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68"/>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68"/>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68"/>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 name="Google Shape;1325;p68"/>
          <p:cNvGrpSpPr/>
          <p:nvPr/>
        </p:nvGrpSpPr>
        <p:grpSpPr>
          <a:xfrm>
            <a:off x="5040636" y="3829461"/>
            <a:ext cx="628301" cy="588505"/>
            <a:chOff x="4721450" y="1509475"/>
            <a:chExt cx="79350" cy="74325"/>
          </a:xfrm>
        </p:grpSpPr>
        <p:sp>
          <p:nvSpPr>
            <p:cNvPr id="1326" name="Google Shape;1326;p68"/>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68"/>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68"/>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68"/>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 name="Google Shape;1330;p68"/>
          <p:cNvGrpSpPr/>
          <p:nvPr/>
        </p:nvGrpSpPr>
        <p:grpSpPr>
          <a:xfrm>
            <a:off x="6386170" y="3814027"/>
            <a:ext cx="557038" cy="562772"/>
            <a:chOff x="4906800" y="1507500"/>
            <a:chExt cx="70350" cy="71075"/>
          </a:xfrm>
        </p:grpSpPr>
        <p:sp>
          <p:nvSpPr>
            <p:cNvPr id="1331" name="Google Shape;1331;p68"/>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68"/>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68"/>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68"/>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68"/>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 name="Google Shape;1336;p68"/>
          <p:cNvGrpSpPr/>
          <p:nvPr/>
        </p:nvGrpSpPr>
        <p:grpSpPr>
          <a:xfrm>
            <a:off x="4423778" y="2340963"/>
            <a:ext cx="517934" cy="517934"/>
            <a:chOff x="3736598" y="2170606"/>
            <a:chExt cx="404889" cy="404889"/>
          </a:xfrm>
        </p:grpSpPr>
        <p:sp>
          <p:nvSpPr>
            <p:cNvPr id="1337" name="Google Shape;1337;p68"/>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68"/>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68"/>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68"/>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 name="Google Shape;1341;p68"/>
          <p:cNvGrpSpPr/>
          <p:nvPr/>
        </p:nvGrpSpPr>
        <p:grpSpPr>
          <a:xfrm>
            <a:off x="3690839" y="2341061"/>
            <a:ext cx="586986" cy="517740"/>
            <a:chOff x="3161917" y="2170682"/>
            <a:chExt cx="458870" cy="404737"/>
          </a:xfrm>
        </p:grpSpPr>
        <p:sp>
          <p:nvSpPr>
            <p:cNvPr id="1342" name="Google Shape;1342;p68"/>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68"/>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68"/>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 name="Google Shape;1345;p68"/>
          <p:cNvGrpSpPr/>
          <p:nvPr/>
        </p:nvGrpSpPr>
        <p:grpSpPr>
          <a:xfrm>
            <a:off x="3713860" y="3102400"/>
            <a:ext cx="540943" cy="517963"/>
            <a:chOff x="3179914" y="2889488"/>
            <a:chExt cx="422876" cy="404911"/>
          </a:xfrm>
        </p:grpSpPr>
        <p:sp>
          <p:nvSpPr>
            <p:cNvPr id="1346" name="Google Shape;1346;p68"/>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68"/>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68"/>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68"/>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68"/>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68"/>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 name="Google Shape;1352;p68"/>
          <p:cNvGrpSpPr/>
          <p:nvPr/>
        </p:nvGrpSpPr>
        <p:grpSpPr>
          <a:xfrm>
            <a:off x="4414654" y="3102358"/>
            <a:ext cx="536180" cy="518047"/>
            <a:chOff x="3729467" y="2889422"/>
            <a:chExt cx="419153" cy="404977"/>
          </a:xfrm>
        </p:grpSpPr>
        <p:sp>
          <p:nvSpPr>
            <p:cNvPr id="1353" name="Google Shape;1353;p68"/>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68"/>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68"/>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68"/>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68"/>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68"/>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68"/>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 name="Google Shape;1360;p68"/>
          <p:cNvGrpSpPr/>
          <p:nvPr/>
        </p:nvGrpSpPr>
        <p:grpSpPr>
          <a:xfrm>
            <a:off x="1951688" y="3445787"/>
            <a:ext cx="965351" cy="134611"/>
            <a:chOff x="4411970" y="2962952"/>
            <a:chExt cx="706544" cy="104212"/>
          </a:xfrm>
        </p:grpSpPr>
        <p:sp>
          <p:nvSpPr>
            <p:cNvPr id="1361" name="Google Shape;1361;p68"/>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68"/>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68"/>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68"/>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 name="Google Shape;1365;p68"/>
          <p:cNvGrpSpPr/>
          <p:nvPr/>
        </p:nvGrpSpPr>
        <p:grpSpPr>
          <a:xfrm>
            <a:off x="1951688" y="3041077"/>
            <a:ext cx="960158" cy="289172"/>
            <a:chOff x="4411970" y="2726085"/>
            <a:chExt cx="643107" cy="193659"/>
          </a:xfrm>
        </p:grpSpPr>
        <p:sp>
          <p:nvSpPr>
            <p:cNvPr id="1366" name="Google Shape;1366;p68"/>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68"/>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68"/>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 name="Google Shape;1369;p68"/>
          <p:cNvGrpSpPr/>
          <p:nvPr/>
        </p:nvGrpSpPr>
        <p:grpSpPr>
          <a:xfrm>
            <a:off x="960185" y="3295400"/>
            <a:ext cx="811503" cy="252584"/>
            <a:chOff x="4411970" y="4340222"/>
            <a:chExt cx="779467" cy="242683"/>
          </a:xfrm>
        </p:grpSpPr>
        <p:sp>
          <p:nvSpPr>
            <p:cNvPr id="1370" name="Google Shape;1370;p68"/>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68"/>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68"/>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 name="Google Shape;1373;p68"/>
          <p:cNvGrpSpPr/>
          <p:nvPr/>
        </p:nvGrpSpPr>
        <p:grpSpPr>
          <a:xfrm>
            <a:off x="1951688" y="2709308"/>
            <a:ext cx="965160" cy="216230"/>
            <a:chOff x="4411970" y="2468674"/>
            <a:chExt cx="747317" cy="167425"/>
          </a:xfrm>
        </p:grpSpPr>
        <p:sp>
          <p:nvSpPr>
            <p:cNvPr id="1374" name="Google Shape;1374;p68"/>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68"/>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76" name="Google Shape;1376;p68"/>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77" name="Google Shape;1377;p68"/>
          <p:cNvGrpSpPr/>
          <p:nvPr/>
        </p:nvGrpSpPr>
        <p:grpSpPr>
          <a:xfrm>
            <a:off x="959254" y="2334687"/>
            <a:ext cx="1959041" cy="208784"/>
            <a:chOff x="6336019" y="3733725"/>
            <a:chExt cx="2566206" cy="351310"/>
          </a:xfrm>
        </p:grpSpPr>
        <p:sp>
          <p:nvSpPr>
            <p:cNvPr id="1378" name="Google Shape;1378;p68"/>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68"/>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68"/>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68"/>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 name="Google Shape;1382;p68"/>
          <p:cNvGrpSpPr/>
          <p:nvPr/>
        </p:nvGrpSpPr>
        <p:grpSpPr>
          <a:xfrm>
            <a:off x="1951688" y="3950602"/>
            <a:ext cx="946551" cy="153200"/>
            <a:chOff x="4404545" y="3301592"/>
            <a:chExt cx="782403" cy="129272"/>
          </a:xfrm>
        </p:grpSpPr>
        <p:sp>
          <p:nvSpPr>
            <p:cNvPr id="1383" name="Google Shape;1383;p68"/>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68"/>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 name="Google Shape;1385;p68"/>
          <p:cNvGrpSpPr/>
          <p:nvPr/>
        </p:nvGrpSpPr>
        <p:grpSpPr>
          <a:xfrm>
            <a:off x="1951688" y="3695937"/>
            <a:ext cx="962257" cy="139127"/>
            <a:chOff x="4411970" y="3131459"/>
            <a:chExt cx="710520" cy="117397"/>
          </a:xfrm>
        </p:grpSpPr>
        <p:sp>
          <p:nvSpPr>
            <p:cNvPr id="1386" name="Google Shape;1386;p68"/>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68"/>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388" name="Google Shape;1388;p68"/>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89" name="Google Shape;1389;p68"/>
          <p:cNvGrpSpPr/>
          <p:nvPr/>
        </p:nvGrpSpPr>
        <p:grpSpPr>
          <a:xfrm>
            <a:off x="951833" y="3621603"/>
            <a:ext cx="823838" cy="458988"/>
            <a:chOff x="4411970" y="1801825"/>
            <a:chExt cx="734586" cy="409262"/>
          </a:xfrm>
        </p:grpSpPr>
        <p:sp>
          <p:nvSpPr>
            <p:cNvPr id="1390" name="Google Shape;1390;p68"/>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68"/>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 name="Google Shape;1392;p68"/>
          <p:cNvGrpSpPr/>
          <p:nvPr/>
        </p:nvGrpSpPr>
        <p:grpSpPr>
          <a:xfrm>
            <a:off x="3056804" y="2339173"/>
            <a:ext cx="521514" cy="521514"/>
            <a:chOff x="5681300" y="2527788"/>
            <a:chExt cx="805800" cy="805800"/>
          </a:xfrm>
        </p:grpSpPr>
        <p:sp>
          <p:nvSpPr>
            <p:cNvPr id="1393" name="Google Shape;1393;p68"/>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68"/>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5" name="Google Shape;1395;p68"/>
          <p:cNvGrpSpPr/>
          <p:nvPr/>
        </p:nvGrpSpPr>
        <p:grpSpPr>
          <a:xfrm>
            <a:off x="3051044" y="3094865"/>
            <a:ext cx="533033" cy="533033"/>
            <a:chOff x="4049800" y="640400"/>
            <a:chExt cx="858900" cy="858900"/>
          </a:xfrm>
        </p:grpSpPr>
        <p:sp>
          <p:nvSpPr>
            <p:cNvPr id="1396" name="Google Shape;1396;p68"/>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68"/>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 name="Google Shape;1398;p68"/>
          <p:cNvGrpSpPr/>
          <p:nvPr/>
        </p:nvGrpSpPr>
        <p:grpSpPr>
          <a:xfrm>
            <a:off x="2976527" y="3772543"/>
            <a:ext cx="682068" cy="682068"/>
            <a:chOff x="5080188" y="927900"/>
            <a:chExt cx="961200" cy="961200"/>
          </a:xfrm>
        </p:grpSpPr>
        <p:sp>
          <p:nvSpPr>
            <p:cNvPr id="1399" name="Google Shape;1399;p68"/>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68"/>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68"/>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68"/>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68"/>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68"/>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68"/>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68"/>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 name="Google Shape;1407;p68"/>
          <p:cNvGrpSpPr/>
          <p:nvPr/>
        </p:nvGrpSpPr>
        <p:grpSpPr>
          <a:xfrm>
            <a:off x="4440026" y="3869234"/>
            <a:ext cx="505650" cy="504006"/>
            <a:chOff x="6039282" y="1042577"/>
            <a:chExt cx="734315" cy="731929"/>
          </a:xfrm>
        </p:grpSpPr>
        <p:sp>
          <p:nvSpPr>
            <p:cNvPr id="1408" name="Google Shape;1408;p68"/>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68"/>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68"/>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68"/>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68"/>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68"/>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68"/>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68"/>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68"/>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68"/>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68"/>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68"/>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68"/>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68"/>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68"/>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68"/>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68"/>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68"/>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68"/>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68"/>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68"/>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 name="Google Shape;1429;p68"/>
          <p:cNvGrpSpPr/>
          <p:nvPr/>
        </p:nvGrpSpPr>
        <p:grpSpPr>
          <a:xfrm>
            <a:off x="5052628" y="2298862"/>
            <a:ext cx="567744" cy="602136"/>
            <a:chOff x="1825800" y="1651625"/>
            <a:chExt cx="539989" cy="571775"/>
          </a:xfrm>
        </p:grpSpPr>
        <p:sp>
          <p:nvSpPr>
            <p:cNvPr id="1430" name="Google Shape;1430;p68"/>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68"/>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68"/>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68"/>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 name="Google Shape;1434;p68"/>
          <p:cNvGrpSpPr/>
          <p:nvPr/>
        </p:nvGrpSpPr>
        <p:grpSpPr>
          <a:xfrm>
            <a:off x="3727557" y="3855579"/>
            <a:ext cx="508123" cy="507955"/>
            <a:chOff x="1897577" y="2802432"/>
            <a:chExt cx="492176" cy="492014"/>
          </a:xfrm>
        </p:grpSpPr>
        <p:sp>
          <p:nvSpPr>
            <p:cNvPr id="1435" name="Google Shape;1435;p68"/>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68"/>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68"/>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68"/>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68"/>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68"/>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68"/>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68"/>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68"/>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68"/>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68"/>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68"/>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7" name="Google Shape;1447;p68"/>
          <p:cNvGrpSpPr/>
          <p:nvPr/>
        </p:nvGrpSpPr>
        <p:grpSpPr>
          <a:xfrm>
            <a:off x="959087" y="4169123"/>
            <a:ext cx="809227" cy="200842"/>
            <a:chOff x="2013045" y="4813233"/>
            <a:chExt cx="921986" cy="228854"/>
          </a:xfrm>
        </p:grpSpPr>
        <p:sp>
          <p:nvSpPr>
            <p:cNvPr id="1448" name="Google Shape;1448;p68"/>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68"/>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 name="Google Shape;1450;p68"/>
          <p:cNvGrpSpPr/>
          <p:nvPr/>
        </p:nvGrpSpPr>
        <p:grpSpPr>
          <a:xfrm>
            <a:off x="967547" y="2656004"/>
            <a:ext cx="792421" cy="269941"/>
            <a:chOff x="1046767" y="4756633"/>
            <a:chExt cx="859646" cy="292841"/>
          </a:xfrm>
        </p:grpSpPr>
        <p:sp>
          <p:nvSpPr>
            <p:cNvPr id="1451" name="Google Shape;1451;p68"/>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68"/>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68"/>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4" name="Google Shape;1454;p68"/>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68"/>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68"/>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68"/>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58" name="Google Shape;1458;p68"/>
          <p:cNvGrpSpPr/>
          <p:nvPr/>
        </p:nvGrpSpPr>
        <p:grpSpPr>
          <a:xfrm>
            <a:off x="7103403" y="2550562"/>
            <a:ext cx="166473" cy="141497"/>
            <a:chOff x="4660325" y="1866850"/>
            <a:chExt cx="68350" cy="58100"/>
          </a:xfrm>
        </p:grpSpPr>
        <p:sp>
          <p:nvSpPr>
            <p:cNvPr id="1459" name="Google Shape;1459;p68"/>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68"/>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1" name="Google Shape;1461;p68"/>
          <p:cNvGrpSpPr/>
          <p:nvPr/>
        </p:nvGrpSpPr>
        <p:grpSpPr>
          <a:xfrm>
            <a:off x="7412747" y="2576286"/>
            <a:ext cx="162515" cy="90049"/>
            <a:chOff x="4791775" y="1877500"/>
            <a:chExt cx="66725" cy="36975"/>
          </a:xfrm>
        </p:grpSpPr>
        <p:sp>
          <p:nvSpPr>
            <p:cNvPr id="1462" name="Google Shape;1462;p68"/>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68"/>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 name="Google Shape;1464;p68"/>
          <p:cNvGrpSpPr/>
          <p:nvPr/>
        </p:nvGrpSpPr>
        <p:grpSpPr>
          <a:xfrm>
            <a:off x="7734460" y="2576286"/>
            <a:ext cx="144979" cy="90049"/>
            <a:chOff x="4923925" y="1877500"/>
            <a:chExt cx="59525" cy="36975"/>
          </a:xfrm>
        </p:grpSpPr>
        <p:sp>
          <p:nvSpPr>
            <p:cNvPr id="1465" name="Google Shape;1465;p68"/>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68"/>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7" name="Google Shape;1467;p68"/>
          <p:cNvGrpSpPr/>
          <p:nvPr/>
        </p:nvGrpSpPr>
        <p:grpSpPr>
          <a:xfrm>
            <a:off x="8028952" y="2558477"/>
            <a:ext cx="141447" cy="125667"/>
            <a:chOff x="5058450" y="1870100"/>
            <a:chExt cx="58075" cy="51600"/>
          </a:xfrm>
        </p:grpSpPr>
        <p:sp>
          <p:nvSpPr>
            <p:cNvPr id="1468" name="Google Shape;1468;p68"/>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68"/>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0" name="Google Shape;1470;p68"/>
          <p:cNvGrpSpPr/>
          <p:nvPr/>
        </p:nvGrpSpPr>
        <p:grpSpPr>
          <a:xfrm>
            <a:off x="7443466" y="2980885"/>
            <a:ext cx="101077" cy="107645"/>
            <a:chOff x="4811425" y="2065025"/>
            <a:chExt cx="41500" cy="44200"/>
          </a:xfrm>
        </p:grpSpPr>
        <p:sp>
          <p:nvSpPr>
            <p:cNvPr id="1471" name="Google Shape;1471;p68"/>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68"/>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3" name="Google Shape;1473;p68"/>
          <p:cNvGrpSpPr/>
          <p:nvPr/>
        </p:nvGrpSpPr>
        <p:grpSpPr>
          <a:xfrm>
            <a:off x="7735904" y="2981098"/>
            <a:ext cx="120867" cy="107218"/>
            <a:chOff x="4929875" y="2065025"/>
            <a:chExt cx="49625" cy="44025"/>
          </a:xfrm>
        </p:grpSpPr>
        <p:sp>
          <p:nvSpPr>
            <p:cNvPr id="1474" name="Google Shape;1474;p68"/>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68"/>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6" name="Google Shape;1476;p68"/>
          <p:cNvGrpSpPr/>
          <p:nvPr/>
        </p:nvGrpSpPr>
        <p:grpSpPr>
          <a:xfrm>
            <a:off x="8064572" y="2984112"/>
            <a:ext cx="70206" cy="101191"/>
            <a:chOff x="5083925" y="2066350"/>
            <a:chExt cx="28825" cy="41550"/>
          </a:xfrm>
        </p:grpSpPr>
        <p:sp>
          <p:nvSpPr>
            <p:cNvPr id="1477" name="Google Shape;1477;p68"/>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68"/>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9" name="Google Shape;1479;p68"/>
          <p:cNvGrpSpPr/>
          <p:nvPr/>
        </p:nvGrpSpPr>
        <p:grpSpPr>
          <a:xfrm>
            <a:off x="7096126" y="2999759"/>
            <a:ext cx="181026" cy="69896"/>
            <a:chOff x="4659775" y="2072775"/>
            <a:chExt cx="74325" cy="28700"/>
          </a:xfrm>
        </p:grpSpPr>
        <p:sp>
          <p:nvSpPr>
            <p:cNvPr id="1480" name="Google Shape;1480;p68"/>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68"/>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68"/>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3" name="Google Shape;1483;p68"/>
          <p:cNvGrpSpPr/>
          <p:nvPr/>
        </p:nvGrpSpPr>
        <p:grpSpPr>
          <a:xfrm>
            <a:off x="8015982" y="2790324"/>
            <a:ext cx="167387" cy="89197"/>
            <a:chOff x="4662475" y="1976500"/>
            <a:chExt cx="68725" cy="36625"/>
          </a:xfrm>
        </p:grpSpPr>
        <p:sp>
          <p:nvSpPr>
            <p:cNvPr id="1484" name="Google Shape;1484;p68"/>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68"/>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68"/>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 name="Google Shape;1487;p68"/>
          <p:cNvGrpSpPr/>
          <p:nvPr/>
        </p:nvGrpSpPr>
        <p:grpSpPr>
          <a:xfrm>
            <a:off x="7712887" y="2793764"/>
            <a:ext cx="166899" cy="82317"/>
            <a:chOff x="4920150" y="1977875"/>
            <a:chExt cx="68525" cy="33800"/>
          </a:xfrm>
        </p:grpSpPr>
        <p:sp>
          <p:nvSpPr>
            <p:cNvPr id="1488" name="Google Shape;1488;p68"/>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68"/>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68"/>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1" name="Google Shape;1491;p68"/>
          <p:cNvGrpSpPr/>
          <p:nvPr/>
        </p:nvGrpSpPr>
        <p:grpSpPr>
          <a:xfrm>
            <a:off x="7124044" y="3197682"/>
            <a:ext cx="125190" cy="127859"/>
            <a:chOff x="4676550" y="2160575"/>
            <a:chExt cx="51400" cy="52500"/>
          </a:xfrm>
        </p:grpSpPr>
        <p:sp>
          <p:nvSpPr>
            <p:cNvPr id="1492" name="Google Shape;1492;p68"/>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68"/>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68"/>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5" name="Google Shape;1495;p68"/>
          <p:cNvGrpSpPr/>
          <p:nvPr/>
        </p:nvGrpSpPr>
        <p:grpSpPr>
          <a:xfrm>
            <a:off x="7421302" y="3204714"/>
            <a:ext cx="145405" cy="113794"/>
            <a:chOff x="4768325" y="2163475"/>
            <a:chExt cx="59700" cy="46725"/>
          </a:xfrm>
        </p:grpSpPr>
        <p:sp>
          <p:nvSpPr>
            <p:cNvPr id="1496" name="Google Shape;1496;p68"/>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68"/>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8" name="Google Shape;1498;p68"/>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68"/>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68"/>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68"/>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68"/>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68"/>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04" name="Google Shape;1504;p68"/>
          <p:cNvGrpSpPr/>
          <p:nvPr/>
        </p:nvGrpSpPr>
        <p:grpSpPr>
          <a:xfrm>
            <a:off x="7437621" y="3459808"/>
            <a:ext cx="112768" cy="106853"/>
            <a:chOff x="4768575" y="2253950"/>
            <a:chExt cx="46300" cy="43875"/>
          </a:xfrm>
        </p:grpSpPr>
        <p:sp>
          <p:nvSpPr>
            <p:cNvPr id="1505" name="Google Shape;1505;p68"/>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68"/>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7" name="Google Shape;1507;p68"/>
          <p:cNvGrpSpPr/>
          <p:nvPr/>
        </p:nvGrpSpPr>
        <p:grpSpPr>
          <a:xfrm>
            <a:off x="7737243" y="3948834"/>
            <a:ext cx="118187" cy="146246"/>
            <a:chOff x="4960900" y="2433225"/>
            <a:chExt cx="48525" cy="60050"/>
          </a:xfrm>
        </p:grpSpPr>
        <p:sp>
          <p:nvSpPr>
            <p:cNvPr id="1508" name="Google Shape;1508;p68"/>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68"/>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0" name="Google Shape;1510;p68"/>
          <p:cNvGrpSpPr/>
          <p:nvPr/>
        </p:nvGrpSpPr>
        <p:grpSpPr>
          <a:xfrm>
            <a:off x="7425808" y="4212895"/>
            <a:ext cx="136394" cy="143810"/>
            <a:chOff x="4854075" y="2527625"/>
            <a:chExt cx="56000" cy="59050"/>
          </a:xfrm>
        </p:grpSpPr>
        <p:sp>
          <p:nvSpPr>
            <p:cNvPr id="1511" name="Google Shape;1511;p68"/>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68"/>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3" name="Google Shape;1513;p68"/>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68"/>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68"/>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6" name="Google Shape;1516;p68"/>
          <p:cNvGrpSpPr/>
          <p:nvPr/>
        </p:nvGrpSpPr>
        <p:grpSpPr>
          <a:xfrm>
            <a:off x="8050020" y="3676639"/>
            <a:ext cx="99312" cy="160797"/>
            <a:chOff x="5059700" y="2334775"/>
            <a:chExt cx="40775" cy="66025"/>
          </a:xfrm>
        </p:grpSpPr>
        <p:sp>
          <p:nvSpPr>
            <p:cNvPr id="1517" name="Google Shape;1517;p68"/>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68"/>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68"/>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68"/>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68"/>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68"/>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68"/>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68"/>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68"/>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6" name="Google Shape;1526;p68"/>
          <p:cNvGrpSpPr/>
          <p:nvPr/>
        </p:nvGrpSpPr>
        <p:grpSpPr>
          <a:xfrm>
            <a:off x="8007184" y="3941771"/>
            <a:ext cx="184984" cy="160371"/>
            <a:chOff x="5037700" y="2430325"/>
            <a:chExt cx="75950" cy="65850"/>
          </a:xfrm>
        </p:grpSpPr>
        <p:sp>
          <p:nvSpPr>
            <p:cNvPr id="1527" name="Google Shape;1527;p68"/>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68"/>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9" name="Google Shape;1529;p68"/>
          <p:cNvGrpSpPr/>
          <p:nvPr/>
        </p:nvGrpSpPr>
        <p:grpSpPr>
          <a:xfrm>
            <a:off x="7426689" y="3708223"/>
            <a:ext cx="173014" cy="97629"/>
            <a:chOff x="4756975" y="2341800"/>
            <a:chExt cx="91975" cy="51925"/>
          </a:xfrm>
        </p:grpSpPr>
        <p:sp>
          <p:nvSpPr>
            <p:cNvPr id="1530" name="Google Shape;1530;p68"/>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68"/>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68"/>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68"/>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68"/>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68"/>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68"/>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68"/>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68"/>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68"/>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68"/>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68"/>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68"/>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68"/>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68"/>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68"/>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68"/>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68"/>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68"/>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68"/>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0" name="Google Shape;1550;p68"/>
          <p:cNvGrpSpPr/>
          <p:nvPr/>
        </p:nvGrpSpPr>
        <p:grpSpPr>
          <a:xfrm>
            <a:off x="7693626" y="4196920"/>
            <a:ext cx="212497" cy="175761"/>
            <a:chOff x="4943575" y="2516350"/>
            <a:chExt cx="98675" cy="81700"/>
          </a:xfrm>
        </p:grpSpPr>
        <p:sp>
          <p:nvSpPr>
            <p:cNvPr id="1551" name="Google Shape;1551;p68"/>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68"/>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68"/>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68"/>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68"/>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68"/>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68"/>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68"/>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68"/>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68"/>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68"/>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68"/>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68"/>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68"/>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68"/>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68"/>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68"/>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68"/>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68"/>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68"/>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68"/>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68"/>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68"/>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68"/>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68"/>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68"/>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68"/>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68"/>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68"/>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68"/>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68"/>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68"/>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68"/>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68"/>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68"/>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68"/>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68"/>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68"/>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68"/>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68"/>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68"/>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68"/>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68"/>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68"/>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68"/>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68"/>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68"/>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68"/>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68"/>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68"/>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68"/>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68"/>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68"/>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68"/>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68"/>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68"/>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68"/>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68"/>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68"/>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68"/>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68"/>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68"/>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68"/>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68"/>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68"/>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68"/>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68"/>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68"/>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68"/>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68"/>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68"/>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68"/>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68"/>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68"/>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68"/>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68"/>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68"/>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68"/>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9" name="Google Shape;1629;p68"/>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68"/>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68"/>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68"/>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68"/>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7" name="Shape 1637"/>
        <p:cNvGrpSpPr/>
        <p:nvPr/>
      </p:nvGrpSpPr>
      <p:grpSpPr>
        <a:xfrm>
          <a:off x="0" y="0"/>
          <a:ext cx="0" cy="0"/>
          <a:chOff x="0" y="0"/>
          <a:chExt cx="0" cy="0"/>
        </a:xfrm>
      </p:grpSpPr>
      <p:grpSp>
        <p:nvGrpSpPr>
          <p:cNvPr id="1638" name="Google Shape;1638;p69"/>
          <p:cNvGrpSpPr/>
          <p:nvPr/>
        </p:nvGrpSpPr>
        <p:grpSpPr>
          <a:xfrm>
            <a:off x="752796" y="2869970"/>
            <a:ext cx="2622876" cy="1333540"/>
            <a:chOff x="238125" y="1038125"/>
            <a:chExt cx="7146800" cy="3633625"/>
          </a:xfrm>
        </p:grpSpPr>
        <p:sp>
          <p:nvSpPr>
            <p:cNvPr id="1639" name="Google Shape;1639;p69"/>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69"/>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69"/>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69"/>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69"/>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69"/>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69"/>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69"/>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69"/>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69"/>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69"/>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69"/>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69"/>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69"/>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69"/>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69"/>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69"/>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69"/>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69"/>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69"/>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69"/>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69"/>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69"/>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69"/>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69"/>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69"/>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69"/>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69"/>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69"/>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69"/>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69"/>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69"/>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69"/>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69"/>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69"/>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69"/>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69"/>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69"/>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69"/>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69"/>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69"/>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69"/>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69"/>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69"/>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69"/>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69"/>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69"/>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69"/>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69"/>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69"/>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69"/>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69"/>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69"/>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69"/>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69"/>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69"/>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69"/>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69"/>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69"/>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69"/>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69"/>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69"/>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69"/>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69"/>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69"/>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69"/>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69"/>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69"/>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69"/>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69"/>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69"/>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69"/>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69"/>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69"/>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69"/>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69"/>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69"/>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69"/>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69"/>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69"/>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69"/>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69"/>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69"/>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69"/>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69"/>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69"/>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69"/>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69"/>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69"/>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69"/>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69"/>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69"/>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69"/>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69"/>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69"/>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69"/>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69"/>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69"/>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69"/>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69"/>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69"/>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69"/>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69"/>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69"/>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69"/>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69"/>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69"/>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69"/>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69"/>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69"/>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69"/>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69"/>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69"/>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69"/>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69"/>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69"/>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69"/>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69"/>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69"/>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69"/>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69"/>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69"/>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69"/>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69"/>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69"/>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69"/>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69"/>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69"/>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69"/>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69"/>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69"/>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69"/>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69"/>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69"/>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69"/>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69"/>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69"/>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69"/>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69"/>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69"/>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69"/>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69"/>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69"/>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69"/>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69"/>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69"/>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69"/>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69"/>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69"/>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69"/>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69"/>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69"/>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69"/>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69"/>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69"/>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69"/>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69"/>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69"/>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69"/>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69"/>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69"/>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69"/>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69"/>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69"/>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69"/>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69"/>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69"/>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69"/>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69"/>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69"/>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69"/>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69"/>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69"/>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69"/>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69"/>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69"/>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69"/>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69"/>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69"/>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69"/>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69"/>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69"/>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69"/>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69"/>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69"/>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69"/>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69"/>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69"/>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69"/>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69"/>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69"/>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69"/>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69"/>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69"/>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69"/>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69"/>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69"/>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69"/>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69"/>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69"/>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69"/>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69"/>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69"/>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69"/>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69"/>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69"/>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69"/>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69"/>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69"/>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69"/>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69"/>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69"/>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69"/>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69"/>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69"/>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69"/>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69"/>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69"/>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69"/>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69"/>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69"/>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69"/>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69"/>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69"/>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69"/>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69"/>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69"/>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69"/>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69"/>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69"/>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69"/>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69"/>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69"/>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69"/>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69"/>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69"/>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69"/>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69"/>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69"/>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69"/>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69"/>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69"/>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69"/>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69"/>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69"/>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69"/>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69"/>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69"/>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69"/>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69"/>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69"/>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69"/>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69"/>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69"/>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69"/>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69"/>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69"/>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69"/>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69"/>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69"/>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69"/>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69"/>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69"/>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69"/>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69"/>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69"/>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69"/>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69"/>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69"/>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69"/>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69"/>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69"/>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69"/>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69"/>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69"/>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69"/>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69"/>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69"/>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69"/>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69"/>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69"/>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69"/>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69"/>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69"/>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69"/>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69"/>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69"/>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69"/>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69"/>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69"/>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69"/>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69"/>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69"/>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69"/>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69"/>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69"/>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69"/>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69"/>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69"/>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69"/>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69"/>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69"/>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69"/>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69"/>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69"/>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69"/>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69"/>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69"/>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69"/>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69"/>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69"/>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69"/>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69"/>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69"/>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69"/>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69"/>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69"/>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69"/>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69"/>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69"/>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69"/>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69"/>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69"/>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69"/>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69"/>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69"/>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69"/>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69"/>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69"/>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69"/>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69"/>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69"/>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69"/>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69"/>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69"/>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69"/>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69"/>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69"/>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69"/>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69"/>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69"/>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69"/>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69"/>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69"/>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69"/>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69"/>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69"/>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69"/>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69"/>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69"/>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69"/>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69"/>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69"/>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69"/>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69"/>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69"/>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69"/>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69"/>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69"/>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69"/>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69"/>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69"/>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69"/>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69"/>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69"/>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69"/>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69"/>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69"/>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69"/>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69"/>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69"/>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69"/>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69"/>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69"/>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69"/>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69"/>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69"/>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69"/>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69"/>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69"/>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69"/>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69"/>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69"/>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69"/>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69"/>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69"/>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69"/>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69"/>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69"/>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69"/>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69"/>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69"/>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69"/>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69"/>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69"/>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69"/>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69"/>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69"/>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69"/>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69"/>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69"/>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69"/>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69"/>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69"/>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69"/>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69"/>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69"/>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69"/>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69"/>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69"/>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69"/>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69"/>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69"/>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69"/>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69"/>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69"/>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69"/>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69"/>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69"/>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69"/>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69"/>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69"/>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69"/>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69"/>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69"/>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69"/>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69"/>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69"/>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69"/>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69"/>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69"/>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69"/>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69"/>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69"/>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69"/>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69"/>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69"/>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69"/>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69"/>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69"/>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69"/>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69"/>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69"/>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69"/>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69"/>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69"/>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69"/>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69"/>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69"/>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69"/>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69"/>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69"/>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69"/>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69"/>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69"/>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69"/>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69"/>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69"/>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69"/>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69"/>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69"/>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69"/>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69"/>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69"/>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69"/>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69"/>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69"/>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69"/>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69"/>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69"/>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69"/>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69"/>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69"/>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69"/>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69"/>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69"/>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69"/>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69"/>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69"/>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69"/>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69"/>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69"/>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69"/>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69"/>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69"/>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69"/>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69"/>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69"/>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69"/>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69"/>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69"/>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69"/>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69"/>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69"/>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69"/>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69"/>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69"/>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69"/>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69"/>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69"/>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69"/>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69"/>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69"/>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69"/>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69"/>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69"/>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69"/>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69"/>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69"/>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69"/>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69"/>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69"/>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69"/>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69"/>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69"/>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69"/>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69"/>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69"/>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69"/>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69"/>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69"/>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69"/>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69"/>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69"/>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69"/>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69"/>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69"/>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69"/>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69"/>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69"/>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69"/>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69"/>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69"/>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69"/>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69"/>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69"/>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69"/>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69"/>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69"/>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69"/>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69"/>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69"/>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69"/>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69"/>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69"/>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69"/>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69"/>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69"/>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69"/>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69"/>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69"/>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69"/>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69"/>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69"/>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69"/>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69"/>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69"/>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69"/>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69"/>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69"/>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69"/>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69"/>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69"/>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69"/>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69"/>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69"/>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69"/>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69"/>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69"/>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69"/>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69"/>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69"/>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69"/>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69"/>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69"/>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69"/>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69"/>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69"/>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69"/>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69"/>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69"/>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69"/>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69"/>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69"/>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69"/>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69"/>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69"/>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69"/>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69"/>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69"/>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69"/>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69"/>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69"/>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69"/>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69"/>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69"/>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69"/>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69"/>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69"/>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69"/>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69"/>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69"/>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69"/>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69"/>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69"/>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69"/>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69"/>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69"/>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69"/>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69"/>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69"/>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69"/>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69"/>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69"/>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69"/>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69"/>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69"/>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69"/>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69"/>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69"/>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69"/>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69"/>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69"/>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69"/>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69"/>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69"/>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69"/>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69"/>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69"/>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69"/>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69"/>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69"/>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69"/>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69"/>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69"/>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69"/>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69"/>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69"/>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69"/>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69"/>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69"/>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69"/>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69"/>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69"/>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69"/>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69"/>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69"/>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69"/>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69"/>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69"/>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69"/>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69"/>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69"/>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69"/>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69"/>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69"/>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69"/>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69"/>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69"/>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69"/>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69"/>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69"/>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69"/>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69"/>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69"/>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69"/>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69"/>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69"/>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69"/>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69"/>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69"/>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69"/>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69"/>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69"/>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69"/>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69"/>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69"/>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69"/>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69"/>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69"/>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69"/>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69"/>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69"/>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69"/>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69"/>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69"/>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69"/>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69"/>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69"/>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69"/>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69"/>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69"/>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69"/>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69"/>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69"/>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69"/>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69"/>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69"/>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69"/>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69"/>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69"/>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69"/>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69"/>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69"/>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69"/>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69"/>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69"/>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69"/>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69"/>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69"/>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69"/>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69"/>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69"/>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69"/>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69"/>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69"/>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69"/>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69"/>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69"/>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69"/>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69"/>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69"/>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69"/>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69"/>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69"/>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69"/>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69"/>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69"/>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69"/>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69"/>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69"/>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69"/>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69"/>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69"/>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69"/>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69"/>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69"/>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69"/>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69"/>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69"/>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69"/>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69"/>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69"/>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69"/>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69"/>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69"/>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69"/>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69"/>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69"/>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69"/>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69"/>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69"/>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69"/>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69"/>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69"/>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69"/>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69"/>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69"/>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69"/>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69"/>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69"/>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69"/>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69"/>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69"/>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69"/>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69"/>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69"/>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69"/>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69"/>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69"/>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69"/>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69"/>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69"/>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69"/>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69"/>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69"/>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69"/>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69"/>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69"/>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69"/>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69"/>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69"/>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69"/>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69"/>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69"/>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69"/>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69"/>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69"/>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69"/>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69"/>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69"/>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69"/>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69"/>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69"/>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69"/>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69"/>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69"/>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69"/>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69"/>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69"/>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69"/>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69"/>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69"/>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69"/>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69"/>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69"/>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69"/>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69"/>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69"/>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69"/>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69"/>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69"/>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69"/>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69"/>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69"/>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69"/>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69"/>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69"/>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69"/>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69"/>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69"/>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69"/>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69"/>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69"/>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69"/>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69"/>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69"/>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69"/>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69"/>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69"/>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69"/>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69"/>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69"/>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69"/>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69"/>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69"/>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69"/>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69"/>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69"/>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69"/>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69"/>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69"/>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69"/>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69"/>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69"/>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69"/>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69"/>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69"/>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69"/>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69"/>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69"/>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69"/>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69"/>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69"/>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69"/>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69"/>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69"/>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69"/>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69"/>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69"/>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69"/>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69"/>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69"/>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69"/>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69"/>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69"/>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69"/>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69"/>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69"/>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69"/>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69"/>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69"/>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69"/>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69"/>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69"/>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69"/>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69"/>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69"/>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69"/>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69"/>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69"/>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69"/>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69"/>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69"/>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69"/>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69"/>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69"/>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69"/>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69"/>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69"/>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69"/>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69"/>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69"/>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69"/>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69"/>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69"/>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69"/>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69"/>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69"/>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69"/>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69"/>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69"/>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69"/>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69"/>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69"/>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69"/>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69"/>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69"/>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69"/>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69"/>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69"/>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69"/>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69"/>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69"/>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69"/>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69"/>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69"/>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69"/>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69"/>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69"/>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69"/>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69"/>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69"/>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69"/>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69"/>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69"/>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69"/>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69"/>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69"/>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69"/>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69"/>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69"/>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69"/>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69"/>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69"/>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69"/>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69"/>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69"/>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69"/>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69"/>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69"/>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69"/>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69"/>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69"/>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69"/>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69"/>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69"/>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69"/>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69"/>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69"/>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69"/>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69"/>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69"/>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69"/>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69"/>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69"/>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69"/>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69"/>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69"/>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69"/>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69"/>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69"/>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69"/>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69"/>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69"/>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69"/>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69"/>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69"/>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69"/>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69"/>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69"/>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69"/>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69"/>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69"/>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69"/>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69"/>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69"/>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69"/>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69"/>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69"/>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69"/>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69"/>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69"/>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69"/>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69"/>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69"/>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69"/>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69"/>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69"/>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69"/>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69"/>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69"/>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69"/>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69"/>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69"/>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69"/>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69"/>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69"/>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69"/>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69"/>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69"/>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69"/>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69"/>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69"/>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69"/>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69"/>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69"/>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69"/>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69"/>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69"/>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69"/>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69"/>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69"/>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69"/>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69"/>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69"/>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69"/>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69"/>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69"/>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69"/>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69"/>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69"/>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69"/>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69"/>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69"/>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69"/>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69"/>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69"/>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69"/>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69"/>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69"/>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69"/>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69"/>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69"/>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69"/>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69"/>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69"/>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69"/>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69"/>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69"/>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69"/>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69"/>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69"/>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69"/>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69"/>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69"/>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69"/>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69"/>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69"/>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69"/>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69"/>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69"/>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69"/>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69"/>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69"/>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69"/>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69"/>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69"/>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69"/>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69"/>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69"/>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69"/>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69"/>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69"/>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69"/>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69"/>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69"/>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69"/>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69"/>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69"/>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69"/>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69"/>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69"/>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69"/>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69"/>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69"/>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69"/>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69"/>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69"/>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69"/>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69"/>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69"/>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69"/>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69"/>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69"/>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69"/>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69"/>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69"/>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69"/>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69"/>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69"/>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69"/>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69"/>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69"/>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69"/>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69"/>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69"/>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69"/>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69"/>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69"/>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69"/>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69"/>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69"/>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69"/>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69"/>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69"/>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69"/>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69"/>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69"/>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69"/>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69"/>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69"/>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69"/>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69"/>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69"/>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69"/>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69"/>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69"/>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69"/>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69"/>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69"/>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69"/>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69"/>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69"/>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69"/>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69"/>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69"/>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69"/>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69"/>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69"/>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69"/>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69"/>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69"/>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69"/>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69"/>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69"/>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69"/>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69"/>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69"/>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69"/>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69"/>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69"/>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69"/>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69"/>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69"/>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69"/>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69"/>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69"/>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69"/>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69"/>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69"/>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69"/>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69"/>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69"/>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69"/>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69"/>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69"/>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69"/>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69"/>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69"/>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69"/>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69"/>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69"/>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69"/>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69"/>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69"/>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69"/>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69"/>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69"/>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69"/>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69"/>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69"/>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69"/>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69"/>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69"/>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69"/>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69"/>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69"/>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69"/>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69"/>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69"/>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69"/>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69"/>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69"/>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69"/>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69"/>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69"/>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69"/>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69"/>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69"/>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69"/>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69"/>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69"/>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69"/>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69"/>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69"/>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69"/>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69"/>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69"/>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69"/>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69"/>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69"/>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69"/>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69"/>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69"/>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69"/>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69"/>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69"/>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69"/>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69"/>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69"/>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69"/>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69"/>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69"/>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69"/>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69"/>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69"/>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69"/>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69"/>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69"/>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69"/>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69"/>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69"/>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69"/>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69"/>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69"/>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69"/>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69"/>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69"/>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69"/>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69"/>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69"/>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69"/>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69"/>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69"/>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69"/>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69"/>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69"/>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69"/>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69"/>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69"/>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69"/>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69"/>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69"/>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69"/>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69"/>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69"/>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69"/>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69"/>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69"/>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69"/>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69"/>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69"/>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69"/>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69"/>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69"/>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69"/>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69"/>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69"/>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69"/>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69"/>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69"/>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69"/>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69"/>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69"/>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69"/>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69"/>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69"/>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69"/>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69"/>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69"/>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69"/>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69"/>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69"/>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69"/>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69"/>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69"/>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69"/>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69"/>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69"/>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69"/>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69"/>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69"/>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69"/>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69"/>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69"/>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69"/>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69"/>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69"/>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69"/>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69"/>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69"/>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69"/>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69"/>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69"/>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69"/>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69"/>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69"/>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69"/>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69"/>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69"/>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69"/>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69"/>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69"/>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69"/>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69"/>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69"/>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69"/>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69"/>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69"/>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69"/>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69"/>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69"/>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69"/>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69"/>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69"/>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69"/>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69"/>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69"/>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69"/>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69"/>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69"/>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69"/>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69"/>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69"/>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69"/>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69"/>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69"/>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69"/>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69"/>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69"/>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69"/>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69"/>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69"/>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69"/>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69"/>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69"/>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69"/>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69"/>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69"/>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69"/>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69"/>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69"/>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69"/>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69"/>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69"/>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69"/>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69"/>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69"/>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69"/>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69"/>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69"/>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69"/>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69"/>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69"/>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69"/>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69"/>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69"/>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69"/>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69"/>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69"/>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69"/>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69"/>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69"/>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69"/>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69"/>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69"/>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69"/>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69"/>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69"/>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69"/>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69"/>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69"/>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69"/>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69"/>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69"/>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69"/>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69"/>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69"/>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69"/>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69"/>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69"/>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69"/>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69"/>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69"/>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69"/>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69"/>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69"/>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69"/>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69"/>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69"/>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69"/>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69"/>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69"/>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69"/>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69"/>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69"/>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69"/>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69"/>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69"/>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69"/>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69"/>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69"/>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69"/>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69"/>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69"/>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69"/>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69"/>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69"/>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69"/>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69"/>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69"/>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69"/>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69"/>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69"/>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69"/>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69"/>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69"/>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69"/>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69"/>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69"/>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69"/>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69"/>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69"/>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69"/>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69"/>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69"/>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69"/>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69"/>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69"/>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69"/>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69"/>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69"/>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69"/>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69"/>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69"/>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69"/>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69"/>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69"/>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69"/>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69"/>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69"/>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69"/>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69"/>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69"/>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69"/>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69"/>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69"/>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69"/>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69"/>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69"/>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69"/>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69"/>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69"/>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69"/>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69"/>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69"/>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69"/>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69"/>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69"/>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69"/>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69"/>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69"/>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69"/>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69"/>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69"/>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69"/>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69"/>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69"/>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69"/>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69"/>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69"/>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69"/>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69"/>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69"/>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69"/>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69"/>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69"/>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69"/>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69"/>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69"/>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69"/>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69"/>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69"/>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69"/>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69"/>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69"/>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69"/>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69"/>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69"/>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69"/>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69"/>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69"/>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69"/>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69"/>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69"/>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69"/>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69"/>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69"/>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69"/>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69"/>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69"/>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69"/>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69"/>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69"/>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69"/>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69"/>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69"/>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69"/>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69"/>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69"/>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69"/>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69"/>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69"/>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69"/>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69"/>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69"/>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69"/>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69"/>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69"/>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69"/>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69"/>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69"/>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69"/>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69"/>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69"/>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69"/>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69"/>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69"/>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69"/>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69"/>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69"/>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69"/>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69"/>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69"/>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69"/>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69"/>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69"/>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69"/>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69"/>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69"/>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69"/>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69"/>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69"/>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69"/>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69"/>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69"/>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69"/>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69"/>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69"/>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69"/>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69"/>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69"/>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69"/>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69"/>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69"/>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69"/>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69"/>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69"/>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69"/>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69"/>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69"/>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69"/>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69"/>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69"/>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69"/>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69"/>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69"/>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69"/>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69"/>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69"/>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69"/>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11" name="Google Shape;3211;p69"/>
          <p:cNvGrpSpPr/>
          <p:nvPr/>
        </p:nvGrpSpPr>
        <p:grpSpPr>
          <a:xfrm>
            <a:off x="6681268" y="3584496"/>
            <a:ext cx="560636" cy="516497"/>
            <a:chOff x="6652051" y="3714143"/>
            <a:chExt cx="560636" cy="516497"/>
          </a:xfrm>
        </p:grpSpPr>
        <p:grpSp>
          <p:nvGrpSpPr>
            <p:cNvPr id="3212" name="Google Shape;3212;p69"/>
            <p:cNvGrpSpPr/>
            <p:nvPr/>
          </p:nvGrpSpPr>
          <p:grpSpPr>
            <a:xfrm>
              <a:off x="6669657" y="3716715"/>
              <a:ext cx="466768" cy="464314"/>
              <a:chOff x="3139766" y="765669"/>
              <a:chExt cx="886380" cy="881888"/>
            </a:xfrm>
          </p:grpSpPr>
          <p:grpSp>
            <p:nvGrpSpPr>
              <p:cNvPr id="3213" name="Google Shape;3213;p69"/>
              <p:cNvGrpSpPr/>
              <p:nvPr/>
            </p:nvGrpSpPr>
            <p:grpSpPr>
              <a:xfrm>
                <a:off x="3139766" y="765669"/>
                <a:ext cx="886380" cy="881888"/>
                <a:chOff x="3139766" y="765669"/>
                <a:chExt cx="886380" cy="881888"/>
              </a:xfrm>
            </p:grpSpPr>
            <p:sp>
              <p:nvSpPr>
                <p:cNvPr id="3214" name="Google Shape;3214;p69"/>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69"/>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69"/>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69"/>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69"/>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69"/>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69"/>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69"/>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69"/>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23" name="Google Shape;3223;p69"/>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69"/>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69"/>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69"/>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27" name="Google Shape;3227;p69"/>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8" name="Google Shape;3228;p69"/>
          <p:cNvGrpSpPr/>
          <p:nvPr/>
        </p:nvGrpSpPr>
        <p:grpSpPr>
          <a:xfrm>
            <a:off x="7679978" y="3065079"/>
            <a:ext cx="104231" cy="320340"/>
            <a:chOff x="7564426" y="3224343"/>
            <a:chExt cx="119985" cy="368801"/>
          </a:xfrm>
        </p:grpSpPr>
        <p:sp>
          <p:nvSpPr>
            <p:cNvPr id="3229" name="Google Shape;3229;p69"/>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69"/>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1" name="Google Shape;3231;p69"/>
          <p:cNvGrpSpPr/>
          <p:nvPr/>
        </p:nvGrpSpPr>
        <p:grpSpPr>
          <a:xfrm>
            <a:off x="7379466" y="3059180"/>
            <a:ext cx="189489" cy="332132"/>
            <a:chOff x="8370831" y="3202002"/>
            <a:chExt cx="218129" cy="382376"/>
          </a:xfrm>
        </p:grpSpPr>
        <p:sp>
          <p:nvSpPr>
            <p:cNvPr id="3232" name="Google Shape;3232;p69"/>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69"/>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4" name="Google Shape;3234;p69"/>
          <p:cNvGrpSpPr/>
          <p:nvPr/>
        </p:nvGrpSpPr>
        <p:grpSpPr>
          <a:xfrm>
            <a:off x="8102855" y="3470312"/>
            <a:ext cx="309429" cy="267000"/>
            <a:chOff x="6742064" y="3750480"/>
            <a:chExt cx="399315" cy="344560"/>
          </a:xfrm>
        </p:grpSpPr>
        <p:sp>
          <p:nvSpPr>
            <p:cNvPr id="3235" name="Google Shape;3235;p69"/>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69"/>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7" name="Google Shape;3237;p69"/>
          <p:cNvGrpSpPr/>
          <p:nvPr/>
        </p:nvGrpSpPr>
        <p:grpSpPr>
          <a:xfrm>
            <a:off x="7641874" y="3821360"/>
            <a:ext cx="180437" cy="281608"/>
            <a:chOff x="7248525" y="3739696"/>
            <a:chExt cx="230531" cy="359790"/>
          </a:xfrm>
        </p:grpSpPr>
        <p:sp>
          <p:nvSpPr>
            <p:cNvPr id="3238" name="Google Shape;3238;p69"/>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69"/>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0" name="Google Shape;3240;p69"/>
          <p:cNvGrpSpPr/>
          <p:nvPr/>
        </p:nvGrpSpPr>
        <p:grpSpPr>
          <a:xfrm>
            <a:off x="7887794" y="3464584"/>
            <a:ext cx="162896" cy="278710"/>
            <a:chOff x="7601242" y="3729267"/>
            <a:chExt cx="222566" cy="380803"/>
          </a:xfrm>
        </p:grpSpPr>
        <p:sp>
          <p:nvSpPr>
            <p:cNvPr id="3241" name="Google Shape;3241;p69"/>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69"/>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43" name="Google Shape;3243;p69"/>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44" name="Google Shape;3244;p69"/>
          <p:cNvGrpSpPr/>
          <p:nvPr/>
        </p:nvGrpSpPr>
        <p:grpSpPr>
          <a:xfrm>
            <a:off x="7377439" y="3465724"/>
            <a:ext cx="193543" cy="275990"/>
            <a:chOff x="8304647" y="3738687"/>
            <a:chExt cx="225076" cy="320956"/>
          </a:xfrm>
        </p:grpSpPr>
        <p:sp>
          <p:nvSpPr>
            <p:cNvPr id="3245" name="Google Shape;3245;p69"/>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69"/>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69"/>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48" name="Google Shape;3248;p69"/>
          <p:cNvGrpSpPr/>
          <p:nvPr/>
        </p:nvGrpSpPr>
        <p:grpSpPr>
          <a:xfrm>
            <a:off x="7649932" y="3465724"/>
            <a:ext cx="178492" cy="275990"/>
            <a:chOff x="8615101" y="3738687"/>
            <a:chExt cx="207573" cy="320956"/>
          </a:xfrm>
        </p:grpSpPr>
        <p:sp>
          <p:nvSpPr>
            <p:cNvPr id="3249" name="Google Shape;3249;p69"/>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69"/>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69"/>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52" name="Google Shape;3252;p69"/>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53" name="Google Shape;3253;p69"/>
          <p:cNvGrpSpPr/>
          <p:nvPr/>
        </p:nvGrpSpPr>
        <p:grpSpPr>
          <a:xfrm>
            <a:off x="7875463" y="3868385"/>
            <a:ext cx="187557" cy="187557"/>
            <a:chOff x="8565775" y="671075"/>
            <a:chExt cx="441000" cy="441000"/>
          </a:xfrm>
        </p:grpSpPr>
        <p:sp>
          <p:nvSpPr>
            <p:cNvPr id="3254" name="Google Shape;3254;p69"/>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69"/>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56" name="Google Shape;3256;p69"/>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69"/>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58" name="Google Shape;3258;p69"/>
          <p:cNvGrpSpPr/>
          <p:nvPr/>
        </p:nvGrpSpPr>
        <p:grpSpPr>
          <a:xfrm>
            <a:off x="6029935" y="2940910"/>
            <a:ext cx="587865" cy="517731"/>
            <a:chOff x="6000718" y="3070557"/>
            <a:chExt cx="587865" cy="517731"/>
          </a:xfrm>
        </p:grpSpPr>
        <p:sp>
          <p:nvSpPr>
            <p:cNvPr id="3259" name="Google Shape;3259;p69"/>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69"/>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69"/>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69"/>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69"/>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69"/>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69"/>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69"/>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69"/>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69"/>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69" name="Google Shape;3269;p69"/>
          <p:cNvGrpSpPr/>
          <p:nvPr/>
        </p:nvGrpSpPr>
        <p:grpSpPr>
          <a:xfrm>
            <a:off x="6044740" y="3584570"/>
            <a:ext cx="557665" cy="516387"/>
            <a:chOff x="6015523" y="3714217"/>
            <a:chExt cx="557665" cy="516387"/>
          </a:xfrm>
        </p:grpSpPr>
        <p:grpSp>
          <p:nvGrpSpPr>
            <p:cNvPr id="3270" name="Google Shape;3270;p69"/>
            <p:cNvGrpSpPr/>
            <p:nvPr/>
          </p:nvGrpSpPr>
          <p:grpSpPr>
            <a:xfrm>
              <a:off x="6036094" y="3716980"/>
              <a:ext cx="529822" cy="510480"/>
              <a:chOff x="3148311" y="-545634"/>
              <a:chExt cx="1006118" cy="969572"/>
            </a:xfrm>
          </p:grpSpPr>
          <p:sp>
            <p:nvSpPr>
              <p:cNvPr id="3271" name="Google Shape;3271;p69"/>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69"/>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69"/>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69"/>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69"/>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69"/>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69"/>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69"/>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69"/>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69"/>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81" name="Google Shape;3281;p69"/>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82" name="Google Shape;3282;p69"/>
          <p:cNvGrpSpPr/>
          <p:nvPr/>
        </p:nvGrpSpPr>
        <p:grpSpPr>
          <a:xfrm>
            <a:off x="6673522" y="2943981"/>
            <a:ext cx="576302" cy="511871"/>
            <a:chOff x="6644304" y="3073628"/>
            <a:chExt cx="576302" cy="511871"/>
          </a:xfrm>
        </p:grpSpPr>
        <p:grpSp>
          <p:nvGrpSpPr>
            <p:cNvPr id="3283" name="Google Shape;3283;p69"/>
            <p:cNvGrpSpPr/>
            <p:nvPr/>
          </p:nvGrpSpPr>
          <p:grpSpPr>
            <a:xfrm>
              <a:off x="6712169" y="3073651"/>
              <a:ext cx="481611" cy="506713"/>
              <a:chOff x="1833536" y="-546641"/>
              <a:chExt cx="914567" cy="962419"/>
            </a:xfrm>
          </p:grpSpPr>
          <p:grpSp>
            <p:nvGrpSpPr>
              <p:cNvPr id="3284" name="Google Shape;3284;p69"/>
              <p:cNvGrpSpPr/>
              <p:nvPr/>
            </p:nvGrpSpPr>
            <p:grpSpPr>
              <a:xfrm>
                <a:off x="1833536" y="-524249"/>
                <a:ext cx="914567" cy="940027"/>
                <a:chOff x="1833536" y="-524249"/>
                <a:chExt cx="914567" cy="940027"/>
              </a:xfrm>
            </p:grpSpPr>
            <p:sp>
              <p:nvSpPr>
                <p:cNvPr id="3285" name="Google Shape;3285;p69"/>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69"/>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69"/>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69"/>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69"/>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90" name="Google Shape;3290;p69"/>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69"/>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69"/>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69"/>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94" name="Google Shape;3294;p69"/>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95" name="Google Shape;3295;p69"/>
          <p:cNvGrpSpPr/>
          <p:nvPr/>
        </p:nvGrpSpPr>
        <p:grpSpPr>
          <a:xfrm>
            <a:off x="5938558" y="1033351"/>
            <a:ext cx="2435960" cy="1297725"/>
            <a:chOff x="233350" y="949250"/>
            <a:chExt cx="7137300" cy="3802300"/>
          </a:xfrm>
        </p:grpSpPr>
        <p:sp>
          <p:nvSpPr>
            <p:cNvPr id="3296" name="Google Shape;3296;p69"/>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69"/>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69"/>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69"/>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69"/>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69"/>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69"/>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69"/>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69"/>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69"/>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69"/>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69"/>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69"/>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69"/>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69"/>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69"/>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69"/>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69"/>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69"/>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69"/>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69"/>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69"/>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69"/>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69"/>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69"/>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69"/>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69"/>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69"/>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69"/>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69"/>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69"/>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69"/>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69"/>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69"/>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69"/>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69"/>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69"/>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69"/>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69"/>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69"/>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69"/>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69"/>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69"/>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69"/>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69"/>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69"/>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69"/>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69"/>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69"/>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69"/>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69"/>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7" name="Google Shape;3347;p69"/>
          <p:cNvGrpSpPr/>
          <p:nvPr/>
        </p:nvGrpSpPr>
        <p:grpSpPr>
          <a:xfrm>
            <a:off x="731715" y="995041"/>
            <a:ext cx="2665073" cy="1317140"/>
            <a:chOff x="793334" y="1192826"/>
            <a:chExt cx="2665073" cy="1317140"/>
          </a:xfrm>
        </p:grpSpPr>
        <p:sp>
          <p:nvSpPr>
            <p:cNvPr id="3348" name="Google Shape;3348;p69"/>
            <p:cNvSpPr/>
            <p:nvPr/>
          </p:nvSpPr>
          <p:spPr>
            <a:xfrm>
              <a:off x="2759899" y="20345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69"/>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69"/>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69"/>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69"/>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69"/>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69"/>
            <p:cNvSpPr/>
            <p:nvPr/>
          </p:nvSpPr>
          <p:spPr>
            <a:xfrm>
              <a:off x="1460410" y="1905428"/>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69"/>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69"/>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69"/>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69"/>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69"/>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69"/>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69"/>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69"/>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69"/>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69"/>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69"/>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69"/>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69"/>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69"/>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69"/>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69"/>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69"/>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69"/>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69"/>
            <p:cNvSpPr/>
            <p:nvPr/>
          </p:nvSpPr>
          <p:spPr>
            <a:xfrm>
              <a:off x="1309917" y="1312268"/>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69"/>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69"/>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69"/>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69"/>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69"/>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69"/>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69"/>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69"/>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69"/>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69"/>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69"/>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69"/>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69"/>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69"/>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69"/>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69"/>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69"/>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69"/>
            <p:cNvSpPr/>
            <p:nvPr/>
          </p:nvSpPr>
          <p:spPr>
            <a:xfrm>
              <a:off x="2229209" y="2179503"/>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69"/>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69"/>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69"/>
            <p:cNvSpPr/>
            <p:nvPr/>
          </p:nvSpPr>
          <p:spPr>
            <a:xfrm>
              <a:off x="2233106" y="2183400"/>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69"/>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69"/>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69"/>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69"/>
            <p:cNvSpPr/>
            <p:nvPr/>
          </p:nvSpPr>
          <p:spPr>
            <a:xfrm>
              <a:off x="2229915" y="2180508"/>
              <a:ext cx="163" cy="149"/>
            </a:xfrm>
            <a:custGeom>
              <a:rect b="b" l="l" r="r" t="t"/>
              <a:pathLst>
                <a:path extrusionOk="0" h="11" w="12">
                  <a:moveTo>
                    <a:pt x="1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69"/>
            <p:cNvSpPr/>
            <p:nvPr/>
          </p:nvSpPr>
          <p:spPr>
            <a:xfrm>
              <a:off x="2230200" y="2180834"/>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69"/>
            <p:cNvSpPr/>
            <p:nvPr/>
          </p:nvSpPr>
          <p:spPr>
            <a:xfrm>
              <a:off x="2229399" y="2179843"/>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69"/>
            <p:cNvSpPr/>
            <p:nvPr/>
          </p:nvSpPr>
          <p:spPr>
            <a:xfrm>
              <a:off x="2229684" y="2180169"/>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69"/>
            <p:cNvSpPr/>
            <p:nvPr/>
          </p:nvSpPr>
          <p:spPr>
            <a:xfrm>
              <a:off x="2230485" y="2181173"/>
              <a:ext cx="163" cy="204"/>
            </a:xfrm>
            <a:custGeom>
              <a:rect b="b" l="l" r="r" t="t"/>
              <a:pathLst>
                <a:path extrusionOk="0" h="15" w="12">
                  <a:moveTo>
                    <a:pt x="1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69"/>
            <p:cNvSpPr/>
            <p:nvPr/>
          </p:nvSpPr>
          <p:spPr>
            <a:xfrm>
              <a:off x="2232156" y="2182830"/>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69"/>
            <p:cNvSpPr/>
            <p:nvPr/>
          </p:nvSpPr>
          <p:spPr>
            <a:xfrm>
              <a:off x="2231870" y="2182545"/>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69"/>
            <p:cNvSpPr/>
            <p:nvPr/>
          </p:nvSpPr>
          <p:spPr>
            <a:xfrm>
              <a:off x="2232821" y="2183264"/>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69"/>
            <p:cNvSpPr/>
            <p:nvPr/>
          </p:nvSpPr>
          <p:spPr>
            <a:xfrm>
              <a:off x="2231205" y="2181974"/>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69"/>
            <p:cNvSpPr/>
            <p:nvPr/>
          </p:nvSpPr>
          <p:spPr>
            <a:xfrm>
              <a:off x="2231531" y="2182259"/>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69"/>
            <p:cNvSpPr/>
            <p:nvPr/>
          </p:nvSpPr>
          <p:spPr>
            <a:xfrm>
              <a:off x="2230771" y="2181553"/>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69"/>
            <p:cNvSpPr/>
            <p:nvPr/>
          </p:nvSpPr>
          <p:spPr>
            <a:xfrm>
              <a:off x="2232481" y="2183074"/>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69"/>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69"/>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69"/>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69"/>
            <p:cNvSpPr/>
            <p:nvPr/>
          </p:nvSpPr>
          <p:spPr>
            <a:xfrm>
              <a:off x="2185707" y="226682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69"/>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69"/>
            <p:cNvSpPr/>
            <p:nvPr/>
          </p:nvSpPr>
          <p:spPr>
            <a:xfrm>
              <a:off x="2182435" y="2266725"/>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69"/>
            <p:cNvSpPr/>
            <p:nvPr/>
          </p:nvSpPr>
          <p:spPr>
            <a:xfrm>
              <a:off x="2184336" y="226682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69"/>
            <p:cNvSpPr/>
            <p:nvPr/>
          </p:nvSpPr>
          <p:spPr>
            <a:xfrm>
              <a:off x="2186236" y="2266779"/>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69"/>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69"/>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69"/>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69"/>
            <p:cNvSpPr/>
            <p:nvPr/>
          </p:nvSpPr>
          <p:spPr>
            <a:xfrm>
              <a:off x="2188178" y="2266019"/>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69"/>
            <p:cNvSpPr/>
            <p:nvPr/>
          </p:nvSpPr>
          <p:spPr>
            <a:xfrm>
              <a:off x="2187893" y="2266250"/>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69"/>
            <p:cNvSpPr/>
            <p:nvPr/>
          </p:nvSpPr>
          <p:spPr>
            <a:xfrm>
              <a:off x="2187608" y="2266440"/>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69"/>
            <p:cNvSpPr/>
            <p:nvPr/>
          </p:nvSpPr>
          <p:spPr>
            <a:xfrm>
              <a:off x="2186712" y="2266725"/>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69"/>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69"/>
            <p:cNvSpPr/>
            <p:nvPr/>
          </p:nvSpPr>
          <p:spPr>
            <a:xfrm>
              <a:off x="2201728" y="225032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69"/>
            <p:cNvSpPr/>
            <p:nvPr/>
          </p:nvSpPr>
          <p:spPr>
            <a:xfrm>
              <a:off x="2193881" y="2234886"/>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69"/>
            <p:cNvSpPr/>
            <p:nvPr/>
          </p:nvSpPr>
          <p:spPr>
            <a:xfrm>
              <a:off x="2203113" y="225041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69"/>
            <p:cNvSpPr/>
            <p:nvPr/>
          </p:nvSpPr>
          <p:spPr>
            <a:xfrm>
              <a:off x="2195021" y="223568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69"/>
            <p:cNvSpPr/>
            <p:nvPr/>
          </p:nvSpPr>
          <p:spPr>
            <a:xfrm>
              <a:off x="2195211" y="223593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69"/>
            <p:cNvSpPr/>
            <p:nvPr/>
          </p:nvSpPr>
          <p:spPr>
            <a:xfrm>
              <a:off x="2200927" y="2250228"/>
              <a:ext cx="95" cy="14"/>
            </a:xfrm>
            <a:custGeom>
              <a:rect b="b" l="l" r="r" t="t"/>
              <a:pathLst>
                <a:path extrusionOk="0" h="1" w="7">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69"/>
            <p:cNvSpPr/>
            <p:nvPr/>
          </p:nvSpPr>
          <p:spPr>
            <a:xfrm>
              <a:off x="2194600" y="2235361"/>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69"/>
            <p:cNvSpPr/>
            <p:nvPr/>
          </p:nvSpPr>
          <p:spPr>
            <a:xfrm>
              <a:off x="2194315" y="2235117"/>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69"/>
            <p:cNvSpPr/>
            <p:nvPr/>
          </p:nvSpPr>
          <p:spPr>
            <a:xfrm>
              <a:off x="2203588" y="225041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69"/>
            <p:cNvSpPr/>
            <p:nvPr/>
          </p:nvSpPr>
          <p:spPr>
            <a:xfrm>
              <a:off x="2195116" y="22358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69"/>
            <p:cNvSpPr/>
            <p:nvPr/>
          </p:nvSpPr>
          <p:spPr>
            <a:xfrm>
              <a:off x="2194831" y="2235497"/>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69"/>
            <p:cNvSpPr/>
            <p:nvPr/>
          </p:nvSpPr>
          <p:spPr>
            <a:xfrm>
              <a:off x="2206005" y="2249468"/>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69"/>
            <p:cNvSpPr/>
            <p:nvPr/>
          </p:nvSpPr>
          <p:spPr>
            <a:xfrm>
              <a:off x="2205625" y="224975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69"/>
            <p:cNvSpPr/>
            <p:nvPr/>
          </p:nvSpPr>
          <p:spPr>
            <a:xfrm>
              <a:off x="2258102" y="2213298"/>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69"/>
            <p:cNvSpPr/>
            <p:nvPr/>
          </p:nvSpPr>
          <p:spPr>
            <a:xfrm>
              <a:off x="2257722" y="2213732"/>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69"/>
            <p:cNvSpPr/>
            <p:nvPr/>
          </p:nvSpPr>
          <p:spPr>
            <a:xfrm>
              <a:off x="2257152" y="2214533"/>
              <a:ext cx="54" cy="109"/>
            </a:xfrm>
            <a:custGeom>
              <a:rect b="b" l="l" r="r" t="t"/>
              <a:pathLst>
                <a:path extrusionOk="0" h="8" w="4">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69"/>
            <p:cNvSpPr/>
            <p:nvPr/>
          </p:nvSpPr>
          <p:spPr>
            <a:xfrm>
              <a:off x="2257437" y="2214153"/>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69"/>
            <p:cNvSpPr/>
            <p:nvPr/>
          </p:nvSpPr>
          <p:spPr>
            <a:xfrm>
              <a:off x="2258482" y="2212687"/>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69"/>
            <p:cNvSpPr/>
            <p:nvPr/>
          </p:nvSpPr>
          <p:spPr>
            <a:xfrm>
              <a:off x="2204865" y="2250133"/>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69"/>
            <p:cNvSpPr/>
            <p:nvPr/>
          </p:nvSpPr>
          <p:spPr>
            <a:xfrm>
              <a:off x="2258822" y="2212211"/>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69"/>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69"/>
            <p:cNvSpPr/>
            <p:nvPr/>
          </p:nvSpPr>
          <p:spPr>
            <a:xfrm>
              <a:off x="2205245" y="224994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69"/>
            <p:cNvSpPr/>
            <p:nvPr/>
          </p:nvSpPr>
          <p:spPr>
            <a:xfrm>
              <a:off x="2204485" y="225028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69"/>
            <p:cNvSpPr/>
            <p:nvPr/>
          </p:nvSpPr>
          <p:spPr>
            <a:xfrm>
              <a:off x="2278916" y="2252890"/>
              <a:ext cx="258" cy="163"/>
            </a:xfrm>
            <a:custGeom>
              <a:rect b="b" l="l" r="r" t="t"/>
              <a:pathLst>
                <a:path extrusionOk="0" h="12" w="19">
                  <a:moveTo>
                    <a:pt x="1"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69"/>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69"/>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69"/>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69"/>
            <p:cNvSpPr/>
            <p:nvPr/>
          </p:nvSpPr>
          <p:spPr>
            <a:xfrm>
              <a:off x="2276445" y="225360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69"/>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69"/>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69"/>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69"/>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69"/>
            <p:cNvSpPr/>
            <p:nvPr/>
          </p:nvSpPr>
          <p:spPr>
            <a:xfrm>
              <a:off x="2276119" y="2239584"/>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69"/>
            <p:cNvSpPr/>
            <p:nvPr/>
          </p:nvSpPr>
          <p:spPr>
            <a:xfrm>
              <a:off x="2277111" y="2239869"/>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69"/>
            <p:cNvSpPr/>
            <p:nvPr/>
          </p:nvSpPr>
          <p:spPr>
            <a:xfrm>
              <a:off x="2276595" y="2239679"/>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69"/>
            <p:cNvSpPr/>
            <p:nvPr/>
          </p:nvSpPr>
          <p:spPr>
            <a:xfrm>
              <a:off x="2277735" y="2240154"/>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69"/>
            <p:cNvSpPr/>
            <p:nvPr/>
          </p:nvSpPr>
          <p:spPr>
            <a:xfrm>
              <a:off x="2278210" y="2240439"/>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69"/>
            <p:cNvSpPr/>
            <p:nvPr/>
          </p:nvSpPr>
          <p:spPr>
            <a:xfrm>
              <a:off x="2278726" y="2240779"/>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69"/>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69"/>
            <p:cNvSpPr/>
            <p:nvPr/>
          </p:nvSpPr>
          <p:spPr>
            <a:xfrm>
              <a:off x="2277396" y="2253460"/>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69"/>
            <p:cNvSpPr/>
            <p:nvPr/>
          </p:nvSpPr>
          <p:spPr>
            <a:xfrm>
              <a:off x="2276921" y="2253514"/>
              <a:ext cx="394" cy="54"/>
            </a:xfrm>
            <a:custGeom>
              <a:rect b="b" l="l" r="r" t="t"/>
              <a:pathLst>
                <a:path extrusionOk="0" h="4" w="29">
                  <a:moveTo>
                    <a:pt x="1" y="4"/>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69"/>
            <p:cNvSpPr/>
            <p:nvPr/>
          </p:nvSpPr>
          <p:spPr>
            <a:xfrm>
              <a:off x="2277776" y="2253419"/>
              <a:ext cx="299" cy="54"/>
            </a:xfrm>
            <a:custGeom>
              <a:rect b="b" l="l" r="r" t="t"/>
              <a:pathLst>
                <a:path extrusionOk="0" h="4" w="22">
                  <a:moveTo>
                    <a:pt x="1" y="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69"/>
            <p:cNvSpPr/>
            <p:nvPr/>
          </p:nvSpPr>
          <p:spPr>
            <a:xfrm>
              <a:off x="2276595" y="2253609"/>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69"/>
            <p:cNvSpPr/>
            <p:nvPr/>
          </p:nvSpPr>
          <p:spPr>
            <a:xfrm>
              <a:off x="2275644" y="225355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69"/>
            <p:cNvSpPr/>
            <p:nvPr/>
          </p:nvSpPr>
          <p:spPr>
            <a:xfrm>
              <a:off x="2252019" y="2279556"/>
              <a:ext cx="149" cy="353"/>
            </a:xfrm>
            <a:custGeom>
              <a:rect b="b" l="l" r="r" t="t"/>
              <a:pathLst>
                <a:path extrusionOk="0" h="26" w="11">
                  <a:moveTo>
                    <a:pt x="11"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69"/>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69"/>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69"/>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69"/>
            <p:cNvSpPr/>
            <p:nvPr/>
          </p:nvSpPr>
          <p:spPr>
            <a:xfrm>
              <a:off x="2193595" y="217727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69"/>
            <p:cNvSpPr/>
            <p:nvPr/>
          </p:nvSpPr>
          <p:spPr>
            <a:xfrm>
              <a:off x="2185897" y="2177697"/>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69"/>
            <p:cNvSpPr/>
            <p:nvPr/>
          </p:nvSpPr>
          <p:spPr>
            <a:xfrm>
              <a:off x="2200113" y="2177372"/>
              <a:ext cx="625" cy="109"/>
            </a:xfrm>
            <a:custGeom>
              <a:rect b="b" l="l" r="r" t="t"/>
              <a:pathLst>
                <a:path extrusionOk="0" h="8" w="46">
                  <a:moveTo>
                    <a:pt x="46"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69"/>
            <p:cNvSpPr/>
            <p:nvPr/>
          </p:nvSpPr>
          <p:spPr>
            <a:xfrm>
              <a:off x="2192889" y="2177317"/>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69"/>
            <p:cNvSpPr/>
            <p:nvPr/>
          </p:nvSpPr>
          <p:spPr>
            <a:xfrm>
              <a:off x="2197492" y="2177277"/>
              <a:ext cx="774" cy="14"/>
            </a:xfrm>
            <a:custGeom>
              <a:rect b="b" l="l" r="r" t="t"/>
              <a:pathLst>
                <a:path extrusionOk="0" h="1" w="57">
                  <a:moveTo>
                    <a:pt x="57"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69"/>
            <p:cNvSpPr/>
            <p:nvPr/>
          </p:nvSpPr>
          <p:spPr>
            <a:xfrm>
              <a:off x="2198497" y="2177277"/>
              <a:ext cx="679" cy="54"/>
            </a:xfrm>
            <a:custGeom>
              <a:rect b="b" l="l" r="r" t="t"/>
              <a:pathLst>
                <a:path extrusionOk="0" h="4" w="50">
                  <a:moveTo>
                    <a:pt x="49"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69"/>
            <p:cNvSpPr/>
            <p:nvPr/>
          </p:nvSpPr>
          <p:spPr>
            <a:xfrm>
              <a:off x="2197261" y="217722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69"/>
            <p:cNvSpPr/>
            <p:nvPr/>
          </p:nvSpPr>
          <p:spPr>
            <a:xfrm>
              <a:off x="2195401" y="217727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69"/>
            <p:cNvSpPr/>
            <p:nvPr/>
          </p:nvSpPr>
          <p:spPr>
            <a:xfrm>
              <a:off x="2136421" y="2173421"/>
              <a:ext cx="679" cy="149"/>
            </a:xfrm>
            <a:custGeom>
              <a:rect b="b" l="l" r="r" t="t"/>
              <a:pathLst>
                <a:path extrusionOk="0" h="11" w="50">
                  <a:moveTo>
                    <a:pt x="0" y="11"/>
                  </a:moveTo>
                  <a:lnTo>
                    <a:pt x="4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69"/>
            <p:cNvSpPr/>
            <p:nvPr/>
          </p:nvSpPr>
          <p:spPr>
            <a:xfrm>
              <a:off x="2199257" y="2177317"/>
              <a:ext cx="679" cy="68"/>
            </a:xfrm>
            <a:custGeom>
              <a:rect b="b" l="l" r="r" t="t"/>
              <a:pathLst>
                <a:path extrusionOk="0" h="5" w="50">
                  <a:moveTo>
                    <a:pt x="49"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69"/>
            <p:cNvSpPr/>
            <p:nvPr/>
          </p:nvSpPr>
          <p:spPr>
            <a:xfrm>
              <a:off x="2187852" y="2177562"/>
              <a:ext cx="394" cy="14"/>
            </a:xfrm>
            <a:custGeom>
              <a:rect b="b" l="l" r="r" t="t"/>
              <a:pathLst>
                <a:path extrusionOk="0" h="1" w="29">
                  <a:moveTo>
                    <a:pt x="2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69"/>
            <p:cNvSpPr/>
            <p:nvPr/>
          </p:nvSpPr>
          <p:spPr>
            <a:xfrm>
              <a:off x="2187323" y="2177602"/>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69"/>
            <p:cNvSpPr/>
            <p:nvPr/>
          </p:nvSpPr>
          <p:spPr>
            <a:xfrm>
              <a:off x="2186847" y="217760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69"/>
            <p:cNvSpPr/>
            <p:nvPr/>
          </p:nvSpPr>
          <p:spPr>
            <a:xfrm>
              <a:off x="2200832" y="2177467"/>
              <a:ext cx="475" cy="109"/>
            </a:xfrm>
            <a:custGeom>
              <a:rect b="b" l="l" r="r" t="t"/>
              <a:pathLst>
                <a:path extrusionOk="0" h="8" w="35">
                  <a:moveTo>
                    <a:pt x="3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69"/>
            <p:cNvSpPr/>
            <p:nvPr/>
          </p:nvSpPr>
          <p:spPr>
            <a:xfrm>
              <a:off x="2186372" y="217765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69"/>
            <p:cNvSpPr/>
            <p:nvPr/>
          </p:nvSpPr>
          <p:spPr>
            <a:xfrm>
              <a:off x="2192075" y="2177317"/>
              <a:ext cx="489" cy="14"/>
            </a:xfrm>
            <a:custGeom>
              <a:rect b="b" l="l" r="r" t="t"/>
              <a:pathLst>
                <a:path extrusionOk="0" h="1" w="36">
                  <a:moveTo>
                    <a:pt x="36"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69"/>
            <p:cNvSpPr/>
            <p:nvPr/>
          </p:nvSpPr>
          <p:spPr>
            <a:xfrm>
              <a:off x="2191219" y="2177372"/>
              <a:ext cx="394" cy="14"/>
            </a:xfrm>
            <a:custGeom>
              <a:rect b="b" l="l" r="r" t="t"/>
              <a:pathLst>
                <a:path extrusionOk="0" h="1" w="29">
                  <a:moveTo>
                    <a:pt x="29"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69"/>
            <p:cNvSpPr/>
            <p:nvPr/>
          </p:nvSpPr>
          <p:spPr>
            <a:xfrm>
              <a:off x="2190513" y="2177412"/>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69"/>
            <p:cNvSpPr/>
            <p:nvPr/>
          </p:nvSpPr>
          <p:spPr>
            <a:xfrm>
              <a:off x="2189223" y="217746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69"/>
            <p:cNvSpPr/>
            <p:nvPr/>
          </p:nvSpPr>
          <p:spPr>
            <a:xfrm>
              <a:off x="2188558" y="2177507"/>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69"/>
            <p:cNvSpPr/>
            <p:nvPr/>
          </p:nvSpPr>
          <p:spPr>
            <a:xfrm>
              <a:off x="2189889" y="2177412"/>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69"/>
            <p:cNvSpPr/>
            <p:nvPr/>
          </p:nvSpPr>
          <p:spPr>
            <a:xfrm>
              <a:off x="2194695" y="217727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69"/>
            <p:cNvSpPr/>
            <p:nvPr/>
          </p:nvSpPr>
          <p:spPr>
            <a:xfrm>
              <a:off x="2195971" y="21772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69"/>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69"/>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69"/>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69"/>
            <p:cNvSpPr/>
            <p:nvPr/>
          </p:nvSpPr>
          <p:spPr>
            <a:xfrm>
              <a:off x="2229915" y="217699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69"/>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69"/>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69"/>
            <p:cNvSpPr/>
            <p:nvPr/>
          </p:nvSpPr>
          <p:spPr>
            <a:xfrm>
              <a:off x="2229494" y="2175892"/>
              <a:ext cx="95" cy="109"/>
            </a:xfrm>
            <a:custGeom>
              <a:rect b="b" l="l" r="r" t="t"/>
              <a:pathLst>
                <a:path extrusionOk="0" h="8" w="7">
                  <a:moveTo>
                    <a:pt x="0" y="1"/>
                  </a:moveTo>
                  <a:lnTo>
                    <a:pt x="7"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69"/>
            <p:cNvSpPr/>
            <p:nvPr/>
          </p:nvSpPr>
          <p:spPr>
            <a:xfrm>
              <a:off x="2228965" y="2175566"/>
              <a:ext cx="244" cy="54"/>
            </a:xfrm>
            <a:custGeom>
              <a:rect b="b" l="l" r="r" t="t"/>
              <a:pathLst>
                <a:path extrusionOk="0" h="4" w="18">
                  <a:moveTo>
                    <a:pt x="1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69"/>
            <p:cNvSpPr/>
            <p:nvPr/>
          </p:nvSpPr>
          <p:spPr>
            <a:xfrm>
              <a:off x="2230010" y="217718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69"/>
            <p:cNvSpPr/>
            <p:nvPr/>
          </p:nvSpPr>
          <p:spPr>
            <a:xfrm>
              <a:off x="2229915" y="21768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69"/>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69"/>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69"/>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69"/>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69"/>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69"/>
            <p:cNvSpPr/>
            <p:nvPr/>
          </p:nvSpPr>
          <p:spPr>
            <a:xfrm>
              <a:off x="2231056" y="2177127"/>
              <a:ext cx="638" cy="109"/>
            </a:xfrm>
            <a:custGeom>
              <a:rect b="b" l="l" r="r" t="t"/>
              <a:pathLst>
                <a:path extrusionOk="0" h="8" w="47">
                  <a:moveTo>
                    <a:pt x="1" y="8"/>
                  </a:moveTo>
                  <a:lnTo>
                    <a:pt x="4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69"/>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69"/>
            <p:cNvSpPr/>
            <p:nvPr/>
          </p:nvSpPr>
          <p:spPr>
            <a:xfrm>
              <a:off x="2232536" y="2177032"/>
              <a:ext cx="489" cy="14"/>
            </a:xfrm>
            <a:custGeom>
              <a:rect b="b" l="l" r="r" t="t"/>
              <a:pathLst>
                <a:path extrusionOk="0" h="1" w="36">
                  <a:moveTo>
                    <a:pt x="0" y="1"/>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69"/>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69"/>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69"/>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69"/>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69"/>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69"/>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69"/>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69"/>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69"/>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69"/>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69"/>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69"/>
            <p:cNvSpPr/>
            <p:nvPr/>
          </p:nvSpPr>
          <p:spPr>
            <a:xfrm>
              <a:off x="2034182" y="1771051"/>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69"/>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69"/>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69"/>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69"/>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69"/>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69"/>
            <p:cNvSpPr/>
            <p:nvPr/>
          </p:nvSpPr>
          <p:spPr>
            <a:xfrm>
              <a:off x="2110039" y="1759836"/>
              <a:ext cx="14" cy="448"/>
            </a:xfrm>
            <a:custGeom>
              <a:rect b="b" l="l" r="r" t="t"/>
              <a:pathLst>
                <a:path extrusionOk="0" h="33" w="1">
                  <a:moveTo>
                    <a:pt x="0" y="1"/>
                  </a:moveTo>
                  <a:lnTo>
                    <a:pt x="0"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69"/>
            <p:cNvSpPr/>
            <p:nvPr/>
          </p:nvSpPr>
          <p:spPr>
            <a:xfrm>
              <a:off x="2110039" y="1762878"/>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69"/>
            <p:cNvSpPr/>
            <p:nvPr/>
          </p:nvSpPr>
          <p:spPr>
            <a:xfrm>
              <a:off x="2119218" y="180970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69"/>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69"/>
            <p:cNvSpPr/>
            <p:nvPr/>
          </p:nvSpPr>
          <p:spPr>
            <a:xfrm>
              <a:off x="2119028" y="1808987"/>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69"/>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69"/>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69"/>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69"/>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69"/>
            <p:cNvSpPr/>
            <p:nvPr/>
          </p:nvSpPr>
          <p:spPr>
            <a:xfrm>
              <a:off x="2109985" y="1761452"/>
              <a:ext cx="14" cy="394"/>
            </a:xfrm>
            <a:custGeom>
              <a:rect b="b" l="l" r="r" t="t"/>
              <a:pathLst>
                <a:path extrusionOk="0" h="29" w="1">
                  <a:moveTo>
                    <a:pt x="1"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69"/>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69"/>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69"/>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69"/>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69"/>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69"/>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69"/>
            <p:cNvSpPr/>
            <p:nvPr/>
          </p:nvSpPr>
          <p:spPr>
            <a:xfrm>
              <a:off x="2135375" y="1790168"/>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69"/>
            <p:cNvSpPr/>
            <p:nvPr/>
          </p:nvSpPr>
          <p:spPr>
            <a:xfrm>
              <a:off x="2127962" y="1796916"/>
              <a:ext cx="434" cy="434"/>
            </a:xfrm>
            <a:custGeom>
              <a:rect b="b" l="l" r="r" t="t"/>
              <a:pathLst>
                <a:path extrusionOk="0" h="32" w="32">
                  <a:moveTo>
                    <a:pt x="0" y="32"/>
                  </a:move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69"/>
            <p:cNvSpPr/>
            <p:nvPr/>
          </p:nvSpPr>
          <p:spPr>
            <a:xfrm>
              <a:off x="2128573" y="1796577"/>
              <a:ext cx="109" cy="163"/>
            </a:xfrm>
            <a:custGeom>
              <a:rect b="b" l="l" r="r" t="t"/>
              <a:pathLst>
                <a:path extrusionOk="0" h="12" w="8">
                  <a:moveTo>
                    <a:pt x="1" y="1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69"/>
            <p:cNvSpPr/>
            <p:nvPr/>
          </p:nvSpPr>
          <p:spPr>
            <a:xfrm>
              <a:off x="2135416" y="17890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69"/>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69"/>
            <p:cNvSpPr/>
            <p:nvPr/>
          </p:nvSpPr>
          <p:spPr>
            <a:xfrm>
              <a:off x="2131899" y="1793726"/>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69"/>
            <p:cNvSpPr/>
            <p:nvPr/>
          </p:nvSpPr>
          <p:spPr>
            <a:xfrm>
              <a:off x="2131763" y="1793821"/>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69"/>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69"/>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69"/>
            <p:cNvSpPr/>
            <p:nvPr/>
          </p:nvSpPr>
          <p:spPr>
            <a:xfrm>
              <a:off x="2135375" y="178963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69"/>
            <p:cNvSpPr/>
            <p:nvPr/>
          </p:nvSpPr>
          <p:spPr>
            <a:xfrm>
              <a:off x="2135470" y="178830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69"/>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69"/>
            <p:cNvSpPr/>
            <p:nvPr/>
          </p:nvSpPr>
          <p:spPr>
            <a:xfrm>
              <a:off x="2137222" y="1859943"/>
              <a:ext cx="163" cy="244"/>
            </a:xfrm>
            <a:custGeom>
              <a:rect b="b" l="l" r="r" t="t"/>
              <a:pathLst>
                <a:path extrusionOk="0" h="18" w="12">
                  <a:moveTo>
                    <a:pt x="1" y="0"/>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69"/>
            <p:cNvSpPr/>
            <p:nvPr/>
          </p:nvSpPr>
          <p:spPr>
            <a:xfrm>
              <a:off x="2134615" y="1857418"/>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69"/>
            <p:cNvSpPr/>
            <p:nvPr/>
          </p:nvSpPr>
          <p:spPr>
            <a:xfrm>
              <a:off x="2136706" y="1859034"/>
              <a:ext cx="149" cy="204"/>
            </a:xfrm>
            <a:custGeom>
              <a:rect b="b" l="l" r="r" t="t"/>
              <a:pathLst>
                <a:path extrusionOk="0" h="15" w="11">
                  <a:moveTo>
                    <a:pt x="0" y="1"/>
                  </a:moveTo>
                  <a:lnTo>
                    <a:pt x="1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69"/>
            <p:cNvSpPr/>
            <p:nvPr/>
          </p:nvSpPr>
          <p:spPr>
            <a:xfrm>
              <a:off x="2137466" y="1860459"/>
              <a:ext cx="149" cy="258"/>
            </a:xfrm>
            <a:custGeom>
              <a:rect b="b" l="l" r="r" t="t"/>
              <a:pathLst>
                <a:path extrusionOk="0" h="19" w="11">
                  <a:moveTo>
                    <a:pt x="0" y="1"/>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69"/>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69"/>
            <p:cNvSpPr/>
            <p:nvPr/>
          </p:nvSpPr>
          <p:spPr>
            <a:xfrm>
              <a:off x="2137697" y="1861029"/>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69"/>
            <p:cNvSpPr/>
            <p:nvPr/>
          </p:nvSpPr>
          <p:spPr>
            <a:xfrm>
              <a:off x="2135036" y="1857567"/>
              <a:ext cx="163" cy="54"/>
            </a:xfrm>
            <a:custGeom>
              <a:rect b="b" l="l" r="r" t="t"/>
              <a:pathLst>
                <a:path extrusionOk="0" h="4" w="12">
                  <a:moveTo>
                    <a:pt x="1" y="0"/>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69"/>
            <p:cNvSpPr/>
            <p:nvPr/>
          </p:nvSpPr>
          <p:spPr>
            <a:xfrm>
              <a:off x="2137982" y="1861654"/>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69"/>
            <p:cNvSpPr/>
            <p:nvPr/>
          </p:nvSpPr>
          <p:spPr>
            <a:xfrm>
              <a:off x="2138172" y="1862265"/>
              <a:ext cx="68" cy="204"/>
            </a:xfrm>
            <a:custGeom>
              <a:rect b="b" l="l" r="r" t="t"/>
              <a:pathLst>
                <a:path extrusionOk="0" h="15" w="5">
                  <a:moveTo>
                    <a:pt x="1"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69"/>
            <p:cNvSpPr/>
            <p:nvPr/>
          </p:nvSpPr>
          <p:spPr>
            <a:xfrm>
              <a:off x="2136081" y="1858273"/>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69"/>
            <p:cNvSpPr/>
            <p:nvPr/>
          </p:nvSpPr>
          <p:spPr>
            <a:xfrm>
              <a:off x="2136421" y="1858613"/>
              <a:ext cx="149" cy="204"/>
            </a:xfrm>
            <a:custGeom>
              <a:rect b="b" l="l" r="r" t="t"/>
              <a:pathLst>
                <a:path extrusionOk="0" h="15" w="11">
                  <a:moveTo>
                    <a:pt x="0" y="0"/>
                  </a:moveTo>
                  <a:lnTo>
                    <a:pt x="1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69"/>
            <p:cNvSpPr/>
            <p:nvPr/>
          </p:nvSpPr>
          <p:spPr>
            <a:xfrm>
              <a:off x="2135755" y="1857947"/>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69"/>
            <p:cNvSpPr/>
            <p:nvPr/>
          </p:nvSpPr>
          <p:spPr>
            <a:xfrm>
              <a:off x="2119883" y="1812408"/>
              <a:ext cx="54" cy="109"/>
            </a:xfrm>
            <a:custGeom>
              <a:rect b="b" l="l" r="r" t="t"/>
              <a:pathLst>
                <a:path extrusionOk="0" h="8" w="4">
                  <a:moveTo>
                    <a:pt x="0"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69"/>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69"/>
            <p:cNvSpPr/>
            <p:nvPr/>
          </p:nvSpPr>
          <p:spPr>
            <a:xfrm>
              <a:off x="2135416" y="1857703"/>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69"/>
            <p:cNvSpPr/>
            <p:nvPr/>
          </p:nvSpPr>
          <p:spPr>
            <a:xfrm>
              <a:off x="2119978" y="1812653"/>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69"/>
            <p:cNvSpPr/>
            <p:nvPr/>
          </p:nvSpPr>
          <p:spPr>
            <a:xfrm>
              <a:off x="2136991" y="1859468"/>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69"/>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69"/>
            <p:cNvSpPr/>
            <p:nvPr/>
          </p:nvSpPr>
          <p:spPr>
            <a:xfrm>
              <a:off x="2121730" y="1810562"/>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69"/>
            <p:cNvSpPr/>
            <p:nvPr/>
          </p:nvSpPr>
          <p:spPr>
            <a:xfrm>
              <a:off x="2138362" y="1862985"/>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69"/>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69"/>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69"/>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69"/>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69"/>
            <p:cNvSpPr/>
            <p:nvPr/>
          </p:nvSpPr>
          <p:spPr>
            <a:xfrm>
              <a:off x="1925752" y="1946065"/>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69"/>
            <p:cNvSpPr/>
            <p:nvPr/>
          </p:nvSpPr>
          <p:spPr>
            <a:xfrm>
              <a:off x="1928943" y="1940268"/>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69"/>
            <p:cNvSpPr/>
            <p:nvPr/>
          </p:nvSpPr>
          <p:spPr>
            <a:xfrm>
              <a:off x="1925752" y="194026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69"/>
            <p:cNvSpPr/>
            <p:nvPr/>
          </p:nvSpPr>
          <p:spPr>
            <a:xfrm>
              <a:off x="1932880" y="1939181"/>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69"/>
            <p:cNvSpPr/>
            <p:nvPr/>
          </p:nvSpPr>
          <p:spPr>
            <a:xfrm>
              <a:off x="1931835" y="1939562"/>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69"/>
            <p:cNvSpPr/>
            <p:nvPr/>
          </p:nvSpPr>
          <p:spPr>
            <a:xfrm>
              <a:off x="1925901" y="1946025"/>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69"/>
            <p:cNvSpPr/>
            <p:nvPr/>
          </p:nvSpPr>
          <p:spPr>
            <a:xfrm>
              <a:off x="1925521" y="1946120"/>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69"/>
            <p:cNvSpPr/>
            <p:nvPr/>
          </p:nvSpPr>
          <p:spPr>
            <a:xfrm>
              <a:off x="1926947" y="19403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69"/>
            <p:cNvSpPr/>
            <p:nvPr/>
          </p:nvSpPr>
          <p:spPr>
            <a:xfrm>
              <a:off x="1925087" y="1946160"/>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69"/>
            <p:cNvSpPr/>
            <p:nvPr/>
          </p:nvSpPr>
          <p:spPr>
            <a:xfrm>
              <a:off x="1928033" y="19403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69"/>
            <p:cNvSpPr/>
            <p:nvPr/>
          </p:nvSpPr>
          <p:spPr>
            <a:xfrm>
              <a:off x="1926037" y="194602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69"/>
            <p:cNvSpPr/>
            <p:nvPr/>
          </p:nvSpPr>
          <p:spPr>
            <a:xfrm>
              <a:off x="1929893" y="1940132"/>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69"/>
            <p:cNvSpPr/>
            <p:nvPr/>
          </p:nvSpPr>
          <p:spPr>
            <a:xfrm>
              <a:off x="1930884" y="1939888"/>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69"/>
            <p:cNvSpPr/>
            <p:nvPr/>
          </p:nvSpPr>
          <p:spPr>
            <a:xfrm>
              <a:off x="1926132" y="194597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69"/>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69"/>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69"/>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69"/>
            <p:cNvSpPr/>
            <p:nvPr/>
          </p:nvSpPr>
          <p:spPr>
            <a:xfrm>
              <a:off x="1944856" y="194940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69"/>
            <p:cNvSpPr/>
            <p:nvPr/>
          </p:nvSpPr>
          <p:spPr>
            <a:xfrm>
              <a:off x="1945141" y="1949500"/>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69"/>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69"/>
            <p:cNvSpPr/>
            <p:nvPr/>
          </p:nvSpPr>
          <p:spPr>
            <a:xfrm>
              <a:off x="1927612" y="19505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69"/>
            <p:cNvSpPr/>
            <p:nvPr/>
          </p:nvSpPr>
          <p:spPr>
            <a:xfrm>
              <a:off x="1927843" y="195077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69"/>
            <p:cNvSpPr/>
            <p:nvPr/>
          </p:nvSpPr>
          <p:spPr>
            <a:xfrm>
              <a:off x="1944666" y="194935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69"/>
            <p:cNvSpPr/>
            <p:nvPr/>
          </p:nvSpPr>
          <p:spPr>
            <a:xfrm>
              <a:off x="1927802" y="195073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69"/>
            <p:cNvSpPr/>
            <p:nvPr/>
          </p:nvSpPr>
          <p:spPr>
            <a:xfrm>
              <a:off x="1927748" y="195068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69"/>
            <p:cNvSpPr/>
            <p:nvPr/>
          </p:nvSpPr>
          <p:spPr>
            <a:xfrm>
              <a:off x="1927137" y="195054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69"/>
            <p:cNvSpPr/>
            <p:nvPr/>
          </p:nvSpPr>
          <p:spPr>
            <a:xfrm>
              <a:off x="1944475" y="194931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69"/>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69"/>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69"/>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69"/>
            <p:cNvSpPr/>
            <p:nvPr/>
          </p:nvSpPr>
          <p:spPr>
            <a:xfrm>
              <a:off x="2074819" y="19584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69"/>
            <p:cNvSpPr/>
            <p:nvPr/>
          </p:nvSpPr>
          <p:spPr>
            <a:xfrm>
              <a:off x="2069972" y="1992704"/>
              <a:ext cx="109" cy="109"/>
            </a:xfrm>
            <a:custGeom>
              <a:rect b="b" l="l" r="r" t="t"/>
              <a:pathLst>
                <a:path extrusionOk="0" h="8" w="8">
                  <a:moveTo>
                    <a:pt x="7"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69"/>
            <p:cNvSpPr/>
            <p:nvPr/>
          </p:nvSpPr>
          <p:spPr>
            <a:xfrm>
              <a:off x="2074860" y="195885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69"/>
            <p:cNvSpPr/>
            <p:nvPr/>
          </p:nvSpPr>
          <p:spPr>
            <a:xfrm>
              <a:off x="2074670" y="195752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69"/>
            <p:cNvSpPr/>
            <p:nvPr/>
          </p:nvSpPr>
          <p:spPr>
            <a:xfrm>
              <a:off x="2074385" y="1955678"/>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69"/>
            <p:cNvSpPr/>
            <p:nvPr/>
          </p:nvSpPr>
          <p:spPr>
            <a:xfrm>
              <a:off x="2074480" y="195638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69"/>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69"/>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69"/>
            <p:cNvSpPr/>
            <p:nvPr/>
          </p:nvSpPr>
          <p:spPr>
            <a:xfrm>
              <a:off x="2054141" y="1965983"/>
              <a:ext cx="109" cy="204"/>
            </a:xfrm>
            <a:custGeom>
              <a:rect b="b" l="l" r="r" t="t"/>
              <a:pathLst>
                <a:path extrusionOk="0" h="15" w="8">
                  <a:moveTo>
                    <a:pt x="0" y="1"/>
                  </a:moveTo>
                  <a:lnTo>
                    <a:pt x="7"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69"/>
            <p:cNvSpPr/>
            <p:nvPr/>
          </p:nvSpPr>
          <p:spPr>
            <a:xfrm>
              <a:off x="2054331" y="1966323"/>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69"/>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69"/>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69"/>
            <p:cNvSpPr/>
            <p:nvPr/>
          </p:nvSpPr>
          <p:spPr>
            <a:xfrm>
              <a:off x="2060414" y="1992514"/>
              <a:ext cx="14" cy="774"/>
            </a:xfrm>
            <a:custGeom>
              <a:rect b="b" l="l" r="r" t="t"/>
              <a:pathLst>
                <a:path extrusionOk="0" h="57" w="1">
                  <a:moveTo>
                    <a:pt x="1" y="0"/>
                  </a:moveTo>
                  <a:lnTo>
                    <a:pt x="1"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69"/>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69"/>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69"/>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69"/>
            <p:cNvSpPr/>
            <p:nvPr/>
          </p:nvSpPr>
          <p:spPr>
            <a:xfrm>
              <a:off x="2060319" y="1990369"/>
              <a:ext cx="14" cy="638"/>
            </a:xfrm>
            <a:custGeom>
              <a:rect b="b" l="l" r="r" t="t"/>
              <a:pathLst>
                <a:path extrusionOk="0" h="47" w="1">
                  <a:moveTo>
                    <a:pt x="1" y="1"/>
                  </a:moveTo>
                  <a:lnTo>
                    <a:pt x="1" y="4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69"/>
            <p:cNvSpPr/>
            <p:nvPr/>
          </p:nvSpPr>
          <p:spPr>
            <a:xfrm>
              <a:off x="2060319" y="1989378"/>
              <a:ext cx="14" cy="584"/>
            </a:xfrm>
            <a:custGeom>
              <a:rect b="b" l="l" r="r" t="t"/>
              <a:pathLst>
                <a:path extrusionOk="0" h="43" w="1">
                  <a:moveTo>
                    <a:pt x="1"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69"/>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69"/>
            <p:cNvSpPr/>
            <p:nvPr/>
          </p:nvSpPr>
          <p:spPr>
            <a:xfrm>
              <a:off x="2054806" y="1966934"/>
              <a:ext cx="149" cy="163"/>
            </a:xfrm>
            <a:custGeom>
              <a:rect b="b" l="l" r="r" t="t"/>
              <a:pathLst>
                <a:path extrusionOk="0" h="12" w="11">
                  <a:moveTo>
                    <a:pt x="11"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69"/>
            <p:cNvSpPr/>
            <p:nvPr/>
          </p:nvSpPr>
          <p:spPr>
            <a:xfrm>
              <a:off x="2053951" y="1965603"/>
              <a:ext cx="109" cy="204"/>
            </a:xfrm>
            <a:custGeom>
              <a:rect b="b" l="l" r="r" t="t"/>
              <a:pathLst>
                <a:path extrusionOk="0" h="15" w="8">
                  <a:moveTo>
                    <a:pt x="0" y="1"/>
                  </a:moveTo>
                  <a:lnTo>
                    <a:pt x="7"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69"/>
            <p:cNvSpPr/>
            <p:nvPr/>
          </p:nvSpPr>
          <p:spPr>
            <a:xfrm>
              <a:off x="2060373" y="1991414"/>
              <a:ext cx="0" cy="679"/>
            </a:xfrm>
            <a:custGeom>
              <a:rect b="b" l="l" r="r" t="t"/>
              <a:pathLst>
                <a:path extrusionOk="0" h="50" w="0">
                  <a:moveTo>
                    <a:pt x="0" y="1"/>
                  </a:moveTo>
                  <a:lnTo>
                    <a:pt x="0" y="5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69"/>
            <p:cNvSpPr/>
            <p:nvPr/>
          </p:nvSpPr>
          <p:spPr>
            <a:xfrm>
              <a:off x="2053801" y="1965128"/>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69"/>
            <p:cNvSpPr/>
            <p:nvPr/>
          </p:nvSpPr>
          <p:spPr>
            <a:xfrm>
              <a:off x="2060224" y="1987477"/>
              <a:ext cx="14" cy="584"/>
            </a:xfrm>
            <a:custGeom>
              <a:rect b="b" l="l" r="r" t="t"/>
              <a:pathLst>
                <a:path extrusionOk="0" h="43" w="1">
                  <a:moveTo>
                    <a:pt x="1"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69"/>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69"/>
            <p:cNvSpPr/>
            <p:nvPr/>
          </p:nvSpPr>
          <p:spPr>
            <a:xfrm>
              <a:off x="2059939" y="1982820"/>
              <a:ext cx="14" cy="434"/>
            </a:xfrm>
            <a:custGeom>
              <a:rect b="b" l="l" r="r" t="t"/>
              <a:pathLst>
                <a:path extrusionOk="0" h="32" w="1">
                  <a:moveTo>
                    <a:pt x="1" y="0"/>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69"/>
            <p:cNvSpPr/>
            <p:nvPr/>
          </p:nvSpPr>
          <p:spPr>
            <a:xfrm>
              <a:off x="2060088" y="1984435"/>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69"/>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69"/>
            <p:cNvSpPr/>
            <p:nvPr/>
          </p:nvSpPr>
          <p:spPr>
            <a:xfrm>
              <a:off x="2060468" y="1993695"/>
              <a:ext cx="54" cy="923"/>
            </a:xfrm>
            <a:custGeom>
              <a:rect b="b" l="l" r="r" t="t"/>
              <a:pathLst>
                <a:path extrusionOk="0" h="68" w="4">
                  <a:moveTo>
                    <a:pt x="0" y="1"/>
                  </a:moveTo>
                  <a:lnTo>
                    <a:pt x="4" y="6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69"/>
            <p:cNvSpPr/>
            <p:nvPr/>
          </p:nvSpPr>
          <p:spPr>
            <a:xfrm>
              <a:off x="2060183" y="1986621"/>
              <a:ext cx="0" cy="584"/>
            </a:xfrm>
            <a:custGeom>
              <a:rect b="b" l="l" r="r" t="t"/>
              <a:pathLst>
                <a:path extrusionOk="0" h="43" w="0">
                  <a:moveTo>
                    <a:pt x="0" y="0"/>
                  </a:moveTo>
                  <a:lnTo>
                    <a:pt x="0"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69"/>
            <p:cNvSpPr/>
            <p:nvPr/>
          </p:nvSpPr>
          <p:spPr>
            <a:xfrm>
              <a:off x="2060129" y="1985807"/>
              <a:ext cx="14" cy="638"/>
            </a:xfrm>
            <a:custGeom>
              <a:rect b="b" l="l" r="r" t="t"/>
              <a:pathLst>
                <a:path extrusionOk="0" h="47" w="1">
                  <a:moveTo>
                    <a:pt x="1" y="1"/>
                  </a:moveTo>
                  <a:lnTo>
                    <a:pt x="1" y="4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69"/>
            <p:cNvSpPr/>
            <p:nvPr/>
          </p:nvSpPr>
          <p:spPr>
            <a:xfrm>
              <a:off x="2060088" y="1985101"/>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69"/>
            <p:cNvSpPr/>
            <p:nvPr/>
          </p:nvSpPr>
          <p:spPr>
            <a:xfrm>
              <a:off x="2054562" y="1966649"/>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69"/>
            <p:cNvSpPr/>
            <p:nvPr/>
          </p:nvSpPr>
          <p:spPr>
            <a:xfrm>
              <a:off x="2060509" y="1994795"/>
              <a:ext cx="14" cy="530"/>
            </a:xfrm>
            <a:custGeom>
              <a:rect b="b" l="l" r="r" t="t"/>
              <a:pathLst>
                <a:path extrusionOk="0" h="39" w="1">
                  <a:moveTo>
                    <a:pt x="1" y="39"/>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69"/>
            <p:cNvSpPr/>
            <p:nvPr/>
          </p:nvSpPr>
          <p:spPr>
            <a:xfrm>
              <a:off x="2055091" y="1967178"/>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69"/>
            <p:cNvSpPr/>
            <p:nvPr/>
          </p:nvSpPr>
          <p:spPr>
            <a:xfrm>
              <a:off x="2055376" y="1967463"/>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69"/>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69"/>
            <p:cNvSpPr/>
            <p:nvPr/>
          </p:nvSpPr>
          <p:spPr>
            <a:xfrm>
              <a:off x="2060278" y="1988427"/>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69"/>
            <p:cNvSpPr/>
            <p:nvPr/>
          </p:nvSpPr>
          <p:spPr>
            <a:xfrm>
              <a:off x="2056137" y="1967884"/>
              <a:ext cx="149" cy="109"/>
            </a:xfrm>
            <a:custGeom>
              <a:rect b="b" l="l" r="r" t="t"/>
              <a:pathLst>
                <a:path extrusionOk="0" h="8" w="11">
                  <a:moveTo>
                    <a:pt x="0"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69"/>
            <p:cNvSpPr/>
            <p:nvPr/>
          </p:nvSpPr>
          <p:spPr>
            <a:xfrm>
              <a:off x="2055757" y="1967654"/>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69"/>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69"/>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69"/>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69"/>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69"/>
            <p:cNvSpPr/>
            <p:nvPr/>
          </p:nvSpPr>
          <p:spPr>
            <a:xfrm>
              <a:off x="2159136" y="1988902"/>
              <a:ext cx="204" cy="299"/>
            </a:xfrm>
            <a:custGeom>
              <a:rect b="b" l="l" r="r" t="t"/>
              <a:pathLst>
                <a:path extrusionOk="0" h="22" w="15">
                  <a:moveTo>
                    <a:pt x="1" y="2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69"/>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69"/>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69"/>
            <p:cNvSpPr/>
            <p:nvPr/>
          </p:nvSpPr>
          <p:spPr>
            <a:xfrm>
              <a:off x="2159611" y="1988332"/>
              <a:ext cx="204" cy="299"/>
            </a:xfrm>
            <a:custGeom>
              <a:rect b="b" l="l" r="r" t="t"/>
              <a:pathLst>
                <a:path extrusionOk="0" h="22" w="15">
                  <a:moveTo>
                    <a:pt x="1" y="2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69"/>
            <p:cNvSpPr/>
            <p:nvPr/>
          </p:nvSpPr>
          <p:spPr>
            <a:xfrm>
              <a:off x="2161132" y="1986757"/>
              <a:ext cx="258" cy="258"/>
            </a:xfrm>
            <a:custGeom>
              <a:rect b="b" l="l" r="r" t="t"/>
              <a:pathLst>
                <a:path extrusionOk="0" h="19" w="19">
                  <a:moveTo>
                    <a:pt x="1" y="1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69"/>
            <p:cNvSpPr/>
            <p:nvPr/>
          </p:nvSpPr>
          <p:spPr>
            <a:xfrm>
              <a:off x="2160086" y="1987803"/>
              <a:ext cx="258" cy="258"/>
            </a:xfrm>
            <a:custGeom>
              <a:rect b="b" l="l" r="r" t="t"/>
              <a:pathLst>
                <a:path extrusionOk="0" h="19" w="19">
                  <a:moveTo>
                    <a:pt x="1" y="1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69"/>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69"/>
            <p:cNvSpPr/>
            <p:nvPr/>
          </p:nvSpPr>
          <p:spPr>
            <a:xfrm>
              <a:off x="2160616" y="1987287"/>
              <a:ext cx="244" cy="244"/>
            </a:xfrm>
            <a:custGeom>
              <a:rect b="b" l="l" r="r" t="t"/>
              <a:pathLst>
                <a:path extrusionOk="0" h="18" w="18">
                  <a:moveTo>
                    <a:pt x="0" y="18"/>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69"/>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69"/>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69"/>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69"/>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69"/>
            <p:cNvSpPr/>
            <p:nvPr/>
          </p:nvSpPr>
          <p:spPr>
            <a:xfrm>
              <a:off x="2115213" y="2000688"/>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69"/>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69"/>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69"/>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69"/>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69"/>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69"/>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69"/>
            <p:cNvSpPr/>
            <p:nvPr/>
          </p:nvSpPr>
          <p:spPr>
            <a:xfrm>
              <a:off x="2153718" y="1945875"/>
              <a:ext cx="68" cy="204"/>
            </a:xfrm>
            <a:custGeom>
              <a:rect b="b" l="l" r="r" t="t"/>
              <a:pathLst>
                <a:path extrusionOk="0" h="15" w="5">
                  <a:moveTo>
                    <a:pt x="4"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69"/>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69"/>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69"/>
            <p:cNvSpPr/>
            <p:nvPr/>
          </p:nvSpPr>
          <p:spPr>
            <a:xfrm>
              <a:off x="2115172" y="2000918"/>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69"/>
            <p:cNvSpPr/>
            <p:nvPr/>
          </p:nvSpPr>
          <p:spPr>
            <a:xfrm>
              <a:off x="2153487" y="1948645"/>
              <a:ext cx="14" cy="299"/>
            </a:xfrm>
            <a:custGeom>
              <a:rect b="b" l="l" r="r" t="t"/>
              <a:pathLst>
                <a:path extrusionOk="0" h="22"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69"/>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69"/>
            <p:cNvSpPr/>
            <p:nvPr/>
          </p:nvSpPr>
          <p:spPr>
            <a:xfrm>
              <a:off x="2113597" y="2006825"/>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69"/>
            <p:cNvSpPr/>
            <p:nvPr/>
          </p:nvSpPr>
          <p:spPr>
            <a:xfrm>
              <a:off x="2114506" y="2003824"/>
              <a:ext cx="54" cy="244"/>
            </a:xfrm>
            <a:custGeom>
              <a:rect b="b" l="l" r="r" t="t"/>
              <a:pathLst>
                <a:path extrusionOk="0" h="18"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69"/>
            <p:cNvSpPr/>
            <p:nvPr/>
          </p:nvSpPr>
          <p:spPr>
            <a:xfrm>
              <a:off x="2115117" y="2001204"/>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69"/>
            <p:cNvSpPr/>
            <p:nvPr/>
          </p:nvSpPr>
          <p:spPr>
            <a:xfrm>
              <a:off x="2113977" y="2005535"/>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69"/>
            <p:cNvSpPr/>
            <p:nvPr/>
          </p:nvSpPr>
          <p:spPr>
            <a:xfrm>
              <a:off x="2114602" y="2003254"/>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69"/>
            <p:cNvSpPr/>
            <p:nvPr/>
          </p:nvSpPr>
          <p:spPr>
            <a:xfrm>
              <a:off x="2114221" y="2004924"/>
              <a:ext cx="54" cy="299"/>
            </a:xfrm>
            <a:custGeom>
              <a:rect b="b" l="l" r="r" t="t"/>
              <a:pathLst>
                <a:path extrusionOk="0" h="22" w="4">
                  <a:moveTo>
                    <a:pt x="0" y="21"/>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69"/>
            <p:cNvSpPr/>
            <p:nvPr/>
          </p:nvSpPr>
          <p:spPr>
            <a:xfrm>
              <a:off x="2113787" y="2006159"/>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69"/>
            <p:cNvSpPr/>
            <p:nvPr/>
          </p:nvSpPr>
          <p:spPr>
            <a:xfrm>
              <a:off x="2114316" y="2004353"/>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69"/>
            <p:cNvSpPr/>
            <p:nvPr/>
          </p:nvSpPr>
          <p:spPr>
            <a:xfrm>
              <a:off x="2114982" y="2001923"/>
              <a:ext cx="14" cy="204"/>
            </a:xfrm>
            <a:custGeom>
              <a:rect b="b" l="l" r="r" t="t"/>
              <a:pathLst>
                <a:path extrusionOk="0" h="15" w="1">
                  <a:moveTo>
                    <a:pt x="0"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69"/>
            <p:cNvSpPr/>
            <p:nvPr/>
          </p:nvSpPr>
          <p:spPr>
            <a:xfrm>
              <a:off x="2114737" y="2002779"/>
              <a:ext cx="68" cy="244"/>
            </a:xfrm>
            <a:custGeom>
              <a:rect b="b" l="l" r="r" t="t"/>
              <a:pathLst>
                <a:path extrusionOk="0" h="18" w="5">
                  <a:moveTo>
                    <a:pt x="1"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69"/>
            <p:cNvSpPr/>
            <p:nvPr/>
          </p:nvSpPr>
          <p:spPr>
            <a:xfrm>
              <a:off x="2114832" y="2002344"/>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69"/>
            <p:cNvSpPr/>
            <p:nvPr/>
          </p:nvSpPr>
          <p:spPr>
            <a:xfrm>
              <a:off x="2113366" y="2007490"/>
              <a:ext cx="54" cy="204"/>
            </a:xfrm>
            <a:custGeom>
              <a:rect b="b" l="l" r="r" t="t"/>
              <a:pathLst>
                <a:path extrusionOk="0" h="15" w="4">
                  <a:moveTo>
                    <a:pt x="0" y="1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69"/>
            <p:cNvSpPr/>
            <p:nvPr/>
          </p:nvSpPr>
          <p:spPr>
            <a:xfrm>
              <a:off x="2115022" y="2001543"/>
              <a:ext cx="68" cy="204"/>
            </a:xfrm>
            <a:custGeom>
              <a:rect b="b" l="l" r="r" t="t"/>
              <a:pathLst>
                <a:path extrusionOk="0" h="15" w="5">
                  <a:moveTo>
                    <a:pt x="1" y="1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69"/>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69"/>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69"/>
            <p:cNvSpPr/>
            <p:nvPr/>
          </p:nvSpPr>
          <p:spPr>
            <a:xfrm>
              <a:off x="2053761" y="1996316"/>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69"/>
            <p:cNvSpPr/>
            <p:nvPr/>
          </p:nvSpPr>
          <p:spPr>
            <a:xfrm>
              <a:off x="2053516" y="1995786"/>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69"/>
            <p:cNvSpPr/>
            <p:nvPr/>
          </p:nvSpPr>
          <p:spPr>
            <a:xfrm>
              <a:off x="2052905" y="1993980"/>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69"/>
            <p:cNvSpPr/>
            <p:nvPr/>
          </p:nvSpPr>
          <p:spPr>
            <a:xfrm>
              <a:off x="2053326" y="1995175"/>
              <a:ext cx="68" cy="244"/>
            </a:xfrm>
            <a:custGeom>
              <a:rect b="b" l="l" r="r" t="t"/>
              <a:pathLst>
                <a:path extrusionOk="0" h="18" w="5">
                  <a:moveTo>
                    <a:pt x="1" y="0"/>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69"/>
            <p:cNvSpPr/>
            <p:nvPr/>
          </p:nvSpPr>
          <p:spPr>
            <a:xfrm>
              <a:off x="2053095" y="1994605"/>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69"/>
            <p:cNvSpPr/>
            <p:nvPr/>
          </p:nvSpPr>
          <p:spPr>
            <a:xfrm>
              <a:off x="2054277" y="1997497"/>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69"/>
            <p:cNvSpPr/>
            <p:nvPr/>
          </p:nvSpPr>
          <p:spPr>
            <a:xfrm>
              <a:off x="2053992" y="1996927"/>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69"/>
            <p:cNvSpPr/>
            <p:nvPr/>
          </p:nvSpPr>
          <p:spPr>
            <a:xfrm>
              <a:off x="2054467" y="1997931"/>
              <a:ext cx="109" cy="204"/>
            </a:xfrm>
            <a:custGeom>
              <a:rect b="b" l="l" r="r" t="t"/>
              <a:pathLst>
                <a:path extrusionOk="0" h="15" w="8">
                  <a:moveTo>
                    <a:pt x="1" y="0"/>
                  </a:moveTo>
                  <a:lnTo>
                    <a:pt x="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69"/>
            <p:cNvSpPr/>
            <p:nvPr/>
          </p:nvSpPr>
          <p:spPr>
            <a:xfrm>
              <a:off x="2048004" y="1965087"/>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69"/>
            <p:cNvSpPr/>
            <p:nvPr/>
          </p:nvSpPr>
          <p:spPr>
            <a:xfrm>
              <a:off x="2047909" y="1964897"/>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69"/>
            <p:cNvSpPr/>
            <p:nvPr/>
          </p:nvSpPr>
          <p:spPr>
            <a:xfrm>
              <a:off x="2048343" y="1965563"/>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69"/>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69"/>
            <p:cNvSpPr/>
            <p:nvPr/>
          </p:nvSpPr>
          <p:spPr>
            <a:xfrm>
              <a:off x="2052376" y="1991849"/>
              <a:ext cx="68" cy="244"/>
            </a:xfrm>
            <a:custGeom>
              <a:rect b="b" l="l" r="r" t="t"/>
              <a:pathLst>
                <a:path extrusionOk="0" h="18" w="5">
                  <a:moveTo>
                    <a:pt x="1" y="0"/>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69"/>
            <p:cNvSpPr/>
            <p:nvPr/>
          </p:nvSpPr>
          <p:spPr>
            <a:xfrm>
              <a:off x="2047393" y="1963472"/>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69"/>
            <p:cNvSpPr/>
            <p:nvPr/>
          </p:nvSpPr>
          <p:spPr>
            <a:xfrm>
              <a:off x="2047773" y="1964612"/>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69"/>
            <p:cNvSpPr/>
            <p:nvPr/>
          </p:nvSpPr>
          <p:spPr>
            <a:xfrm>
              <a:off x="2047529" y="1963947"/>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69"/>
            <p:cNvSpPr/>
            <p:nvPr/>
          </p:nvSpPr>
          <p:spPr>
            <a:xfrm>
              <a:off x="2047678" y="1964273"/>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69"/>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69"/>
            <p:cNvSpPr/>
            <p:nvPr/>
          </p:nvSpPr>
          <p:spPr>
            <a:xfrm>
              <a:off x="2048153" y="196531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69"/>
            <p:cNvSpPr/>
            <p:nvPr/>
          </p:nvSpPr>
          <p:spPr>
            <a:xfrm>
              <a:off x="2048438" y="1965658"/>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69"/>
            <p:cNvSpPr/>
            <p:nvPr/>
          </p:nvSpPr>
          <p:spPr>
            <a:xfrm>
              <a:off x="2047298" y="1962942"/>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69"/>
            <p:cNvSpPr/>
            <p:nvPr/>
          </p:nvSpPr>
          <p:spPr>
            <a:xfrm>
              <a:off x="2052661" y="1993179"/>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69"/>
            <p:cNvSpPr/>
            <p:nvPr/>
          </p:nvSpPr>
          <p:spPr>
            <a:xfrm>
              <a:off x="2048574" y="196575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69"/>
            <p:cNvSpPr/>
            <p:nvPr/>
          </p:nvSpPr>
          <p:spPr>
            <a:xfrm>
              <a:off x="2052525" y="1992514"/>
              <a:ext cx="54" cy="204"/>
            </a:xfrm>
            <a:custGeom>
              <a:rect b="b" l="l" r="r" t="t"/>
              <a:pathLst>
                <a:path extrusionOk="0" h="15" w="4">
                  <a:moveTo>
                    <a:pt x="0"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69"/>
            <p:cNvSpPr/>
            <p:nvPr/>
          </p:nvSpPr>
          <p:spPr>
            <a:xfrm>
              <a:off x="2047149" y="1962426"/>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69"/>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69"/>
            <p:cNvSpPr/>
            <p:nvPr/>
          </p:nvSpPr>
          <p:spPr>
            <a:xfrm>
              <a:off x="2048248" y="1965468"/>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69"/>
            <p:cNvSpPr/>
            <p:nvPr/>
          </p:nvSpPr>
          <p:spPr>
            <a:xfrm>
              <a:off x="2030082" y="1976927"/>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69"/>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69"/>
            <p:cNvSpPr/>
            <p:nvPr/>
          </p:nvSpPr>
          <p:spPr>
            <a:xfrm>
              <a:off x="2029756" y="1975203"/>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69"/>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69"/>
            <p:cNvSpPr/>
            <p:nvPr/>
          </p:nvSpPr>
          <p:spPr>
            <a:xfrm>
              <a:off x="2028561" y="2003444"/>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69"/>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69"/>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69"/>
            <p:cNvSpPr/>
            <p:nvPr/>
          </p:nvSpPr>
          <p:spPr>
            <a:xfrm>
              <a:off x="2030231" y="1977728"/>
              <a:ext cx="54" cy="353"/>
            </a:xfrm>
            <a:custGeom>
              <a:rect b="b" l="l" r="r" t="t"/>
              <a:pathLst>
                <a:path extrusionOk="0" h="26" w="4">
                  <a:moveTo>
                    <a:pt x="4"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69"/>
            <p:cNvSpPr/>
            <p:nvPr/>
          </p:nvSpPr>
          <p:spPr>
            <a:xfrm>
              <a:off x="2030747" y="1981530"/>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69"/>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69"/>
            <p:cNvSpPr/>
            <p:nvPr/>
          </p:nvSpPr>
          <p:spPr>
            <a:xfrm>
              <a:off x="2030557" y="1979914"/>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69"/>
            <p:cNvSpPr/>
            <p:nvPr/>
          </p:nvSpPr>
          <p:spPr>
            <a:xfrm>
              <a:off x="2029281" y="1973397"/>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69"/>
            <p:cNvSpPr/>
            <p:nvPr/>
          </p:nvSpPr>
          <p:spPr>
            <a:xfrm>
              <a:off x="2030367" y="1978488"/>
              <a:ext cx="68" cy="353"/>
            </a:xfrm>
            <a:custGeom>
              <a:rect b="b" l="l" r="r" t="t"/>
              <a:pathLst>
                <a:path extrusionOk="0" h="26" w="5">
                  <a:moveTo>
                    <a:pt x="4"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69"/>
            <p:cNvSpPr/>
            <p:nvPr/>
          </p:nvSpPr>
          <p:spPr>
            <a:xfrm>
              <a:off x="2029511" y="1974306"/>
              <a:ext cx="109" cy="394"/>
            </a:xfrm>
            <a:custGeom>
              <a:rect b="b" l="l" r="r" t="t"/>
              <a:pathLst>
                <a:path extrusionOk="0" h="29" w="8">
                  <a:moveTo>
                    <a:pt x="8"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69"/>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69"/>
            <p:cNvSpPr/>
            <p:nvPr/>
          </p:nvSpPr>
          <p:spPr>
            <a:xfrm>
              <a:off x="2030462" y="1979249"/>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69"/>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69"/>
            <p:cNvSpPr/>
            <p:nvPr/>
          </p:nvSpPr>
          <p:spPr>
            <a:xfrm>
              <a:off x="2028995" y="1972541"/>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69"/>
            <p:cNvSpPr/>
            <p:nvPr/>
          </p:nvSpPr>
          <p:spPr>
            <a:xfrm>
              <a:off x="2029892" y="1976072"/>
              <a:ext cx="109" cy="339"/>
            </a:xfrm>
            <a:custGeom>
              <a:rect b="b" l="l" r="r" t="t"/>
              <a:pathLst>
                <a:path extrusionOk="0" h="25" w="8">
                  <a:moveTo>
                    <a:pt x="8"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69"/>
            <p:cNvSpPr/>
            <p:nvPr/>
          </p:nvSpPr>
          <p:spPr>
            <a:xfrm>
              <a:off x="2028425" y="1970885"/>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69"/>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69"/>
            <p:cNvSpPr/>
            <p:nvPr/>
          </p:nvSpPr>
          <p:spPr>
            <a:xfrm>
              <a:off x="2028710" y="1971686"/>
              <a:ext cx="109" cy="353"/>
            </a:xfrm>
            <a:custGeom>
              <a:rect b="b" l="l" r="r" t="t"/>
              <a:pathLst>
                <a:path extrusionOk="0" h="26" w="8">
                  <a:moveTo>
                    <a:pt x="7"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69"/>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69"/>
            <p:cNvSpPr/>
            <p:nvPr/>
          </p:nvSpPr>
          <p:spPr>
            <a:xfrm>
              <a:off x="1956464" y="195258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69"/>
            <p:cNvSpPr/>
            <p:nvPr/>
          </p:nvSpPr>
          <p:spPr>
            <a:xfrm>
              <a:off x="1957510" y="195258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69"/>
            <p:cNvSpPr/>
            <p:nvPr/>
          </p:nvSpPr>
          <p:spPr>
            <a:xfrm>
              <a:off x="1953898" y="1952352"/>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69"/>
            <p:cNvSpPr/>
            <p:nvPr/>
          </p:nvSpPr>
          <p:spPr>
            <a:xfrm>
              <a:off x="1953138" y="1952162"/>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69"/>
            <p:cNvSpPr/>
            <p:nvPr/>
          </p:nvSpPr>
          <p:spPr>
            <a:xfrm>
              <a:off x="1951997" y="1951822"/>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69"/>
            <p:cNvSpPr/>
            <p:nvPr/>
          </p:nvSpPr>
          <p:spPr>
            <a:xfrm>
              <a:off x="1952513" y="195201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69"/>
            <p:cNvSpPr/>
            <p:nvPr/>
          </p:nvSpPr>
          <p:spPr>
            <a:xfrm>
              <a:off x="1955650" y="1952542"/>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69"/>
            <p:cNvSpPr/>
            <p:nvPr/>
          </p:nvSpPr>
          <p:spPr>
            <a:xfrm>
              <a:off x="1958026" y="1952582"/>
              <a:ext cx="353" cy="14"/>
            </a:xfrm>
            <a:custGeom>
              <a:rect b="b" l="l" r="r" t="t"/>
              <a:pathLst>
                <a:path extrusionOk="0" h="1" w="26">
                  <a:moveTo>
                    <a:pt x="2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69"/>
            <p:cNvSpPr/>
            <p:nvPr/>
          </p:nvSpPr>
          <p:spPr>
            <a:xfrm>
              <a:off x="1958745" y="1952542"/>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69"/>
            <p:cNvSpPr/>
            <p:nvPr/>
          </p:nvSpPr>
          <p:spPr>
            <a:xfrm>
              <a:off x="1960972" y="1952202"/>
              <a:ext cx="543" cy="109"/>
            </a:xfrm>
            <a:custGeom>
              <a:rect b="b" l="l" r="r" t="t"/>
              <a:pathLst>
                <a:path extrusionOk="0" h="8" w="40">
                  <a:moveTo>
                    <a:pt x="39"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69"/>
            <p:cNvSpPr/>
            <p:nvPr/>
          </p:nvSpPr>
          <p:spPr>
            <a:xfrm>
              <a:off x="1959451" y="1952487"/>
              <a:ext cx="353" cy="68"/>
            </a:xfrm>
            <a:custGeom>
              <a:rect b="b" l="l" r="r" t="t"/>
              <a:pathLst>
                <a:path extrusionOk="0" h="5" w="26">
                  <a:moveTo>
                    <a:pt x="2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69"/>
            <p:cNvSpPr/>
            <p:nvPr/>
          </p:nvSpPr>
          <p:spPr>
            <a:xfrm>
              <a:off x="1960171" y="1952392"/>
              <a:ext cx="394" cy="68"/>
            </a:xfrm>
            <a:custGeom>
              <a:rect b="b" l="l" r="r" t="t"/>
              <a:pathLst>
                <a:path extrusionOk="0" h="5" w="29">
                  <a:moveTo>
                    <a:pt x="28"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69"/>
            <p:cNvSpPr/>
            <p:nvPr/>
          </p:nvSpPr>
          <p:spPr>
            <a:xfrm>
              <a:off x="1961732" y="1952067"/>
              <a:ext cx="448" cy="109"/>
            </a:xfrm>
            <a:custGeom>
              <a:rect b="b" l="l" r="r" t="t"/>
              <a:pathLst>
                <a:path extrusionOk="0" h="8" w="33">
                  <a:moveTo>
                    <a:pt x="3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69"/>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69"/>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69"/>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69"/>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69"/>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69"/>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69"/>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69"/>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69"/>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69"/>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69"/>
            <p:cNvSpPr/>
            <p:nvPr/>
          </p:nvSpPr>
          <p:spPr>
            <a:xfrm>
              <a:off x="1946960" y="1949595"/>
              <a:ext cx="0" cy="109"/>
            </a:xfrm>
            <a:custGeom>
              <a:rect b="b" l="l" r="r" t="t"/>
              <a:pathLst>
                <a:path extrusionOk="0" h="8" w="0">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69"/>
            <p:cNvSpPr/>
            <p:nvPr/>
          </p:nvSpPr>
          <p:spPr>
            <a:xfrm>
              <a:off x="1987217" y="1973261"/>
              <a:ext cx="109" cy="109"/>
            </a:xfrm>
            <a:custGeom>
              <a:rect b="b" l="l" r="r" t="t"/>
              <a:pathLst>
                <a:path extrusionOk="0" h="8" w="8">
                  <a:moveTo>
                    <a:pt x="7"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69"/>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69"/>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69"/>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69"/>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69"/>
            <p:cNvSpPr/>
            <p:nvPr/>
          </p:nvSpPr>
          <p:spPr>
            <a:xfrm>
              <a:off x="1986878" y="1967789"/>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69"/>
            <p:cNvSpPr/>
            <p:nvPr/>
          </p:nvSpPr>
          <p:spPr>
            <a:xfrm>
              <a:off x="1986742" y="1968319"/>
              <a:ext cx="54" cy="244"/>
            </a:xfrm>
            <a:custGeom>
              <a:rect b="b" l="l" r="r" t="t"/>
              <a:pathLst>
                <a:path extrusionOk="0" h="18" w="4">
                  <a:moveTo>
                    <a:pt x="0"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69"/>
            <p:cNvSpPr/>
            <p:nvPr/>
          </p:nvSpPr>
          <p:spPr>
            <a:xfrm>
              <a:off x="1986457" y="1971211"/>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69"/>
            <p:cNvSpPr/>
            <p:nvPr/>
          </p:nvSpPr>
          <p:spPr>
            <a:xfrm>
              <a:off x="1986688" y="1968835"/>
              <a:ext cx="14" cy="258"/>
            </a:xfrm>
            <a:custGeom>
              <a:rect b="b" l="l" r="r" t="t"/>
              <a:pathLst>
                <a:path extrusionOk="0" h="19" w="1">
                  <a:moveTo>
                    <a:pt x="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69"/>
            <p:cNvSpPr/>
            <p:nvPr/>
          </p:nvSpPr>
          <p:spPr>
            <a:xfrm>
              <a:off x="1986457" y="1970736"/>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69"/>
            <p:cNvSpPr/>
            <p:nvPr/>
          </p:nvSpPr>
          <p:spPr>
            <a:xfrm>
              <a:off x="1986973" y="1967273"/>
              <a:ext cx="68" cy="244"/>
            </a:xfrm>
            <a:custGeom>
              <a:rect b="b" l="l" r="r" t="t"/>
              <a:pathLst>
                <a:path extrusionOk="0" h="18" w="5">
                  <a:moveTo>
                    <a:pt x="1"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69"/>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69"/>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69"/>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69"/>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69"/>
            <p:cNvSpPr/>
            <p:nvPr/>
          </p:nvSpPr>
          <p:spPr>
            <a:xfrm>
              <a:off x="1986593" y="1969310"/>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69"/>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69"/>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69"/>
            <p:cNvSpPr/>
            <p:nvPr/>
          </p:nvSpPr>
          <p:spPr>
            <a:xfrm>
              <a:off x="1991345" y="2005630"/>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69"/>
            <p:cNvSpPr/>
            <p:nvPr/>
          </p:nvSpPr>
          <p:spPr>
            <a:xfrm>
              <a:off x="1990259" y="2008766"/>
              <a:ext cx="54" cy="299"/>
            </a:xfrm>
            <a:custGeom>
              <a:rect b="b" l="l" r="r" t="t"/>
              <a:pathLst>
                <a:path extrusionOk="0" h="22" w="4">
                  <a:moveTo>
                    <a:pt x="4"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69"/>
            <p:cNvSpPr/>
            <p:nvPr/>
          </p:nvSpPr>
          <p:spPr>
            <a:xfrm>
              <a:off x="1990639" y="2007490"/>
              <a:ext cx="54" cy="244"/>
            </a:xfrm>
            <a:custGeom>
              <a:rect b="b" l="l" r="r" t="t"/>
              <a:pathLst>
                <a:path extrusionOk="0" h="18" w="4">
                  <a:moveTo>
                    <a:pt x="4"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69"/>
            <p:cNvSpPr/>
            <p:nvPr/>
          </p:nvSpPr>
          <p:spPr>
            <a:xfrm>
              <a:off x="1991155" y="2006064"/>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69"/>
            <p:cNvSpPr/>
            <p:nvPr/>
          </p:nvSpPr>
          <p:spPr>
            <a:xfrm>
              <a:off x="1990449" y="2008101"/>
              <a:ext cx="54" cy="258"/>
            </a:xfrm>
            <a:custGeom>
              <a:rect b="b" l="l" r="r" t="t"/>
              <a:pathLst>
                <a:path extrusionOk="0" h="19" w="4">
                  <a:moveTo>
                    <a:pt x="4"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69"/>
            <p:cNvSpPr/>
            <p:nvPr/>
          </p:nvSpPr>
          <p:spPr>
            <a:xfrm>
              <a:off x="1990965" y="2006485"/>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69"/>
            <p:cNvSpPr/>
            <p:nvPr/>
          </p:nvSpPr>
          <p:spPr>
            <a:xfrm>
              <a:off x="1990775" y="2006960"/>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69"/>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69"/>
            <p:cNvSpPr/>
            <p:nvPr/>
          </p:nvSpPr>
          <p:spPr>
            <a:xfrm>
              <a:off x="1980795" y="199065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69"/>
            <p:cNvSpPr/>
            <p:nvPr/>
          </p:nvSpPr>
          <p:spPr>
            <a:xfrm>
              <a:off x="1979845" y="199065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69"/>
            <p:cNvSpPr/>
            <p:nvPr/>
          </p:nvSpPr>
          <p:spPr>
            <a:xfrm>
              <a:off x="1971481" y="198191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69"/>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69"/>
            <p:cNvSpPr/>
            <p:nvPr/>
          </p:nvSpPr>
          <p:spPr>
            <a:xfrm>
              <a:off x="1981800" y="1990084"/>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69"/>
            <p:cNvSpPr/>
            <p:nvPr/>
          </p:nvSpPr>
          <p:spPr>
            <a:xfrm>
              <a:off x="1974468" y="1981299"/>
              <a:ext cx="353" cy="54"/>
            </a:xfrm>
            <a:custGeom>
              <a:rect b="b" l="l" r="r" t="t"/>
              <a:pathLst>
                <a:path extrusionOk="0" h="4" w="26">
                  <a:moveTo>
                    <a:pt x="1" y="4"/>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69"/>
            <p:cNvSpPr/>
            <p:nvPr/>
          </p:nvSpPr>
          <p:spPr>
            <a:xfrm>
              <a:off x="1972567" y="1981584"/>
              <a:ext cx="448" cy="109"/>
            </a:xfrm>
            <a:custGeom>
              <a:rect b="b" l="l" r="r" t="t"/>
              <a:pathLst>
                <a:path extrusionOk="0" h="8" w="33">
                  <a:moveTo>
                    <a:pt x="1" y="7"/>
                  </a:move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69"/>
            <p:cNvSpPr/>
            <p:nvPr/>
          </p:nvSpPr>
          <p:spPr>
            <a:xfrm>
              <a:off x="1984597" y="1988373"/>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69"/>
            <p:cNvSpPr/>
            <p:nvPr/>
          </p:nvSpPr>
          <p:spPr>
            <a:xfrm>
              <a:off x="1980374" y="1990708"/>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69"/>
            <p:cNvSpPr/>
            <p:nvPr/>
          </p:nvSpPr>
          <p:spPr>
            <a:xfrm>
              <a:off x="1984081" y="1987952"/>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69"/>
            <p:cNvSpPr/>
            <p:nvPr/>
          </p:nvSpPr>
          <p:spPr>
            <a:xfrm>
              <a:off x="1984312" y="1988183"/>
              <a:ext cx="204" cy="109"/>
            </a:xfrm>
            <a:custGeom>
              <a:rect b="b" l="l" r="r" t="t"/>
              <a:pathLst>
                <a:path extrusionOk="0" h="8" w="15">
                  <a:moveTo>
                    <a:pt x="1" y="1"/>
                  </a:moveTo>
                  <a:lnTo>
                    <a:pt x="1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69"/>
            <p:cNvSpPr/>
            <p:nvPr/>
          </p:nvSpPr>
          <p:spPr>
            <a:xfrm>
              <a:off x="1981366" y="1990369"/>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69"/>
            <p:cNvSpPr/>
            <p:nvPr/>
          </p:nvSpPr>
          <p:spPr>
            <a:xfrm>
              <a:off x="1973898" y="1981340"/>
              <a:ext cx="394" cy="109"/>
            </a:xfrm>
            <a:custGeom>
              <a:rect b="b" l="l" r="r" t="t"/>
              <a:pathLst>
                <a:path extrusionOk="0" h="8" w="29">
                  <a:moveTo>
                    <a:pt x="1" y="8"/>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69"/>
            <p:cNvSpPr/>
            <p:nvPr/>
          </p:nvSpPr>
          <p:spPr>
            <a:xfrm>
              <a:off x="1973233" y="1981435"/>
              <a:ext cx="448" cy="109"/>
            </a:xfrm>
            <a:custGeom>
              <a:rect b="b" l="l" r="r" t="t"/>
              <a:pathLst>
                <a:path extrusionOk="0" h="8" w="33">
                  <a:moveTo>
                    <a:pt x="1" y="8"/>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69"/>
            <p:cNvSpPr/>
            <p:nvPr/>
          </p:nvSpPr>
          <p:spPr>
            <a:xfrm>
              <a:off x="1971766" y="1981720"/>
              <a:ext cx="530" cy="109"/>
            </a:xfrm>
            <a:custGeom>
              <a:rect b="b" l="l" r="r" t="t"/>
              <a:pathLst>
                <a:path extrusionOk="0" h="8" w="39">
                  <a:moveTo>
                    <a:pt x="0" y="8"/>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69"/>
            <p:cNvSpPr/>
            <p:nvPr/>
          </p:nvSpPr>
          <p:spPr>
            <a:xfrm>
              <a:off x="1975378" y="1981150"/>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69"/>
            <p:cNvSpPr/>
            <p:nvPr/>
          </p:nvSpPr>
          <p:spPr>
            <a:xfrm>
              <a:off x="1974943" y="1981204"/>
              <a:ext cx="299" cy="54"/>
            </a:xfrm>
            <a:custGeom>
              <a:rect b="b" l="l" r="r" t="t"/>
              <a:pathLst>
                <a:path extrusionOk="0" h="4" w="22">
                  <a:moveTo>
                    <a:pt x="1" y="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69"/>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69"/>
            <p:cNvSpPr/>
            <p:nvPr/>
          </p:nvSpPr>
          <p:spPr>
            <a:xfrm>
              <a:off x="1953749" y="1973166"/>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69"/>
            <p:cNvSpPr/>
            <p:nvPr/>
          </p:nvSpPr>
          <p:spPr>
            <a:xfrm>
              <a:off x="1954754" y="1971876"/>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69"/>
            <p:cNvSpPr/>
            <p:nvPr/>
          </p:nvSpPr>
          <p:spPr>
            <a:xfrm>
              <a:off x="1951563" y="1975257"/>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69"/>
            <p:cNvSpPr/>
            <p:nvPr/>
          </p:nvSpPr>
          <p:spPr>
            <a:xfrm>
              <a:off x="1954564" y="1972161"/>
              <a:ext cx="109" cy="163"/>
            </a:xfrm>
            <a:custGeom>
              <a:rect b="b" l="l" r="r" t="t"/>
              <a:pathLst>
                <a:path extrusionOk="0" h="12" w="8">
                  <a:moveTo>
                    <a:pt x="0" y="1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69"/>
            <p:cNvSpPr/>
            <p:nvPr/>
          </p:nvSpPr>
          <p:spPr>
            <a:xfrm>
              <a:off x="1950382" y="1976357"/>
              <a:ext cx="204" cy="149"/>
            </a:xfrm>
            <a:custGeom>
              <a:rect b="b" l="l" r="r" t="t"/>
              <a:pathLst>
                <a:path extrusionOk="0" h="11" w="15">
                  <a:moveTo>
                    <a:pt x="0" y="11"/>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69"/>
            <p:cNvSpPr/>
            <p:nvPr/>
          </p:nvSpPr>
          <p:spPr>
            <a:xfrm>
              <a:off x="1954319" y="1972501"/>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69"/>
            <p:cNvSpPr/>
            <p:nvPr/>
          </p:nvSpPr>
          <p:spPr>
            <a:xfrm>
              <a:off x="1955039" y="197136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69"/>
            <p:cNvSpPr/>
            <p:nvPr/>
          </p:nvSpPr>
          <p:spPr>
            <a:xfrm>
              <a:off x="1954889" y="1971591"/>
              <a:ext cx="68" cy="163"/>
            </a:xfrm>
            <a:custGeom>
              <a:rect b="b" l="l" r="r" t="t"/>
              <a:pathLst>
                <a:path extrusionOk="0" h="12" w="5">
                  <a:moveTo>
                    <a:pt x="1"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69"/>
            <p:cNvSpPr/>
            <p:nvPr/>
          </p:nvSpPr>
          <p:spPr>
            <a:xfrm>
              <a:off x="1955134" y="1971116"/>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69"/>
            <p:cNvSpPr/>
            <p:nvPr/>
          </p:nvSpPr>
          <p:spPr>
            <a:xfrm>
              <a:off x="1952608" y="1974347"/>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69"/>
            <p:cNvSpPr/>
            <p:nvPr/>
          </p:nvSpPr>
          <p:spPr>
            <a:xfrm>
              <a:off x="1952092" y="1974782"/>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69"/>
            <p:cNvSpPr/>
            <p:nvPr/>
          </p:nvSpPr>
          <p:spPr>
            <a:xfrm>
              <a:off x="1950993" y="1975786"/>
              <a:ext cx="204" cy="190"/>
            </a:xfrm>
            <a:custGeom>
              <a:rect b="b" l="l" r="r" t="t"/>
              <a:pathLst>
                <a:path extrusionOk="0" h="14" w="15">
                  <a:moveTo>
                    <a:pt x="1" y="14"/>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69"/>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69"/>
            <p:cNvSpPr/>
            <p:nvPr/>
          </p:nvSpPr>
          <p:spPr>
            <a:xfrm>
              <a:off x="1954034" y="1972827"/>
              <a:ext cx="163" cy="163"/>
            </a:xfrm>
            <a:custGeom>
              <a:rect b="b" l="l" r="r" t="t"/>
              <a:pathLst>
                <a:path extrusionOk="0" h="12" w="12">
                  <a:moveTo>
                    <a:pt x="1"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69"/>
            <p:cNvSpPr/>
            <p:nvPr/>
          </p:nvSpPr>
          <p:spPr>
            <a:xfrm>
              <a:off x="1953369" y="1973546"/>
              <a:ext cx="204" cy="204"/>
            </a:xfrm>
            <a:custGeom>
              <a:rect b="b" l="l" r="r" t="t"/>
              <a:pathLst>
                <a:path extrusionOk="0" h="15" w="15">
                  <a:moveTo>
                    <a:pt x="1" y="14"/>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69"/>
            <p:cNvSpPr/>
            <p:nvPr/>
          </p:nvSpPr>
          <p:spPr>
            <a:xfrm>
              <a:off x="1952989" y="1973926"/>
              <a:ext cx="204" cy="204"/>
            </a:xfrm>
            <a:custGeom>
              <a:rect b="b" l="l" r="r" t="t"/>
              <a:pathLst>
                <a:path extrusionOk="0" h="15" w="15">
                  <a:moveTo>
                    <a:pt x="15"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69"/>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69"/>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69"/>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69"/>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69"/>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69"/>
            <p:cNvSpPr/>
            <p:nvPr/>
          </p:nvSpPr>
          <p:spPr>
            <a:xfrm>
              <a:off x="1969675" y="1982005"/>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69"/>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69"/>
            <p:cNvSpPr/>
            <p:nvPr/>
          </p:nvSpPr>
          <p:spPr>
            <a:xfrm>
              <a:off x="1969580" y="198139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69"/>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69"/>
            <p:cNvSpPr/>
            <p:nvPr/>
          </p:nvSpPr>
          <p:spPr>
            <a:xfrm>
              <a:off x="1982370" y="1833793"/>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69"/>
            <p:cNvSpPr/>
            <p:nvPr/>
          </p:nvSpPr>
          <p:spPr>
            <a:xfrm>
              <a:off x="1982275" y="1833508"/>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69"/>
            <p:cNvSpPr/>
            <p:nvPr/>
          </p:nvSpPr>
          <p:spPr>
            <a:xfrm>
              <a:off x="1982465" y="1834078"/>
              <a:ext cx="54" cy="163"/>
            </a:xfrm>
            <a:custGeom>
              <a:rect b="b" l="l" r="r" t="t"/>
              <a:pathLst>
                <a:path extrusionOk="0" h="12" w="4">
                  <a:moveTo>
                    <a:pt x="0"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69"/>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69"/>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69"/>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69"/>
            <p:cNvSpPr/>
            <p:nvPr/>
          </p:nvSpPr>
          <p:spPr>
            <a:xfrm>
              <a:off x="1984502" y="1836183"/>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69"/>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69"/>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69"/>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69"/>
            <p:cNvSpPr/>
            <p:nvPr/>
          </p:nvSpPr>
          <p:spPr>
            <a:xfrm>
              <a:off x="1983796" y="1845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69"/>
            <p:cNvSpPr/>
            <p:nvPr/>
          </p:nvSpPr>
          <p:spPr>
            <a:xfrm>
              <a:off x="1983986" y="18453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69"/>
            <p:cNvSpPr/>
            <p:nvPr/>
          </p:nvSpPr>
          <p:spPr>
            <a:xfrm>
              <a:off x="1984081" y="184515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69"/>
            <p:cNvSpPr/>
            <p:nvPr/>
          </p:nvSpPr>
          <p:spPr>
            <a:xfrm>
              <a:off x="1983891" y="1845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69"/>
            <p:cNvSpPr/>
            <p:nvPr/>
          </p:nvSpPr>
          <p:spPr>
            <a:xfrm>
              <a:off x="1984122" y="1845062"/>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69"/>
            <p:cNvSpPr/>
            <p:nvPr/>
          </p:nvSpPr>
          <p:spPr>
            <a:xfrm>
              <a:off x="1984366" y="18434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69"/>
            <p:cNvSpPr/>
            <p:nvPr/>
          </p:nvSpPr>
          <p:spPr>
            <a:xfrm>
              <a:off x="1983932" y="184540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69"/>
            <p:cNvSpPr/>
            <p:nvPr/>
          </p:nvSpPr>
          <p:spPr>
            <a:xfrm>
              <a:off x="1984027" y="184525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69"/>
            <p:cNvSpPr/>
            <p:nvPr/>
          </p:nvSpPr>
          <p:spPr>
            <a:xfrm>
              <a:off x="1984407" y="1840269"/>
              <a:ext cx="14" cy="394"/>
            </a:xfrm>
            <a:custGeom>
              <a:rect b="b" l="l" r="r" t="t"/>
              <a:pathLst>
                <a:path extrusionOk="0" h="29" w="1">
                  <a:moveTo>
                    <a:pt x="1"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69"/>
            <p:cNvSpPr/>
            <p:nvPr/>
          </p:nvSpPr>
          <p:spPr>
            <a:xfrm>
              <a:off x="1984407" y="1841790"/>
              <a:ext cx="14" cy="244"/>
            </a:xfrm>
            <a:custGeom>
              <a:rect b="b" l="l" r="r" t="t"/>
              <a:pathLst>
                <a:path extrusionOk="0" h="18" w="1">
                  <a:moveTo>
                    <a:pt x="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69"/>
            <p:cNvSpPr/>
            <p:nvPr/>
          </p:nvSpPr>
          <p:spPr>
            <a:xfrm>
              <a:off x="1984217" y="18447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69"/>
            <p:cNvSpPr/>
            <p:nvPr/>
          </p:nvSpPr>
          <p:spPr>
            <a:xfrm>
              <a:off x="1984271" y="18445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69"/>
            <p:cNvSpPr/>
            <p:nvPr/>
          </p:nvSpPr>
          <p:spPr>
            <a:xfrm>
              <a:off x="1984366" y="184373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69"/>
            <p:cNvSpPr/>
            <p:nvPr/>
          </p:nvSpPr>
          <p:spPr>
            <a:xfrm>
              <a:off x="1984366" y="184397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69"/>
            <p:cNvSpPr/>
            <p:nvPr/>
          </p:nvSpPr>
          <p:spPr>
            <a:xfrm>
              <a:off x="1984407" y="184278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69"/>
            <p:cNvSpPr/>
            <p:nvPr/>
          </p:nvSpPr>
          <p:spPr>
            <a:xfrm>
              <a:off x="1984312" y="184439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69"/>
            <p:cNvSpPr/>
            <p:nvPr/>
          </p:nvSpPr>
          <p:spPr>
            <a:xfrm>
              <a:off x="1984176" y="1844967"/>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69"/>
            <p:cNvSpPr/>
            <p:nvPr/>
          </p:nvSpPr>
          <p:spPr>
            <a:xfrm>
              <a:off x="1983986" y="18453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69"/>
            <p:cNvSpPr/>
            <p:nvPr/>
          </p:nvSpPr>
          <p:spPr>
            <a:xfrm>
              <a:off x="1984176" y="1844831"/>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69"/>
            <p:cNvSpPr/>
            <p:nvPr/>
          </p:nvSpPr>
          <p:spPr>
            <a:xfrm>
              <a:off x="1984407" y="1842971"/>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69"/>
            <p:cNvSpPr/>
            <p:nvPr/>
          </p:nvSpPr>
          <p:spPr>
            <a:xfrm>
              <a:off x="1984407" y="1840785"/>
              <a:ext cx="14" cy="353"/>
            </a:xfrm>
            <a:custGeom>
              <a:rect b="b" l="l" r="r" t="t"/>
              <a:pathLst>
                <a:path extrusionOk="0" h="26" w="1">
                  <a:moveTo>
                    <a:pt x="1"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69"/>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69"/>
            <p:cNvSpPr/>
            <p:nvPr/>
          </p:nvSpPr>
          <p:spPr>
            <a:xfrm>
              <a:off x="1984407" y="1841315"/>
              <a:ext cx="14" cy="299"/>
            </a:xfrm>
            <a:custGeom>
              <a:rect b="b" l="l" r="r" t="t"/>
              <a:pathLst>
                <a:path extrusionOk="0" h="22" w="1">
                  <a:moveTo>
                    <a:pt x="1"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69"/>
            <p:cNvSpPr/>
            <p:nvPr/>
          </p:nvSpPr>
          <p:spPr>
            <a:xfrm>
              <a:off x="1984407" y="1842211"/>
              <a:ext cx="14" cy="258"/>
            </a:xfrm>
            <a:custGeom>
              <a:rect b="b" l="l" r="r" t="t"/>
              <a:pathLst>
                <a:path extrusionOk="0" h="19" w="1">
                  <a:moveTo>
                    <a:pt x="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69"/>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69"/>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69"/>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69"/>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69"/>
            <p:cNvSpPr/>
            <p:nvPr/>
          </p:nvSpPr>
          <p:spPr>
            <a:xfrm>
              <a:off x="2055607" y="1883514"/>
              <a:ext cx="299" cy="204"/>
            </a:xfrm>
            <a:custGeom>
              <a:rect b="b" l="l" r="r" t="t"/>
              <a:pathLst>
                <a:path extrusionOk="0" h="15" w="22">
                  <a:moveTo>
                    <a:pt x="22"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69"/>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69"/>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69"/>
            <p:cNvSpPr/>
            <p:nvPr/>
          </p:nvSpPr>
          <p:spPr>
            <a:xfrm>
              <a:off x="2056042" y="1883799"/>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69"/>
            <p:cNvSpPr/>
            <p:nvPr/>
          </p:nvSpPr>
          <p:spPr>
            <a:xfrm>
              <a:off x="2072443" y="1898164"/>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69"/>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69"/>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69"/>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69"/>
            <p:cNvSpPr/>
            <p:nvPr/>
          </p:nvSpPr>
          <p:spPr>
            <a:xfrm>
              <a:off x="2072253" y="1897594"/>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69"/>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69"/>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69"/>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69"/>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69"/>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69"/>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69"/>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69"/>
            <p:cNvSpPr/>
            <p:nvPr/>
          </p:nvSpPr>
          <p:spPr>
            <a:xfrm>
              <a:off x="2072729" y="1900486"/>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69"/>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69"/>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69"/>
            <p:cNvSpPr/>
            <p:nvPr/>
          </p:nvSpPr>
          <p:spPr>
            <a:xfrm>
              <a:off x="2071873" y="1896453"/>
              <a:ext cx="109" cy="149"/>
            </a:xfrm>
            <a:custGeom>
              <a:rect b="b" l="l" r="r" t="t"/>
              <a:pathLst>
                <a:path extrusionOk="0" h="11" w="8">
                  <a:moveTo>
                    <a:pt x="7"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69"/>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69"/>
            <p:cNvSpPr/>
            <p:nvPr/>
          </p:nvSpPr>
          <p:spPr>
            <a:xfrm>
              <a:off x="1964013" y="1950872"/>
              <a:ext cx="14" cy="543"/>
            </a:xfrm>
            <a:custGeom>
              <a:rect b="b" l="l" r="r" t="t"/>
              <a:pathLst>
                <a:path extrusionOk="0" h="40" w="1">
                  <a:moveTo>
                    <a:pt x="1" y="3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69"/>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69"/>
            <p:cNvSpPr/>
            <p:nvPr/>
          </p:nvSpPr>
          <p:spPr>
            <a:xfrm>
              <a:off x="1992866" y="1964748"/>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69"/>
            <p:cNvSpPr/>
            <p:nvPr/>
          </p:nvSpPr>
          <p:spPr>
            <a:xfrm>
              <a:off x="1994631" y="1966269"/>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69"/>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69"/>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69"/>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69"/>
            <p:cNvSpPr/>
            <p:nvPr/>
          </p:nvSpPr>
          <p:spPr>
            <a:xfrm>
              <a:off x="1992390" y="1964612"/>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69"/>
            <p:cNvSpPr/>
            <p:nvPr/>
          </p:nvSpPr>
          <p:spPr>
            <a:xfrm>
              <a:off x="1989539" y="1966133"/>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69"/>
            <p:cNvSpPr/>
            <p:nvPr/>
          </p:nvSpPr>
          <p:spPr>
            <a:xfrm>
              <a:off x="1994196" y="1965848"/>
              <a:ext cx="163" cy="149"/>
            </a:xfrm>
            <a:custGeom>
              <a:rect b="b" l="l" r="r" t="t"/>
              <a:pathLst>
                <a:path extrusionOk="0" h="11" w="12">
                  <a:moveTo>
                    <a:pt x="1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69"/>
            <p:cNvSpPr/>
            <p:nvPr/>
          </p:nvSpPr>
          <p:spPr>
            <a:xfrm>
              <a:off x="1993816" y="1965468"/>
              <a:ext cx="163" cy="149"/>
            </a:xfrm>
            <a:custGeom>
              <a:rect b="b" l="l" r="r" t="t"/>
              <a:pathLst>
                <a:path extrusionOk="0" h="11" w="12">
                  <a:moveTo>
                    <a:pt x="1"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69"/>
            <p:cNvSpPr/>
            <p:nvPr/>
          </p:nvSpPr>
          <p:spPr>
            <a:xfrm>
              <a:off x="1991875" y="1964517"/>
              <a:ext cx="244" cy="14"/>
            </a:xfrm>
            <a:custGeom>
              <a:rect b="b" l="l" r="r" t="t"/>
              <a:pathLst>
                <a:path extrusionOk="0" h="1" w="18">
                  <a:moveTo>
                    <a:pt x="1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69"/>
            <p:cNvSpPr/>
            <p:nvPr/>
          </p:nvSpPr>
          <p:spPr>
            <a:xfrm>
              <a:off x="1989349" y="1966364"/>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69"/>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69"/>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69"/>
            <p:cNvSpPr/>
            <p:nvPr/>
          </p:nvSpPr>
          <p:spPr>
            <a:xfrm>
              <a:off x="1993341" y="1965087"/>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69"/>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69"/>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69"/>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69"/>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69"/>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69"/>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69"/>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69"/>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69"/>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69"/>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69"/>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69"/>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69"/>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69"/>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69"/>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69"/>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69"/>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69"/>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69"/>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69"/>
            <p:cNvSpPr/>
            <p:nvPr/>
          </p:nvSpPr>
          <p:spPr>
            <a:xfrm>
              <a:off x="2066591" y="1954864"/>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69"/>
            <p:cNvSpPr/>
            <p:nvPr/>
          </p:nvSpPr>
          <p:spPr>
            <a:xfrm>
              <a:off x="2066401" y="1954959"/>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69"/>
            <p:cNvSpPr/>
            <p:nvPr/>
          </p:nvSpPr>
          <p:spPr>
            <a:xfrm>
              <a:off x="2066687" y="1954768"/>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69"/>
            <p:cNvSpPr/>
            <p:nvPr/>
          </p:nvSpPr>
          <p:spPr>
            <a:xfrm>
              <a:off x="2055037" y="196014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69"/>
            <p:cNvSpPr/>
            <p:nvPr/>
          </p:nvSpPr>
          <p:spPr>
            <a:xfrm>
              <a:off x="2066171" y="1955108"/>
              <a:ext cx="204" cy="149"/>
            </a:xfrm>
            <a:custGeom>
              <a:rect b="b" l="l" r="r" t="t"/>
              <a:pathLst>
                <a:path extrusionOk="0" h="11" w="15">
                  <a:moveTo>
                    <a:pt x="1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69"/>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69"/>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69"/>
            <p:cNvSpPr/>
            <p:nvPr/>
          </p:nvSpPr>
          <p:spPr>
            <a:xfrm>
              <a:off x="2048343" y="19591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69"/>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69"/>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69"/>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69"/>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69"/>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69"/>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69"/>
            <p:cNvSpPr/>
            <p:nvPr/>
          </p:nvSpPr>
          <p:spPr>
            <a:xfrm>
              <a:off x="2045397" y="1961001"/>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69"/>
            <p:cNvSpPr/>
            <p:nvPr/>
          </p:nvSpPr>
          <p:spPr>
            <a:xfrm>
              <a:off x="2045058" y="1960905"/>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69"/>
            <p:cNvSpPr/>
            <p:nvPr/>
          </p:nvSpPr>
          <p:spPr>
            <a:xfrm>
              <a:off x="2044677" y="1960810"/>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69"/>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69"/>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69"/>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69"/>
            <p:cNvSpPr/>
            <p:nvPr/>
          </p:nvSpPr>
          <p:spPr>
            <a:xfrm>
              <a:off x="2044257" y="196071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69"/>
            <p:cNvSpPr/>
            <p:nvPr/>
          </p:nvSpPr>
          <p:spPr>
            <a:xfrm>
              <a:off x="2048153" y="19591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69"/>
            <p:cNvSpPr/>
            <p:nvPr/>
          </p:nvSpPr>
          <p:spPr>
            <a:xfrm>
              <a:off x="2027190" y="1969595"/>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69"/>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69"/>
            <p:cNvSpPr/>
            <p:nvPr/>
          </p:nvSpPr>
          <p:spPr>
            <a:xfrm>
              <a:off x="2009036" y="196189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69"/>
            <p:cNvSpPr/>
            <p:nvPr/>
          </p:nvSpPr>
          <p:spPr>
            <a:xfrm>
              <a:off x="2008276" y="1963947"/>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69"/>
            <p:cNvSpPr/>
            <p:nvPr/>
          </p:nvSpPr>
          <p:spPr>
            <a:xfrm>
              <a:off x="2008561" y="1963187"/>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69"/>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69"/>
            <p:cNvSpPr/>
            <p:nvPr/>
          </p:nvSpPr>
          <p:spPr>
            <a:xfrm>
              <a:off x="2008846" y="1962521"/>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69"/>
            <p:cNvSpPr/>
            <p:nvPr/>
          </p:nvSpPr>
          <p:spPr>
            <a:xfrm>
              <a:off x="2009647" y="1960335"/>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69"/>
            <p:cNvSpPr/>
            <p:nvPr/>
          </p:nvSpPr>
          <p:spPr>
            <a:xfrm>
              <a:off x="2029796" y="1937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69"/>
            <p:cNvSpPr/>
            <p:nvPr/>
          </p:nvSpPr>
          <p:spPr>
            <a:xfrm>
              <a:off x="2009267" y="1961286"/>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69"/>
            <p:cNvSpPr/>
            <p:nvPr/>
          </p:nvSpPr>
          <p:spPr>
            <a:xfrm>
              <a:off x="2009457" y="1960756"/>
              <a:ext cx="68" cy="109"/>
            </a:xfrm>
            <a:custGeom>
              <a:rect b="b" l="l" r="r" t="t"/>
              <a:pathLst>
                <a:path extrusionOk="0" h="8" w="5">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69"/>
            <p:cNvSpPr/>
            <p:nvPr/>
          </p:nvSpPr>
          <p:spPr>
            <a:xfrm>
              <a:off x="2008086" y="196474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69"/>
            <p:cNvSpPr/>
            <p:nvPr/>
          </p:nvSpPr>
          <p:spPr>
            <a:xfrm>
              <a:off x="2008086" y="1964748"/>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69"/>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69"/>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69"/>
            <p:cNvSpPr/>
            <p:nvPr/>
          </p:nvSpPr>
          <p:spPr>
            <a:xfrm>
              <a:off x="2147120" y="1866841"/>
              <a:ext cx="299" cy="109"/>
            </a:xfrm>
            <a:custGeom>
              <a:rect b="b" l="l" r="r" t="t"/>
              <a:pathLst>
                <a:path extrusionOk="0" h="8" w="22">
                  <a:moveTo>
                    <a:pt x="0" y="0"/>
                  </a:moveTo>
                  <a:lnTo>
                    <a:pt x="2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69"/>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69"/>
            <p:cNvSpPr/>
            <p:nvPr/>
          </p:nvSpPr>
          <p:spPr>
            <a:xfrm>
              <a:off x="2140888" y="1865646"/>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69"/>
            <p:cNvSpPr/>
            <p:nvPr/>
          </p:nvSpPr>
          <p:spPr>
            <a:xfrm>
              <a:off x="2145219" y="1866311"/>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69"/>
            <p:cNvSpPr/>
            <p:nvPr/>
          </p:nvSpPr>
          <p:spPr>
            <a:xfrm>
              <a:off x="2147690" y="1867071"/>
              <a:ext cx="204" cy="163"/>
            </a:xfrm>
            <a:custGeom>
              <a:rect b="b" l="l" r="r" t="t"/>
              <a:pathLst>
                <a:path extrusionOk="0" h="12" w="15">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69"/>
            <p:cNvSpPr/>
            <p:nvPr/>
          </p:nvSpPr>
          <p:spPr>
            <a:xfrm>
              <a:off x="2144554" y="1866175"/>
              <a:ext cx="285" cy="54"/>
            </a:xfrm>
            <a:custGeom>
              <a:rect b="b" l="l" r="r" t="t"/>
              <a:pathLst>
                <a:path extrusionOk="0" h="4" w="21">
                  <a:moveTo>
                    <a:pt x="0" y="0"/>
                  </a:moveTo>
                  <a:lnTo>
                    <a:pt x="2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69"/>
            <p:cNvSpPr/>
            <p:nvPr/>
          </p:nvSpPr>
          <p:spPr>
            <a:xfrm>
              <a:off x="2146495" y="1866650"/>
              <a:ext cx="353" cy="109"/>
            </a:xfrm>
            <a:custGeom>
              <a:rect b="b" l="l" r="r" t="t"/>
              <a:pathLst>
                <a:path extrusionOk="0" h="8" w="26">
                  <a:moveTo>
                    <a:pt x="1" y="0"/>
                  </a:moveTo>
                  <a:lnTo>
                    <a:pt x="2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69"/>
            <p:cNvSpPr/>
            <p:nvPr/>
          </p:nvSpPr>
          <p:spPr>
            <a:xfrm>
              <a:off x="2145884" y="1866460"/>
              <a:ext cx="339" cy="109"/>
            </a:xfrm>
            <a:custGeom>
              <a:rect b="b" l="l" r="r" t="t"/>
              <a:pathLst>
                <a:path extrusionOk="0" h="8" w="25">
                  <a:moveTo>
                    <a:pt x="0" y="0"/>
                  </a:moveTo>
                  <a:lnTo>
                    <a:pt x="2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69"/>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69"/>
            <p:cNvSpPr/>
            <p:nvPr/>
          </p:nvSpPr>
          <p:spPr>
            <a:xfrm>
              <a:off x="2143875" y="1866026"/>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69"/>
            <p:cNvSpPr/>
            <p:nvPr/>
          </p:nvSpPr>
          <p:spPr>
            <a:xfrm>
              <a:off x="2143169" y="1865931"/>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69"/>
            <p:cNvSpPr/>
            <p:nvPr/>
          </p:nvSpPr>
          <p:spPr>
            <a:xfrm>
              <a:off x="2141648" y="1865741"/>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69"/>
            <p:cNvSpPr/>
            <p:nvPr/>
          </p:nvSpPr>
          <p:spPr>
            <a:xfrm>
              <a:off x="2142449" y="1865836"/>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69"/>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69"/>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69"/>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69"/>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69"/>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69"/>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69"/>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69"/>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69"/>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69"/>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69"/>
            <p:cNvSpPr/>
            <p:nvPr/>
          </p:nvSpPr>
          <p:spPr>
            <a:xfrm>
              <a:off x="2069633" y="1949446"/>
              <a:ext cx="353" cy="14"/>
            </a:xfrm>
            <a:custGeom>
              <a:rect b="b" l="l" r="r" t="t"/>
              <a:pathLst>
                <a:path extrusionOk="0" h="1" w="26">
                  <a:moveTo>
                    <a:pt x="1"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69"/>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69"/>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69"/>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69"/>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69"/>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69"/>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69"/>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69"/>
            <p:cNvSpPr/>
            <p:nvPr/>
          </p:nvSpPr>
          <p:spPr>
            <a:xfrm>
              <a:off x="2080943" y="1903961"/>
              <a:ext cx="14" cy="530"/>
            </a:xfrm>
            <a:custGeom>
              <a:rect b="b" l="l" r="r" t="t"/>
              <a:pathLst>
                <a:path extrusionOk="0" h="39" w="1">
                  <a:moveTo>
                    <a:pt x="1" y="0"/>
                  </a:moveTo>
                  <a:lnTo>
                    <a:pt x="1"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69"/>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69"/>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69"/>
            <p:cNvSpPr/>
            <p:nvPr/>
          </p:nvSpPr>
          <p:spPr>
            <a:xfrm>
              <a:off x="2080563" y="1918449"/>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69"/>
            <p:cNvSpPr/>
            <p:nvPr/>
          </p:nvSpPr>
          <p:spPr>
            <a:xfrm>
              <a:off x="2080617" y="191816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69"/>
            <p:cNvSpPr/>
            <p:nvPr/>
          </p:nvSpPr>
          <p:spPr>
            <a:xfrm>
              <a:off x="2080902" y="1913276"/>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69"/>
            <p:cNvSpPr/>
            <p:nvPr/>
          </p:nvSpPr>
          <p:spPr>
            <a:xfrm>
              <a:off x="2080658" y="1917838"/>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69"/>
            <p:cNvSpPr/>
            <p:nvPr/>
          </p:nvSpPr>
          <p:spPr>
            <a:xfrm>
              <a:off x="2080522" y="1918693"/>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69"/>
            <p:cNvSpPr/>
            <p:nvPr/>
          </p:nvSpPr>
          <p:spPr>
            <a:xfrm>
              <a:off x="2080373" y="1919209"/>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69"/>
            <p:cNvSpPr/>
            <p:nvPr/>
          </p:nvSpPr>
          <p:spPr>
            <a:xfrm>
              <a:off x="2080468" y="1918924"/>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69"/>
            <p:cNvSpPr/>
            <p:nvPr/>
          </p:nvSpPr>
          <p:spPr>
            <a:xfrm>
              <a:off x="2080427" y="1919073"/>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69"/>
            <p:cNvSpPr/>
            <p:nvPr/>
          </p:nvSpPr>
          <p:spPr>
            <a:xfrm>
              <a:off x="2080943" y="1910424"/>
              <a:ext cx="14" cy="394"/>
            </a:xfrm>
            <a:custGeom>
              <a:rect b="b" l="l" r="r" t="t"/>
              <a:pathLst>
                <a:path extrusionOk="0" h="29" w="1">
                  <a:moveTo>
                    <a:pt x="1" y="0"/>
                  </a:move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69"/>
            <p:cNvSpPr/>
            <p:nvPr/>
          </p:nvSpPr>
          <p:spPr>
            <a:xfrm>
              <a:off x="2080943" y="191147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69"/>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69"/>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69"/>
            <p:cNvSpPr/>
            <p:nvPr/>
          </p:nvSpPr>
          <p:spPr>
            <a:xfrm>
              <a:off x="2080753" y="1916548"/>
              <a:ext cx="14" cy="258"/>
            </a:xfrm>
            <a:custGeom>
              <a:rect b="b" l="l" r="r" t="t"/>
              <a:pathLst>
                <a:path extrusionOk="0" h="19" w="1">
                  <a:moveTo>
                    <a:pt x="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69"/>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69"/>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69"/>
            <p:cNvSpPr/>
            <p:nvPr/>
          </p:nvSpPr>
          <p:spPr>
            <a:xfrm>
              <a:off x="2080658" y="1917457"/>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69"/>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69"/>
            <p:cNvSpPr/>
            <p:nvPr/>
          </p:nvSpPr>
          <p:spPr>
            <a:xfrm>
              <a:off x="2080943" y="1905482"/>
              <a:ext cx="14" cy="434"/>
            </a:xfrm>
            <a:custGeom>
              <a:rect b="b" l="l" r="r" t="t"/>
              <a:pathLst>
                <a:path extrusionOk="0" h="32" w="1">
                  <a:moveTo>
                    <a:pt x="1" y="0"/>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69"/>
            <p:cNvSpPr/>
            <p:nvPr/>
          </p:nvSpPr>
          <p:spPr>
            <a:xfrm>
              <a:off x="2080943" y="1906813"/>
              <a:ext cx="14" cy="489"/>
            </a:xfrm>
            <a:custGeom>
              <a:rect b="b" l="l" r="r" t="t"/>
              <a:pathLst>
                <a:path extrusionOk="0" h="36" w="1">
                  <a:moveTo>
                    <a:pt x="1" y="0"/>
                  </a:moveTo>
                  <a:lnTo>
                    <a:pt x="1"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69"/>
            <p:cNvSpPr/>
            <p:nvPr/>
          </p:nvSpPr>
          <p:spPr>
            <a:xfrm>
              <a:off x="2054996" y="1931714"/>
              <a:ext cx="244" cy="109"/>
            </a:xfrm>
            <a:custGeom>
              <a:rect b="b" l="l" r="r" t="t"/>
              <a:pathLst>
                <a:path extrusionOk="0" h="8" w="18">
                  <a:moveTo>
                    <a:pt x="18"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69"/>
            <p:cNvSpPr/>
            <p:nvPr/>
          </p:nvSpPr>
          <p:spPr>
            <a:xfrm>
              <a:off x="2080943" y="1909325"/>
              <a:ext cx="14" cy="394"/>
            </a:xfrm>
            <a:custGeom>
              <a:rect b="b" l="l" r="r" t="t"/>
              <a:pathLst>
                <a:path extrusionOk="0" h="29" w="1">
                  <a:moveTo>
                    <a:pt x="1" y="1"/>
                  </a:moveTo>
                  <a:lnTo>
                    <a:pt x="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69"/>
            <p:cNvSpPr/>
            <p:nvPr/>
          </p:nvSpPr>
          <p:spPr>
            <a:xfrm>
              <a:off x="2080943" y="190808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69"/>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69"/>
            <p:cNvSpPr/>
            <p:nvPr/>
          </p:nvSpPr>
          <p:spPr>
            <a:xfrm>
              <a:off x="2080237" y="1919548"/>
              <a:ext cx="14" cy="54"/>
            </a:xfrm>
            <a:custGeom>
              <a:rect b="b" l="l" r="r" t="t"/>
              <a:pathLst>
                <a:path extrusionOk="0" h="4"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69"/>
            <p:cNvSpPr/>
            <p:nvPr/>
          </p:nvSpPr>
          <p:spPr>
            <a:xfrm>
              <a:off x="2080332" y="1919358"/>
              <a:ext cx="14" cy="54"/>
            </a:xfrm>
            <a:custGeom>
              <a:rect b="b" l="l" r="r" t="t"/>
              <a:pathLst>
                <a:path extrusionOk="0" h="4"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69"/>
            <p:cNvSpPr/>
            <p:nvPr/>
          </p:nvSpPr>
          <p:spPr>
            <a:xfrm>
              <a:off x="2080278" y="1919453"/>
              <a:ext cx="14" cy="54"/>
            </a:xfrm>
            <a:custGeom>
              <a:rect b="b" l="l" r="r" t="t"/>
              <a:pathLst>
                <a:path extrusionOk="0" h="4"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69"/>
            <p:cNvSpPr/>
            <p:nvPr/>
          </p:nvSpPr>
          <p:spPr>
            <a:xfrm>
              <a:off x="2080183" y="1919603"/>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69"/>
            <p:cNvSpPr/>
            <p:nvPr/>
          </p:nvSpPr>
          <p:spPr>
            <a:xfrm>
              <a:off x="2080142" y="191964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69"/>
            <p:cNvSpPr/>
            <p:nvPr/>
          </p:nvSpPr>
          <p:spPr>
            <a:xfrm>
              <a:off x="2079992" y="1919739"/>
              <a:ext cx="109" cy="54"/>
            </a:xfrm>
            <a:custGeom>
              <a:rect b="b" l="l" r="r" t="t"/>
              <a:pathLst>
                <a:path extrusionOk="0" h="4"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69"/>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69"/>
            <p:cNvSpPr/>
            <p:nvPr/>
          </p:nvSpPr>
          <p:spPr>
            <a:xfrm>
              <a:off x="2050855" y="193214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69"/>
            <p:cNvSpPr/>
            <p:nvPr/>
          </p:nvSpPr>
          <p:spPr>
            <a:xfrm>
              <a:off x="2050719" y="193390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69"/>
            <p:cNvSpPr/>
            <p:nvPr/>
          </p:nvSpPr>
          <p:spPr>
            <a:xfrm>
              <a:off x="2066401" y="1952067"/>
              <a:ext cx="299" cy="149"/>
            </a:xfrm>
            <a:custGeom>
              <a:rect b="b" l="l" r="r" t="t"/>
              <a:pathLst>
                <a:path extrusionOk="0" h="11" w="22">
                  <a:moveTo>
                    <a:pt x="22"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69"/>
            <p:cNvSpPr/>
            <p:nvPr/>
          </p:nvSpPr>
          <p:spPr>
            <a:xfrm>
              <a:off x="2050760" y="193275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69"/>
            <p:cNvSpPr/>
            <p:nvPr/>
          </p:nvSpPr>
          <p:spPr>
            <a:xfrm>
              <a:off x="2065981" y="1951917"/>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69"/>
            <p:cNvSpPr/>
            <p:nvPr/>
          </p:nvSpPr>
          <p:spPr>
            <a:xfrm>
              <a:off x="2050719" y="193418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69"/>
            <p:cNvSpPr/>
            <p:nvPr/>
          </p:nvSpPr>
          <p:spPr>
            <a:xfrm>
              <a:off x="2050719" y="19343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69"/>
            <p:cNvSpPr/>
            <p:nvPr/>
          </p:nvSpPr>
          <p:spPr>
            <a:xfrm>
              <a:off x="2050719" y="193452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69"/>
            <p:cNvSpPr/>
            <p:nvPr/>
          </p:nvSpPr>
          <p:spPr>
            <a:xfrm>
              <a:off x="2065166" y="195168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69"/>
            <p:cNvSpPr/>
            <p:nvPr/>
          </p:nvSpPr>
          <p:spPr>
            <a:xfrm>
              <a:off x="2050719" y="19336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69"/>
            <p:cNvSpPr/>
            <p:nvPr/>
          </p:nvSpPr>
          <p:spPr>
            <a:xfrm>
              <a:off x="2065600" y="1951822"/>
              <a:ext cx="299" cy="68"/>
            </a:xfrm>
            <a:custGeom>
              <a:rect b="b" l="l" r="r" t="t"/>
              <a:pathLst>
                <a:path extrusionOk="0" h="5" w="22">
                  <a:moveTo>
                    <a:pt x="2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69"/>
            <p:cNvSpPr/>
            <p:nvPr/>
          </p:nvSpPr>
          <p:spPr>
            <a:xfrm>
              <a:off x="2050719" y="193323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69"/>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69"/>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69"/>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69"/>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69"/>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69"/>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69"/>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69"/>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69"/>
            <p:cNvSpPr/>
            <p:nvPr/>
          </p:nvSpPr>
          <p:spPr>
            <a:xfrm>
              <a:off x="2154153" y="194416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69"/>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69"/>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69"/>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69"/>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69"/>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69"/>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69"/>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69"/>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69"/>
            <p:cNvSpPr/>
            <p:nvPr/>
          </p:nvSpPr>
          <p:spPr>
            <a:xfrm>
              <a:off x="2160751" y="187743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69"/>
            <p:cNvSpPr/>
            <p:nvPr/>
          </p:nvSpPr>
          <p:spPr>
            <a:xfrm>
              <a:off x="2160656" y="1875055"/>
              <a:ext cx="14" cy="489"/>
            </a:xfrm>
            <a:custGeom>
              <a:rect b="b" l="l" r="r" t="t"/>
              <a:pathLst>
                <a:path extrusionOk="0" h="36" w="1">
                  <a:moveTo>
                    <a:pt x="1" y="1"/>
                  </a:moveTo>
                  <a:lnTo>
                    <a:pt x="1" y="3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69"/>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69"/>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69"/>
            <p:cNvSpPr/>
            <p:nvPr/>
          </p:nvSpPr>
          <p:spPr>
            <a:xfrm>
              <a:off x="2149536" y="1938896"/>
              <a:ext cx="14" cy="869"/>
            </a:xfrm>
            <a:custGeom>
              <a:rect b="b" l="l" r="r" t="t"/>
              <a:pathLst>
                <a:path extrusionOk="0" h="64" w="1">
                  <a:moveTo>
                    <a:pt x="1" y="63"/>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69"/>
            <p:cNvSpPr/>
            <p:nvPr/>
          </p:nvSpPr>
          <p:spPr>
            <a:xfrm>
              <a:off x="2160616" y="1874444"/>
              <a:ext cx="14" cy="584"/>
            </a:xfrm>
            <a:custGeom>
              <a:rect b="b" l="l" r="r" t="t"/>
              <a:pathLst>
                <a:path extrusionOk="0" h="43" w="1">
                  <a:moveTo>
                    <a:pt x="0" y="0"/>
                  </a:moveTo>
                  <a:lnTo>
                    <a:pt x="0"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69"/>
            <p:cNvSpPr/>
            <p:nvPr/>
          </p:nvSpPr>
          <p:spPr>
            <a:xfrm>
              <a:off x="2160711" y="1876195"/>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69"/>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69"/>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69"/>
            <p:cNvSpPr/>
            <p:nvPr/>
          </p:nvSpPr>
          <p:spPr>
            <a:xfrm>
              <a:off x="2149536" y="193975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69"/>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69"/>
            <p:cNvSpPr/>
            <p:nvPr/>
          </p:nvSpPr>
          <p:spPr>
            <a:xfrm>
              <a:off x="2231531" y="1797813"/>
              <a:ext cx="109" cy="258"/>
            </a:xfrm>
            <a:custGeom>
              <a:rect b="b" l="l" r="r" t="t"/>
              <a:pathLst>
                <a:path extrusionOk="0" h="19" w="8">
                  <a:moveTo>
                    <a:pt x="8"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69"/>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69"/>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69"/>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69"/>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69"/>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69"/>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69"/>
            <p:cNvSpPr/>
            <p:nvPr/>
          </p:nvSpPr>
          <p:spPr>
            <a:xfrm>
              <a:off x="2133094" y="2030246"/>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69"/>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69"/>
            <p:cNvSpPr/>
            <p:nvPr/>
          </p:nvSpPr>
          <p:spPr>
            <a:xfrm>
              <a:off x="2133094" y="2029010"/>
              <a:ext cx="14" cy="258"/>
            </a:xfrm>
            <a:custGeom>
              <a:rect b="b" l="l" r="r" t="t"/>
              <a:pathLst>
                <a:path extrusionOk="0" h="19" w="1">
                  <a:moveTo>
                    <a:pt x="0"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69"/>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69"/>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69"/>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69"/>
            <p:cNvSpPr/>
            <p:nvPr/>
          </p:nvSpPr>
          <p:spPr>
            <a:xfrm>
              <a:off x="2132809" y="2034767"/>
              <a:ext cx="54" cy="353"/>
            </a:xfrm>
            <a:custGeom>
              <a:rect b="b" l="l" r="r" t="t"/>
              <a:pathLst>
                <a:path extrusionOk="0" h="26" w="4">
                  <a:moveTo>
                    <a:pt x="4"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69"/>
            <p:cNvSpPr/>
            <p:nvPr/>
          </p:nvSpPr>
          <p:spPr>
            <a:xfrm>
              <a:off x="2132809" y="2035107"/>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69"/>
            <p:cNvSpPr/>
            <p:nvPr/>
          </p:nvSpPr>
          <p:spPr>
            <a:xfrm>
              <a:off x="2122680" y="2035867"/>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69"/>
            <p:cNvSpPr/>
            <p:nvPr/>
          </p:nvSpPr>
          <p:spPr>
            <a:xfrm>
              <a:off x="2132904" y="2034441"/>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69"/>
            <p:cNvSpPr/>
            <p:nvPr/>
          </p:nvSpPr>
          <p:spPr>
            <a:xfrm>
              <a:off x="2132904" y="2034061"/>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69"/>
            <p:cNvSpPr/>
            <p:nvPr/>
          </p:nvSpPr>
          <p:spPr>
            <a:xfrm>
              <a:off x="2123400" y="203581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69"/>
            <p:cNvSpPr/>
            <p:nvPr/>
          </p:nvSpPr>
          <p:spPr>
            <a:xfrm>
              <a:off x="2123495" y="203581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69"/>
            <p:cNvSpPr/>
            <p:nvPr/>
          </p:nvSpPr>
          <p:spPr>
            <a:xfrm>
              <a:off x="2122925" y="2035813"/>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69"/>
            <p:cNvSpPr/>
            <p:nvPr/>
          </p:nvSpPr>
          <p:spPr>
            <a:xfrm>
              <a:off x="2123115" y="203581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69"/>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69"/>
            <p:cNvSpPr/>
            <p:nvPr/>
          </p:nvSpPr>
          <p:spPr>
            <a:xfrm>
              <a:off x="2121974" y="2035908"/>
              <a:ext cx="299" cy="68"/>
            </a:xfrm>
            <a:custGeom>
              <a:rect b="b" l="l" r="r" t="t"/>
              <a:pathLst>
                <a:path extrusionOk="0" h="5" w="22">
                  <a:moveTo>
                    <a:pt x="2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69"/>
            <p:cNvSpPr/>
            <p:nvPr/>
          </p:nvSpPr>
          <p:spPr>
            <a:xfrm>
              <a:off x="2132945" y="2033627"/>
              <a:ext cx="14" cy="299"/>
            </a:xfrm>
            <a:custGeom>
              <a:rect b="b" l="l" r="r" t="t"/>
              <a:pathLst>
                <a:path extrusionOk="0" h="22" w="1">
                  <a:moveTo>
                    <a:pt x="1"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69"/>
            <p:cNvSpPr/>
            <p:nvPr/>
          </p:nvSpPr>
          <p:spPr>
            <a:xfrm>
              <a:off x="2121499" y="2035962"/>
              <a:ext cx="394" cy="54"/>
            </a:xfrm>
            <a:custGeom>
              <a:rect b="b" l="l" r="r" t="t"/>
              <a:pathLst>
                <a:path extrusionOk="0" h="4" w="29">
                  <a:moveTo>
                    <a:pt x="28"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69"/>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69"/>
            <p:cNvSpPr/>
            <p:nvPr/>
          </p:nvSpPr>
          <p:spPr>
            <a:xfrm>
              <a:off x="2122354" y="2035867"/>
              <a:ext cx="299" cy="54"/>
            </a:xfrm>
            <a:custGeom>
              <a:rect b="b" l="l" r="r" t="t"/>
              <a:pathLst>
                <a:path extrusionOk="0" h="4" w="22">
                  <a:moveTo>
                    <a:pt x="2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69"/>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69"/>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69"/>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69"/>
            <p:cNvSpPr/>
            <p:nvPr/>
          </p:nvSpPr>
          <p:spPr>
            <a:xfrm>
              <a:off x="2147065" y="2027639"/>
              <a:ext cx="1779" cy="54"/>
            </a:xfrm>
            <a:custGeom>
              <a:rect b="b" l="l" r="r" t="t"/>
              <a:pathLst>
                <a:path extrusionOk="0" h="4" w="131">
                  <a:moveTo>
                    <a:pt x="1" y="0"/>
                  </a:moveTo>
                  <a:lnTo>
                    <a:pt x="13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69"/>
            <p:cNvSpPr/>
            <p:nvPr/>
          </p:nvSpPr>
          <p:spPr>
            <a:xfrm>
              <a:off x="2149306" y="202773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69"/>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69"/>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69"/>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69"/>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69"/>
            <p:cNvSpPr/>
            <p:nvPr/>
          </p:nvSpPr>
          <p:spPr>
            <a:xfrm>
              <a:off x="2133759" y="2071603"/>
              <a:ext cx="244" cy="68"/>
            </a:xfrm>
            <a:custGeom>
              <a:rect b="b" l="l" r="r" t="t"/>
              <a:pathLst>
                <a:path extrusionOk="0" h="5" w="18">
                  <a:moveTo>
                    <a:pt x="0"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69"/>
            <p:cNvSpPr/>
            <p:nvPr/>
          </p:nvSpPr>
          <p:spPr>
            <a:xfrm>
              <a:off x="2132334" y="2072268"/>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69"/>
            <p:cNvSpPr/>
            <p:nvPr/>
          </p:nvSpPr>
          <p:spPr>
            <a:xfrm>
              <a:off x="2133379" y="2071657"/>
              <a:ext cx="244" cy="109"/>
            </a:xfrm>
            <a:custGeom>
              <a:rect b="b" l="l" r="r" t="t"/>
              <a:pathLst>
                <a:path extrusionOk="0" h="8" w="18">
                  <a:moveTo>
                    <a:pt x="0"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69"/>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69"/>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69"/>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69"/>
            <p:cNvSpPr/>
            <p:nvPr/>
          </p:nvSpPr>
          <p:spPr>
            <a:xfrm>
              <a:off x="2146780" y="2029350"/>
              <a:ext cx="109" cy="910"/>
            </a:xfrm>
            <a:custGeom>
              <a:rect b="b" l="l" r="r" t="t"/>
              <a:pathLst>
                <a:path extrusionOk="0" h="67" w="8">
                  <a:moveTo>
                    <a:pt x="1" y="6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69"/>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69"/>
            <p:cNvSpPr/>
            <p:nvPr/>
          </p:nvSpPr>
          <p:spPr>
            <a:xfrm>
              <a:off x="2146590" y="2031386"/>
              <a:ext cx="68" cy="638"/>
            </a:xfrm>
            <a:custGeom>
              <a:rect b="b" l="l" r="r" t="t"/>
              <a:pathLst>
                <a:path extrusionOk="0" h="47" w="5">
                  <a:moveTo>
                    <a:pt x="1" y="47"/>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69"/>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69"/>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69"/>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69"/>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69"/>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69"/>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69"/>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69"/>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69"/>
            <p:cNvSpPr/>
            <p:nvPr/>
          </p:nvSpPr>
          <p:spPr>
            <a:xfrm>
              <a:off x="2214994" y="1959385"/>
              <a:ext cx="244" cy="720"/>
            </a:xfrm>
            <a:custGeom>
              <a:rect b="b" l="l" r="r" t="t"/>
              <a:pathLst>
                <a:path extrusionOk="0" h="53" w="18">
                  <a:moveTo>
                    <a:pt x="0" y="53"/>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69"/>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69"/>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69"/>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69"/>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69"/>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69"/>
            <p:cNvSpPr/>
            <p:nvPr/>
          </p:nvSpPr>
          <p:spPr>
            <a:xfrm>
              <a:off x="2216080" y="1961421"/>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69"/>
            <p:cNvSpPr/>
            <p:nvPr/>
          </p:nvSpPr>
          <p:spPr>
            <a:xfrm>
              <a:off x="2307348" y="1867601"/>
              <a:ext cx="394" cy="489"/>
            </a:xfrm>
            <a:custGeom>
              <a:rect b="b" l="l" r="r" t="t"/>
              <a:pathLst>
                <a:path extrusionOk="0" h="36" w="29">
                  <a:moveTo>
                    <a:pt x="0" y="35"/>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69"/>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69"/>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69"/>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69"/>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69"/>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69"/>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69"/>
            <p:cNvSpPr/>
            <p:nvPr/>
          </p:nvSpPr>
          <p:spPr>
            <a:xfrm>
              <a:off x="2305067" y="18694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69"/>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69"/>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69"/>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69"/>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69"/>
            <p:cNvSpPr/>
            <p:nvPr/>
          </p:nvSpPr>
          <p:spPr>
            <a:xfrm>
              <a:off x="2324034" y="1913126"/>
              <a:ext cx="489" cy="353"/>
            </a:xfrm>
            <a:custGeom>
              <a:rect b="b" l="l" r="r" t="t"/>
              <a:pathLst>
                <a:path extrusionOk="0" h="26" w="36">
                  <a:moveTo>
                    <a:pt x="0" y="25"/>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69"/>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69"/>
            <p:cNvSpPr/>
            <p:nvPr/>
          </p:nvSpPr>
          <p:spPr>
            <a:xfrm>
              <a:off x="2324605" y="1912705"/>
              <a:ext cx="530" cy="394"/>
            </a:xfrm>
            <a:custGeom>
              <a:rect b="b" l="l" r="r" t="t"/>
              <a:pathLst>
                <a:path extrusionOk="0" h="29" w="39">
                  <a:moveTo>
                    <a:pt x="0" y="28"/>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69"/>
            <p:cNvSpPr/>
            <p:nvPr/>
          </p:nvSpPr>
          <p:spPr>
            <a:xfrm>
              <a:off x="2325216" y="1912230"/>
              <a:ext cx="584" cy="434"/>
            </a:xfrm>
            <a:custGeom>
              <a:rect b="b" l="l" r="r" t="t"/>
              <a:pathLst>
                <a:path extrusionOk="0" h="32" w="43">
                  <a:moveTo>
                    <a:pt x="1" y="32"/>
                  </a:moveTo>
                  <a:lnTo>
                    <a:pt x="4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69"/>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69"/>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69"/>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69"/>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69"/>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69"/>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69"/>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69"/>
            <p:cNvSpPr/>
            <p:nvPr/>
          </p:nvSpPr>
          <p:spPr>
            <a:xfrm>
              <a:off x="2361250" y="1948170"/>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69"/>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69"/>
            <p:cNvSpPr/>
            <p:nvPr/>
          </p:nvSpPr>
          <p:spPr>
            <a:xfrm>
              <a:off x="2360870" y="1948496"/>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69"/>
            <p:cNvSpPr/>
            <p:nvPr/>
          </p:nvSpPr>
          <p:spPr>
            <a:xfrm>
              <a:off x="2361481" y="1947980"/>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69"/>
            <p:cNvSpPr/>
            <p:nvPr/>
          </p:nvSpPr>
          <p:spPr>
            <a:xfrm>
              <a:off x="2361060" y="194836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69"/>
            <p:cNvSpPr/>
            <p:nvPr/>
          </p:nvSpPr>
          <p:spPr>
            <a:xfrm>
              <a:off x="2360721" y="1948645"/>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69"/>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69"/>
            <p:cNvSpPr/>
            <p:nvPr/>
          </p:nvSpPr>
          <p:spPr>
            <a:xfrm>
              <a:off x="2360015" y="1962711"/>
              <a:ext cx="149" cy="204"/>
            </a:xfrm>
            <a:custGeom>
              <a:rect b="b" l="l" r="r" t="t"/>
              <a:pathLst>
                <a:path extrusionOk="0" h="15" w="11">
                  <a:moveTo>
                    <a:pt x="11"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69"/>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69"/>
            <p:cNvSpPr/>
            <p:nvPr/>
          </p:nvSpPr>
          <p:spPr>
            <a:xfrm>
              <a:off x="2359580" y="196470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69"/>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69"/>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69"/>
            <p:cNvSpPr/>
            <p:nvPr/>
          </p:nvSpPr>
          <p:spPr>
            <a:xfrm>
              <a:off x="2353647" y="2011577"/>
              <a:ext cx="299" cy="54"/>
            </a:xfrm>
            <a:custGeom>
              <a:rect b="b" l="l" r="r" t="t"/>
              <a:pathLst>
                <a:path extrusionOk="0" h="4" w="22">
                  <a:moveTo>
                    <a:pt x="0" y="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69"/>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69"/>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69"/>
            <p:cNvSpPr/>
            <p:nvPr/>
          </p:nvSpPr>
          <p:spPr>
            <a:xfrm>
              <a:off x="2314381" y="1940268"/>
              <a:ext cx="258" cy="543"/>
            </a:xfrm>
            <a:custGeom>
              <a:rect b="b" l="l" r="r" t="t"/>
              <a:pathLst>
                <a:path extrusionOk="0" h="40" w="19">
                  <a:moveTo>
                    <a:pt x="1" y="39"/>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69"/>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69"/>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69"/>
            <p:cNvSpPr/>
            <p:nvPr/>
          </p:nvSpPr>
          <p:spPr>
            <a:xfrm>
              <a:off x="2314055" y="1940933"/>
              <a:ext cx="244" cy="489"/>
            </a:xfrm>
            <a:custGeom>
              <a:rect b="b" l="l" r="r" t="t"/>
              <a:pathLst>
                <a:path extrusionOk="0" h="36" w="18">
                  <a:moveTo>
                    <a:pt x="0" y="36"/>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69"/>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69"/>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69"/>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69"/>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69"/>
            <p:cNvSpPr/>
            <p:nvPr/>
          </p:nvSpPr>
          <p:spPr>
            <a:xfrm>
              <a:off x="2309534" y="2006390"/>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69"/>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69"/>
            <p:cNvSpPr/>
            <p:nvPr/>
          </p:nvSpPr>
          <p:spPr>
            <a:xfrm>
              <a:off x="2309344" y="200777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69"/>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69"/>
            <p:cNvSpPr/>
            <p:nvPr/>
          </p:nvSpPr>
          <p:spPr>
            <a:xfrm>
              <a:off x="2359064" y="196132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69"/>
            <p:cNvSpPr/>
            <p:nvPr/>
          </p:nvSpPr>
          <p:spPr>
            <a:xfrm>
              <a:off x="2354407" y="1952868"/>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69"/>
            <p:cNvSpPr/>
            <p:nvPr/>
          </p:nvSpPr>
          <p:spPr>
            <a:xfrm>
              <a:off x="2355779" y="1950967"/>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69"/>
            <p:cNvSpPr/>
            <p:nvPr/>
          </p:nvSpPr>
          <p:spPr>
            <a:xfrm>
              <a:off x="2353932" y="1953533"/>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69"/>
            <p:cNvSpPr/>
            <p:nvPr/>
          </p:nvSpPr>
          <p:spPr>
            <a:xfrm>
              <a:off x="2358915" y="196132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69"/>
            <p:cNvSpPr/>
            <p:nvPr/>
          </p:nvSpPr>
          <p:spPr>
            <a:xfrm>
              <a:off x="2354828" y="195229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69"/>
            <p:cNvSpPr/>
            <p:nvPr/>
          </p:nvSpPr>
          <p:spPr>
            <a:xfrm>
              <a:off x="2358779" y="19613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69"/>
            <p:cNvSpPr/>
            <p:nvPr/>
          </p:nvSpPr>
          <p:spPr>
            <a:xfrm>
              <a:off x="2359445" y="19613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69"/>
            <p:cNvSpPr/>
            <p:nvPr/>
          </p:nvSpPr>
          <p:spPr>
            <a:xfrm>
              <a:off x="2356118" y="1950451"/>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69"/>
            <p:cNvSpPr/>
            <p:nvPr/>
          </p:nvSpPr>
          <p:spPr>
            <a:xfrm>
              <a:off x="2360056" y="1961761"/>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69"/>
            <p:cNvSpPr/>
            <p:nvPr/>
          </p:nvSpPr>
          <p:spPr>
            <a:xfrm>
              <a:off x="2359730" y="1961516"/>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69"/>
            <p:cNvSpPr/>
            <p:nvPr/>
          </p:nvSpPr>
          <p:spPr>
            <a:xfrm>
              <a:off x="2355263" y="1951591"/>
              <a:ext cx="204" cy="244"/>
            </a:xfrm>
            <a:custGeom>
              <a:rect b="b" l="l" r="r" t="t"/>
              <a:pathLst>
                <a:path extrusionOk="0" h="18" w="15">
                  <a:moveTo>
                    <a:pt x="14"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69"/>
            <p:cNvSpPr/>
            <p:nvPr/>
          </p:nvSpPr>
          <p:spPr>
            <a:xfrm>
              <a:off x="2356539" y="194992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69"/>
            <p:cNvSpPr/>
            <p:nvPr/>
          </p:nvSpPr>
          <p:spPr>
            <a:xfrm>
              <a:off x="2360490" y="1962087"/>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69"/>
            <p:cNvSpPr/>
            <p:nvPr/>
          </p:nvSpPr>
          <p:spPr>
            <a:xfrm>
              <a:off x="2319703" y="1935991"/>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69"/>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69"/>
            <p:cNvSpPr/>
            <p:nvPr/>
          </p:nvSpPr>
          <p:spPr>
            <a:xfrm>
              <a:off x="2320464" y="1936140"/>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69"/>
            <p:cNvSpPr/>
            <p:nvPr/>
          </p:nvSpPr>
          <p:spPr>
            <a:xfrm>
              <a:off x="2320423" y="1936140"/>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69"/>
            <p:cNvSpPr/>
            <p:nvPr/>
          </p:nvSpPr>
          <p:spPr>
            <a:xfrm>
              <a:off x="2320233" y="1936086"/>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69"/>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69"/>
            <p:cNvSpPr/>
            <p:nvPr/>
          </p:nvSpPr>
          <p:spPr>
            <a:xfrm>
              <a:off x="2319893" y="1936045"/>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69"/>
            <p:cNvSpPr/>
            <p:nvPr/>
          </p:nvSpPr>
          <p:spPr>
            <a:xfrm>
              <a:off x="2320369" y="1936086"/>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69"/>
            <p:cNvSpPr/>
            <p:nvPr/>
          </p:nvSpPr>
          <p:spPr>
            <a:xfrm>
              <a:off x="2320083" y="1936045"/>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69"/>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69"/>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69"/>
            <p:cNvSpPr/>
            <p:nvPr/>
          </p:nvSpPr>
          <p:spPr>
            <a:xfrm>
              <a:off x="2318753" y="193595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69"/>
            <p:cNvSpPr/>
            <p:nvPr/>
          </p:nvSpPr>
          <p:spPr>
            <a:xfrm>
              <a:off x="2319133" y="1935950"/>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69"/>
            <p:cNvSpPr/>
            <p:nvPr/>
          </p:nvSpPr>
          <p:spPr>
            <a:xfrm>
              <a:off x="2318332" y="193595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69"/>
            <p:cNvSpPr/>
            <p:nvPr/>
          </p:nvSpPr>
          <p:spPr>
            <a:xfrm>
              <a:off x="2317762" y="193595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69"/>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69"/>
            <p:cNvSpPr/>
            <p:nvPr/>
          </p:nvSpPr>
          <p:spPr>
            <a:xfrm>
              <a:off x="2319418" y="1935991"/>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69"/>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69"/>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69"/>
            <p:cNvSpPr/>
            <p:nvPr/>
          </p:nvSpPr>
          <p:spPr>
            <a:xfrm>
              <a:off x="2314625" y="1772192"/>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69"/>
            <p:cNvSpPr/>
            <p:nvPr/>
          </p:nvSpPr>
          <p:spPr>
            <a:xfrm>
              <a:off x="2313770" y="1779334"/>
              <a:ext cx="190" cy="204"/>
            </a:xfrm>
            <a:custGeom>
              <a:rect b="b" l="l" r="r" t="t"/>
              <a:pathLst>
                <a:path extrusionOk="0" h="15" w="14">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69"/>
            <p:cNvSpPr/>
            <p:nvPr/>
          </p:nvSpPr>
          <p:spPr>
            <a:xfrm>
              <a:off x="2315671" y="1773427"/>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69"/>
            <p:cNvSpPr/>
            <p:nvPr/>
          </p:nvSpPr>
          <p:spPr>
            <a:xfrm>
              <a:off x="2315521" y="1773237"/>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69"/>
            <p:cNvSpPr/>
            <p:nvPr/>
          </p:nvSpPr>
          <p:spPr>
            <a:xfrm>
              <a:off x="2313485" y="1771527"/>
              <a:ext cx="244" cy="163"/>
            </a:xfrm>
            <a:custGeom>
              <a:rect b="b" l="l" r="r" t="t"/>
              <a:pathLst>
                <a:path extrusionOk="0" h="12" w="18">
                  <a:moveTo>
                    <a:pt x="18"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69"/>
            <p:cNvSpPr/>
            <p:nvPr/>
          </p:nvSpPr>
          <p:spPr>
            <a:xfrm>
              <a:off x="2314055" y="1779048"/>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69"/>
            <p:cNvSpPr/>
            <p:nvPr/>
          </p:nvSpPr>
          <p:spPr>
            <a:xfrm>
              <a:off x="2314530" y="1778519"/>
              <a:ext cx="204" cy="149"/>
            </a:xfrm>
            <a:custGeom>
              <a:rect b="b" l="l" r="r" t="t"/>
              <a:pathLst>
                <a:path extrusionOk="0" h="11"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69"/>
            <p:cNvSpPr/>
            <p:nvPr/>
          </p:nvSpPr>
          <p:spPr>
            <a:xfrm>
              <a:off x="2313811" y="1771676"/>
              <a:ext cx="244" cy="149"/>
            </a:xfrm>
            <a:custGeom>
              <a:rect b="b" l="l" r="r" t="t"/>
              <a:pathLst>
                <a:path extrusionOk="0" h="11" w="18">
                  <a:moveTo>
                    <a:pt x="1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69"/>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69"/>
            <p:cNvSpPr/>
            <p:nvPr/>
          </p:nvSpPr>
          <p:spPr>
            <a:xfrm>
              <a:off x="2315386" y="1773006"/>
              <a:ext cx="54" cy="109"/>
            </a:xfrm>
            <a:custGeom>
              <a:rect b="b" l="l" r="r" t="t"/>
              <a:pathLst>
                <a:path extrusionOk="0" h="8" w="4">
                  <a:moveTo>
                    <a:pt x="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69"/>
            <p:cNvSpPr/>
            <p:nvPr/>
          </p:nvSpPr>
          <p:spPr>
            <a:xfrm>
              <a:off x="2315236" y="1772816"/>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69"/>
            <p:cNvSpPr/>
            <p:nvPr/>
          </p:nvSpPr>
          <p:spPr>
            <a:xfrm>
              <a:off x="2315046" y="1772572"/>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69"/>
            <p:cNvSpPr/>
            <p:nvPr/>
          </p:nvSpPr>
          <p:spPr>
            <a:xfrm>
              <a:off x="2314286" y="1778709"/>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69"/>
            <p:cNvSpPr/>
            <p:nvPr/>
          </p:nvSpPr>
          <p:spPr>
            <a:xfrm>
              <a:off x="2310769" y="1783081"/>
              <a:ext cx="339" cy="543"/>
            </a:xfrm>
            <a:custGeom>
              <a:rect b="b" l="l" r="r" t="t"/>
              <a:pathLst>
                <a:path extrusionOk="0" h="40" w="25">
                  <a:moveTo>
                    <a:pt x="0" y="39"/>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69"/>
            <p:cNvSpPr/>
            <p:nvPr/>
          </p:nvSpPr>
          <p:spPr>
            <a:xfrm>
              <a:off x="2310335" y="1783651"/>
              <a:ext cx="394" cy="638"/>
            </a:xfrm>
            <a:custGeom>
              <a:rect b="b" l="l" r="r" t="t"/>
              <a:pathLst>
                <a:path extrusionOk="0" h="47" w="29">
                  <a:moveTo>
                    <a:pt x="1" y="46"/>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69"/>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69"/>
            <p:cNvSpPr/>
            <p:nvPr/>
          </p:nvSpPr>
          <p:spPr>
            <a:xfrm>
              <a:off x="2313430" y="1779659"/>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69"/>
            <p:cNvSpPr/>
            <p:nvPr/>
          </p:nvSpPr>
          <p:spPr>
            <a:xfrm>
              <a:off x="2311190" y="1782511"/>
              <a:ext cx="299" cy="394"/>
            </a:xfrm>
            <a:custGeom>
              <a:rect b="b" l="l" r="r" t="t"/>
              <a:pathLst>
                <a:path extrusionOk="0" h="29" w="22">
                  <a:moveTo>
                    <a:pt x="1" y="29"/>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69"/>
            <p:cNvSpPr/>
            <p:nvPr/>
          </p:nvSpPr>
          <p:spPr>
            <a:xfrm>
              <a:off x="2314856" y="1772382"/>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69"/>
            <p:cNvSpPr/>
            <p:nvPr/>
          </p:nvSpPr>
          <p:spPr>
            <a:xfrm>
              <a:off x="2313091" y="1780094"/>
              <a:ext cx="258" cy="244"/>
            </a:xfrm>
            <a:custGeom>
              <a:rect b="b" l="l" r="r" t="t"/>
              <a:pathLst>
                <a:path extrusionOk="0" h="18" w="19">
                  <a:moveTo>
                    <a:pt x="1" y="18"/>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69"/>
            <p:cNvSpPr/>
            <p:nvPr/>
          </p:nvSpPr>
          <p:spPr>
            <a:xfrm>
              <a:off x="2312765" y="1780515"/>
              <a:ext cx="244" cy="299"/>
            </a:xfrm>
            <a:custGeom>
              <a:rect b="b" l="l" r="r" t="t"/>
              <a:pathLst>
                <a:path extrusionOk="0" h="22" w="18">
                  <a:moveTo>
                    <a:pt x="0" y="22"/>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69"/>
            <p:cNvSpPr/>
            <p:nvPr/>
          </p:nvSpPr>
          <p:spPr>
            <a:xfrm>
              <a:off x="2312385" y="1780990"/>
              <a:ext cx="244" cy="299"/>
            </a:xfrm>
            <a:custGeom>
              <a:rect b="b" l="l" r="r" t="t"/>
              <a:pathLst>
                <a:path extrusionOk="0" h="22" w="18">
                  <a:moveTo>
                    <a:pt x="0" y="22"/>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69"/>
            <p:cNvSpPr/>
            <p:nvPr/>
          </p:nvSpPr>
          <p:spPr>
            <a:xfrm>
              <a:off x="2312005" y="1781465"/>
              <a:ext cx="244" cy="353"/>
            </a:xfrm>
            <a:custGeom>
              <a:rect b="b" l="l" r="r" t="t"/>
              <a:pathLst>
                <a:path extrusionOk="0" h="26" w="18">
                  <a:moveTo>
                    <a:pt x="0" y="2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69"/>
            <p:cNvSpPr/>
            <p:nvPr/>
          </p:nvSpPr>
          <p:spPr>
            <a:xfrm>
              <a:off x="2311625" y="1781995"/>
              <a:ext cx="244" cy="339"/>
            </a:xfrm>
            <a:custGeom>
              <a:rect b="b" l="l" r="r" t="t"/>
              <a:pathLst>
                <a:path extrusionOk="0" h="25" w="18">
                  <a:moveTo>
                    <a:pt x="0"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69"/>
            <p:cNvSpPr/>
            <p:nvPr/>
          </p:nvSpPr>
          <p:spPr>
            <a:xfrm>
              <a:off x="2309955" y="1784276"/>
              <a:ext cx="394" cy="584"/>
            </a:xfrm>
            <a:custGeom>
              <a:rect b="b" l="l" r="r" t="t"/>
              <a:pathLst>
                <a:path extrusionOk="0" h="43" w="29">
                  <a:moveTo>
                    <a:pt x="1" y="42"/>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69"/>
            <p:cNvSpPr/>
            <p:nvPr/>
          </p:nvSpPr>
          <p:spPr>
            <a:xfrm>
              <a:off x="2312141" y="1771241"/>
              <a:ext cx="394" cy="68"/>
            </a:xfrm>
            <a:custGeom>
              <a:rect b="b" l="l" r="r" t="t"/>
              <a:pathLst>
                <a:path extrusionOk="0" h="5" w="29">
                  <a:moveTo>
                    <a:pt x="29"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69"/>
            <p:cNvSpPr/>
            <p:nvPr/>
          </p:nvSpPr>
          <p:spPr>
            <a:xfrm>
              <a:off x="2312616" y="177129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69"/>
            <p:cNvSpPr/>
            <p:nvPr/>
          </p:nvSpPr>
          <p:spPr>
            <a:xfrm>
              <a:off x="2311665" y="1771146"/>
              <a:ext cx="394" cy="68"/>
            </a:xfrm>
            <a:custGeom>
              <a:rect b="b" l="l" r="r" t="t"/>
              <a:pathLst>
                <a:path extrusionOk="0" h="5" w="29">
                  <a:moveTo>
                    <a:pt x="29"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69"/>
            <p:cNvSpPr/>
            <p:nvPr/>
          </p:nvSpPr>
          <p:spPr>
            <a:xfrm>
              <a:off x="2313050" y="1771431"/>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69"/>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69"/>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69"/>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69"/>
            <p:cNvSpPr/>
            <p:nvPr/>
          </p:nvSpPr>
          <p:spPr>
            <a:xfrm>
              <a:off x="2702915" y="1869217"/>
              <a:ext cx="109" cy="394"/>
            </a:xfrm>
            <a:custGeom>
              <a:rect b="b" l="l" r="r" t="t"/>
              <a:pathLst>
                <a:path extrusionOk="0" h="29" w="8">
                  <a:moveTo>
                    <a:pt x="0" y="0"/>
                  </a:moveTo>
                  <a:lnTo>
                    <a:pt x="7"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69"/>
            <p:cNvSpPr/>
            <p:nvPr/>
          </p:nvSpPr>
          <p:spPr>
            <a:xfrm>
              <a:off x="2730382" y="1871783"/>
              <a:ext cx="204" cy="1290"/>
            </a:xfrm>
            <a:custGeom>
              <a:rect b="b" l="l" r="r" t="t"/>
              <a:pathLst>
                <a:path extrusionOk="0" h="95" w="15">
                  <a:moveTo>
                    <a:pt x="15" y="9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69"/>
            <p:cNvSpPr/>
            <p:nvPr/>
          </p:nvSpPr>
          <p:spPr>
            <a:xfrm>
              <a:off x="2703105" y="1870018"/>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69"/>
            <p:cNvSpPr/>
            <p:nvPr/>
          </p:nvSpPr>
          <p:spPr>
            <a:xfrm>
              <a:off x="2702480" y="1867737"/>
              <a:ext cx="109" cy="394"/>
            </a:xfrm>
            <a:custGeom>
              <a:rect b="b" l="l" r="r" t="t"/>
              <a:pathLst>
                <a:path extrusionOk="0" h="29" w="8">
                  <a:moveTo>
                    <a:pt x="1" y="1"/>
                  </a:moveTo>
                  <a:lnTo>
                    <a:pt x="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69"/>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69"/>
            <p:cNvSpPr/>
            <p:nvPr/>
          </p:nvSpPr>
          <p:spPr>
            <a:xfrm>
              <a:off x="2730667" y="1873439"/>
              <a:ext cx="163" cy="964"/>
            </a:xfrm>
            <a:custGeom>
              <a:rect b="b" l="l" r="r" t="t"/>
              <a:pathLst>
                <a:path extrusionOk="0" h="71" w="12">
                  <a:moveTo>
                    <a:pt x="11" y="7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69"/>
            <p:cNvSpPr/>
            <p:nvPr/>
          </p:nvSpPr>
          <p:spPr>
            <a:xfrm>
              <a:off x="2730911" y="1874919"/>
              <a:ext cx="149" cy="1005"/>
            </a:xfrm>
            <a:custGeom>
              <a:rect b="b" l="l" r="r" t="t"/>
              <a:pathLst>
                <a:path extrusionOk="0" h="74" w="11">
                  <a:moveTo>
                    <a:pt x="11" y="7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69"/>
            <p:cNvSpPr/>
            <p:nvPr/>
          </p:nvSpPr>
          <p:spPr>
            <a:xfrm>
              <a:off x="2702290" y="1867071"/>
              <a:ext cx="109" cy="353"/>
            </a:xfrm>
            <a:custGeom>
              <a:rect b="b" l="l" r="r" t="t"/>
              <a:pathLst>
                <a:path extrusionOk="0" h="26" w="8">
                  <a:moveTo>
                    <a:pt x="1" y="1"/>
                  </a:moveTo>
                  <a:lnTo>
                    <a:pt x="8"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69"/>
            <p:cNvSpPr/>
            <p:nvPr/>
          </p:nvSpPr>
          <p:spPr>
            <a:xfrm>
              <a:off x="2703675" y="1872638"/>
              <a:ext cx="54" cy="434"/>
            </a:xfrm>
            <a:custGeom>
              <a:rect b="b" l="l" r="r" t="t"/>
              <a:pathLst>
                <a:path extrusionOk="0" h="32" w="4">
                  <a:moveTo>
                    <a:pt x="0" y="0"/>
                  </a:moveTo>
                  <a:lnTo>
                    <a:pt x="4"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69"/>
            <p:cNvSpPr/>
            <p:nvPr/>
          </p:nvSpPr>
          <p:spPr>
            <a:xfrm>
              <a:off x="2703485" y="1871728"/>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69"/>
            <p:cNvSpPr/>
            <p:nvPr/>
          </p:nvSpPr>
          <p:spPr>
            <a:xfrm>
              <a:off x="2702670" y="1868497"/>
              <a:ext cx="163" cy="353"/>
            </a:xfrm>
            <a:custGeom>
              <a:rect b="b" l="l" r="r" t="t"/>
              <a:pathLst>
                <a:path extrusionOk="0" h="26" w="12">
                  <a:moveTo>
                    <a:pt x="1"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69"/>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69"/>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69"/>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69"/>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69"/>
            <p:cNvSpPr/>
            <p:nvPr/>
          </p:nvSpPr>
          <p:spPr>
            <a:xfrm>
              <a:off x="2703295" y="1870873"/>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69"/>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69"/>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69"/>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69"/>
            <p:cNvSpPr/>
            <p:nvPr/>
          </p:nvSpPr>
          <p:spPr>
            <a:xfrm>
              <a:off x="2704286" y="1878151"/>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69"/>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69"/>
            <p:cNvSpPr/>
            <p:nvPr/>
          </p:nvSpPr>
          <p:spPr>
            <a:xfrm>
              <a:off x="2702059" y="1866460"/>
              <a:ext cx="149" cy="339"/>
            </a:xfrm>
            <a:custGeom>
              <a:rect b="b" l="l" r="r" t="t"/>
              <a:pathLst>
                <a:path extrusionOk="0" h="25" w="11">
                  <a:moveTo>
                    <a:pt x="0" y="0"/>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69"/>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69"/>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69"/>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69"/>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69"/>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69"/>
            <p:cNvSpPr/>
            <p:nvPr/>
          </p:nvSpPr>
          <p:spPr>
            <a:xfrm>
              <a:off x="2307063" y="178973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69"/>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69"/>
            <p:cNvSpPr/>
            <p:nvPr/>
          </p:nvSpPr>
          <p:spPr>
            <a:xfrm>
              <a:off x="2305827" y="178982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69"/>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69"/>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69"/>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69"/>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69"/>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69"/>
            <p:cNvSpPr/>
            <p:nvPr/>
          </p:nvSpPr>
          <p:spPr>
            <a:xfrm>
              <a:off x="2305637" y="1789883"/>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69"/>
            <p:cNvSpPr/>
            <p:nvPr/>
          </p:nvSpPr>
          <p:spPr>
            <a:xfrm>
              <a:off x="2306017" y="178978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69"/>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69"/>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69"/>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69"/>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69"/>
            <p:cNvSpPr/>
            <p:nvPr/>
          </p:nvSpPr>
          <p:spPr>
            <a:xfrm>
              <a:off x="2317422" y="1791784"/>
              <a:ext cx="584" cy="394"/>
            </a:xfrm>
            <a:custGeom>
              <a:rect b="b" l="l" r="r" t="t"/>
              <a:pathLst>
                <a:path extrusionOk="0" h="29" w="43">
                  <a:moveTo>
                    <a:pt x="1" y="28"/>
                  </a:moveTo>
                  <a:lnTo>
                    <a:pt x="4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69"/>
            <p:cNvSpPr/>
            <p:nvPr/>
          </p:nvSpPr>
          <p:spPr>
            <a:xfrm>
              <a:off x="2308773" y="1792069"/>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69"/>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69"/>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69"/>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69"/>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69"/>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69"/>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69"/>
            <p:cNvSpPr/>
            <p:nvPr/>
          </p:nvSpPr>
          <p:spPr>
            <a:xfrm>
              <a:off x="2306397" y="1805701"/>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69"/>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69"/>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69"/>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69"/>
            <p:cNvSpPr/>
            <p:nvPr/>
          </p:nvSpPr>
          <p:spPr>
            <a:xfrm>
              <a:off x="2308868" y="1791404"/>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69"/>
            <p:cNvSpPr/>
            <p:nvPr/>
          </p:nvSpPr>
          <p:spPr>
            <a:xfrm>
              <a:off x="2307538" y="1802809"/>
              <a:ext cx="54" cy="299"/>
            </a:xfrm>
            <a:custGeom>
              <a:rect b="b" l="l" r="r" t="t"/>
              <a:pathLst>
                <a:path extrusionOk="0" h="22" w="4">
                  <a:moveTo>
                    <a:pt x="0" y="21"/>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69"/>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69"/>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69"/>
            <p:cNvSpPr/>
            <p:nvPr/>
          </p:nvSpPr>
          <p:spPr>
            <a:xfrm>
              <a:off x="2306248" y="1806041"/>
              <a:ext cx="109" cy="299"/>
            </a:xfrm>
            <a:custGeom>
              <a:rect b="b" l="l" r="r" t="t"/>
              <a:pathLst>
                <a:path extrusionOk="0" h="22" w="8">
                  <a:moveTo>
                    <a:pt x="1" y="2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69"/>
            <p:cNvSpPr/>
            <p:nvPr/>
          </p:nvSpPr>
          <p:spPr>
            <a:xfrm>
              <a:off x="2306492" y="1805375"/>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69"/>
            <p:cNvSpPr/>
            <p:nvPr/>
          </p:nvSpPr>
          <p:spPr>
            <a:xfrm>
              <a:off x="2305393" y="1809652"/>
              <a:ext cx="109" cy="489"/>
            </a:xfrm>
            <a:custGeom>
              <a:rect b="b" l="l" r="r" t="t"/>
              <a:pathLst>
                <a:path extrusionOk="0" h="36" w="8">
                  <a:moveTo>
                    <a:pt x="1" y="36"/>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69"/>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69"/>
            <p:cNvSpPr/>
            <p:nvPr/>
          </p:nvSpPr>
          <p:spPr>
            <a:xfrm>
              <a:off x="2304917" y="1812313"/>
              <a:ext cx="109" cy="584"/>
            </a:xfrm>
            <a:custGeom>
              <a:rect b="b" l="l" r="r" t="t"/>
              <a:pathLst>
                <a:path extrusionOk="0" h="43" w="8">
                  <a:moveTo>
                    <a:pt x="1" y="43"/>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69"/>
            <p:cNvSpPr/>
            <p:nvPr/>
          </p:nvSpPr>
          <p:spPr>
            <a:xfrm>
              <a:off x="2305868" y="1807561"/>
              <a:ext cx="109" cy="394"/>
            </a:xfrm>
            <a:custGeom>
              <a:rect b="b" l="l" r="r" t="t"/>
              <a:pathLst>
                <a:path extrusionOk="0" h="29" w="8">
                  <a:moveTo>
                    <a:pt x="1" y="29"/>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69"/>
            <p:cNvSpPr/>
            <p:nvPr/>
          </p:nvSpPr>
          <p:spPr>
            <a:xfrm>
              <a:off x="2305732" y="1808186"/>
              <a:ext cx="109" cy="434"/>
            </a:xfrm>
            <a:custGeom>
              <a:rect b="b" l="l" r="r" t="t"/>
              <a:pathLst>
                <a:path extrusionOk="0" h="32" w="8">
                  <a:moveTo>
                    <a:pt x="0" y="32"/>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69"/>
            <p:cNvSpPr/>
            <p:nvPr/>
          </p:nvSpPr>
          <p:spPr>
            <a:xfrm>
              <a:off x="2305107" y="1811363"/>
              <a:ext cx="109" cy="584"/>
            </a:xfrm>
            <a:custGeom>
              <a:rect b="b" l="l" r="r" t="t"/>
              <a:pathLst>
                <a:path extrusionOk="0" h="43" w="8">
                  <a:moveTo>
                    <a:pt x="1" y="43"/>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69"/>
            <p:cNvSpPr/>
            <p:nvPr/>
          </p:nvSpPr>
          <p:spPr>
            <a:xfrm>
              <a:off x="2304782" y="1813359"/>
              <a:ext cx="109" cy="638"/>
            </a:xfrm>
            <a:custGeom>
              <a:rect b="b" l="l" r="r" t="t"/>
              <a:pathLst>
                <a:path extrusionOk="0" h="47" w="8">
                  <a:moveTo>
                    <a:pt x="0" y="46"/>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69"/>
            <p:cNvSpPr/>
            <p:nvPr/>
          </p:nvSpPr>
          <p:spPr>
            <a:xfrm>
              <a:off x="2305257" y="1810467"/>
              <a:ext cx="109" cy="530"/>
            </a:xfrm>
            <a:custGeom>
              <a:rect b="b" l="l" r="r" t="t"/>
              <a:pathLst>
                <a:path extrusionOk="0" h="39" w="8">
                  <a:moveTo>
                    <a:pt x="0" y="39"/>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69"/>
            <p:cNvSpPr/>
            <p:nvPr/>
          </p:nvSpPr>
          <p:spPr>
            <a:xfrm>
              <a:off x="2305542" y="1808892"/>
              <a:ext cx="109" cy="489"/>
            </a:xfrm>
            <a:custGeom>
              <a:rect b="b" l="l" r="r" t="t"/>
              <a:pathLst>
                <a:path extrusionOk="0" h="36" w="8">
                  <a:moveTo>
                    <a:pt x="0" y="36"/>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69"/>
            <p:cNvSpPr/>
            <p:nvPr/>
          </p:nvSpPr>
          <p:spPr>
            <a:xfrm>
              <a:off x="2306112" y="1806516"/>
              <a:ext cx="109" cy="339"/>
            </a:xfrm>
            <a:custGeom>
              <a:rect b="b" l="l" r="r" t="t"/>
              <a:pathLst>
                <a:path extrusionOk="0" h="25" w="8">
                  <a:moveTo>
                    <a:pt x="0" y="25"/>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69"/>
            <p:cNvSpPr/>
            <p:nvPr/>
          </p:nvSpPr>
          <p:spPr>
            <a:xfrm>
              <a:off x="2306017" y="1806991"/>
              <a:ext cx="54" cy="394"/>
            </a:xfrm>
            <a:custGeom>
              <a:rect b="b" l="l" r="r" t="t"/>
              <a:pathLst>
                <a:path extrusionOk="0" h="29" w="4">
                  <a:moveTo>
                    <a:pt x="0" y="29"/>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69"/>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69"/>
            <p:cNvSpPr/>
            <p:nvPr/>
          </p:nvSpPr>
          <p:spPr>
            <a:xfrm>
              <a:off x="2307633" y="1802280"/>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69"/>
            <p:cNvSpPr/>
            <p:nvPr/>
          </p:nvSpPr>
          <p:spPr>
            <a:xfrm>
              <a:off x="2307769" y="1801614"/>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69"/>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69"/>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69"/>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69"/>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69"/>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69"/>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69"/>
            <p:cNvSpPr/>
            <p:nvPr/>
          </p:nvSpPr>
          <p:spPr>
            <a:xfrm>
              <a:off x="2314530" y="1758886"/>
              <a:ext cx="14" cy="204"/>
            </a:xfrm>
            <a:custGeom>
              <a:rect b="b" l="l" r="r" t="t"/>
              <a:pathLst>
                <a:path extrusionOk="0" h="15" w="1">
                  <a:moveTo>
                    <a:pt x="0"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69"/>
            <p:cNvSpPr/>
            <p:nvPr/>
          </p:nvSpPr>
          <p:spPr>
            <a:xfrm>
              <a:off x="2314625" y="1758275"/>
              <a:ext cx="14" cy="244"/>
            </a:xfrm>
            <a:custGeom>
              <a:rect b="b" l="l" r="r" t="t"/>
              <a:pathLst>
                <a:path extrusionOk="0" h="18" w="1">
                  <a:moveTo>
                    <a:pt x="0"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69"/>
            <p:cNvSpPr/>
            <p:nvPr/>
          </p:nvSpPr>
          <p:spPr>
            <a:xfrm>
              <a:off x="2314571" y="1758601"/>
              <a:ext cx="14" cy="204"/>
            </a:xfrm>
            <a:custGeom>
              <a:rect b="b" l="l" r="r" t="t"/>
              <a:pathLst>
                <a:path extrusionOk="0" h="15" w="1">
                  <a:moveTo>
                    <a:pt x="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69"/>
            <p:cNvSpPr/>
            <p:nvPr/>
          </p:nvSpPr>
          <p:spPr>
            <a:xfrm>
              <a:off x="2314435" y="1759171"/>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69"/>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69"/>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69"/>
            <p:cNvSpPr/>
            <p:nvPr/>
          </p:nvSpPr>
          <p:spPr>
            <a:xfrm>
              <a:off x="2313811" y="1760556"/>
              <a:ext cx="149" cy="149"/>
            </a:xfrm>
            <a:custGeom>
              <a:rect b="b" l="l" r="r" t="t"/>
              <a:pathLst>
                <a:path extrusionOk="0" h="11" w="11">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69"/>
            <p:cNvSpPr/>
            <p:nvPr/>
          </p:nvSpPr>
          <p:spPr>
            <a:xfrm>
              <a:off x="2313580" y="1760787"/>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69"/>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69"/>
            <p:cNvSpPr/>
            <p:nvPr/>
          </p:nvSpPr>
          <p:spPr>
            <a:xfrm>
              <a:off x="2312236" y="1761601"/>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69"/>
            <p:cNvSpPr/>
            <p:nvPr/>
          </p:nvSpPr>
          <p:spPr>
            <a:xfrm>
              <a:off x="2314001" y="1760312"/>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69"/>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69"/>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69"/>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69"/>
            <p:cNvSpPr/>
            <p:nvPr/>
          </p:nvSpPr>
          <p:spPr>
            <a:xfrm>
              <a:off x="2313335" y="1761031"/>
              <a:ext cx="204" cy="109"/>
            </a:xfrm>
            <a:custGeom>
              <a:rect b="b" l="l" r="r" t="t"/>
              <a:pathLst>
                <a:path extrusionOk="0" h="8" w="15">
                  <a:moveTo>
                    <a:pt x="1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69"/>
            <p:cNvSpPr/>
            <p:nvPr/>
          </p:nvSpPr>
          <p:spPr>
            <a:xfrm>
              <a:off x="2360911" y="1713591"/>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69"/>
            <p:cNvSpPr/>
            <p:nvPr/>
          </p:nvSpPr>
          <p:spPr>
            <a:xfrm>
              <a:off x="2360531" y="1713686"/>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69"/>
            <p:cNvSpPr/>
            <p:nvPr/>
          </p:nvSpPr>
          <p:spPr>
            <a:xfrm>
              <a:off x="2361291" y="1713442"/>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69"/>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69"/>
            <p:cNvSpPr/>
            <p:nvPr/>
          </p:nvSpPr>
          <p:spPr>
            <a:xfrm>
              <a:off x="2358725" y="1713917"/>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69"/>
            <p:cNvSpPr/>
            <p:nvPr/>
          </p:nvSpPr>
          <p:spPr>
            <a:xfrm>
              <a:off x="2354163" y="1713822"/>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69"/>
            <p:cNvSpPr/>
            <p:nvPr/>
          </p:nvSpPr>
          <p:spPr>
            <a:xfrm>
              <a:off x="2353552" y="1713781"/>
              <a:ext cx="394" cy="14"/>
            </a:xfrm>
            <a:custGeom>
              <a:rect b="b" l="l" r="r" t="t"/>
              <a:pathLst>
                <a:path extrusionOk="0" h="1" w="29">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69"/>
            <p:cNvSpPr/>
            <p:nvPr/>
          </p:nvSpPr>
          <p:spPr>
            <a:xfrm>
              <a:off x="2359200" y="1713876"/>
              <a:ext cx="258" cy="14"/>
            </a:xfrm>
            <a:custGeom>
              <a:rect b="b" l="l" r="r" t="t"/>
              <a:pathLst>
                <a:path extrusionOk="0" h="1" w="19">
                  <a:moveTo>
                    <a:pt x="1"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69"/>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69"/>
            <p:cNvSpPr/>
            <p:nvPr/>
          </p:nvSpPr>
          <p:spPr>
            <a:xfrm>
              <a:off x="2354788" y="171387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69"/>
            <p:cNvSpPr/>
            <p:nvPr/>
          </p:nvSpPr>
          <p:spPr>
            <a:xfrm>
              <a:off x="2355358" y="171391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69"/>
            <p:cNvSpPr/>
            <p:nvPr/>
          </p:nvSpPr>
          <p:spPr>
            <a:xfrm>
              <a:off x="2357680" y="171397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69"/>
            <p:cNvSpPr/>
            <p:nvPr/>
          </p:nvSpPr>
          <p:spPr>
            <a:xfrm>
              <a:off x="2359675" y="1713822"/>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69"/>
            <p:cNvSpPr/>
            <p:nvPr/>
          </p:nvSpPr>
          <p:spPr>
            <a:xfrm>
              <a:off x="2358209" y="171391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69"/>
            <p:cNvSpPr/>
            <p:nvPr/>
          </p:nvSpPr>
          <p:spPr>
            <a:xfrm>
              <a:off x="2356539" y="17139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69"/>
            <p:cNvSpPr/>
            <p:nvPr/>
          </p:nvSpPr>
          <p:spPr>
            <a:xfrm>
              <a:off x="2360110" y="1713781"/>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69"/>
            <p:cNvSpPr/>
            <p:nvPr/>
          </p:nvSpPr>
          <p:spPr>
            <a:xfrm>
              <a:off x="2357299" y="171397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69"/>
            <p:cNvSpPr/>
            <p:nvPr/>
          </p:nvSpPr>
          <p:spPr>
            <a:xfrm>
              <a:off x="2355969" y="17139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69"/>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69"/>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69"/>
            <p:cNvSpPr/>
            <p:nvPr/>
          </p:nvSpPr>
          <p:spPr>
            <a:xfrm>
              <a:off x="2633846" y="1775002"/>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69"/>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69"/>
            <p:cNvSpPr/>
            <p:nvPr/>
          </p:nvSpPr>
          <p:spPr>
            <a:xfrm>
              <a:off x="2634891" y="1778858"/>
              <a:ext cx="14" cy="95"/>
            </a:xfrm>
            <a:custGeom>
              <a:rect b="b" l="l" r="r" t="t"/>
              <a:pathLst>
                <a:path extrusionOk="0" h="7"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69"/>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69"/>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69"/>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69"/>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69"/>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69"/>
            <p:cNvSpPr/>
            <p:nvPr/>
          </p:nvSpPr>
          <p:spPr>
            <a:xfrm>
              <a:off x="2991817" y="1742539"/>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69"/>
            <p:cNvSpPr/>
            <p:nvPr/>
          </p:nvSpPr>
          <p:spPr>
            <a:xfrm>
              <a:off x="2987920" y="1742769"/>
              <a:ext cx="625" cy="68"/>
            </a:xfrm>
            <a:custGeom>
              <a:rect b="b" l="l" r="r" t="t"/>
              <a:pathLst>
                <a:path extrusionOk="0" h="5" w="46">
                  <a:moveTo>
                    <a:pt x="46"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69"/>
            <p:cNvSpPr/>
            <p:nvPr/>
          </p:nvSpPr>
          <p:spPr>
            <a:xfrm>
              <a:off x="2992387" y="1742294"/>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69"/>
            <p:cNvSpPr/>
            <p:nvPr/>
          </p:nvSpPr>
          <p:spPr>
            <a:xfrm>
              <a:off x="2980547" y="1745770"/>
              <a:ext cx="774" cy="584"/>
            </a:xfrm>
            <a:custGeom>
              <a:rect b="b" l="l" r="r" t="t"/>
              <a:pathLst>
                <a:path extrusionOk="0" h="43" w="57">
                  <a:moveTo>
                    <a:pt x="57"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69"/>
            <p:cNvSpPr/>
            <p:nvPr/>
          </p:nvSpPr>
          <p:spPr>
            <a:xfrm>
              <a:off x="2979556" y="1746476"/>
              <a:ext cx="815" cy="584"/>
            </a:xfrm>
            <a:custGeom>
              <a:rect b="b" l="l" r="r" t="t"/>
              <a:pathLst>
                <a:path extrusionOk="0" h="43" w="60">
                  <a:moveTo>
                    <a:pt x="60" y="1"/>
                  </a:moveTo>
                  <a:lnTo>
                    <a:pt x="0"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69"/>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69"/>
            <p:cNvSpPr/>
            <p:nvPr/>
          </p:nvSpPr>
          <p:spPr>
            <a:xfrm>
              <a:off x="2989101" y="1742674"/>
              <a:ext cx="1398" cy="14"/>
            </a:xfrm>
            <a:custGeom>
              <a:rect b="b" l="l" r="r" t="t"/>
              <a:pathLst>
                <a:path extrusionOk="0" h="1" w="103">
                  <a:moveTo>
                    <a:pt x="103"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69"/>
            <p:cNvSpPr/>
            <p:nvPr/>
          </p:nvSpPr>
          <p:spPr>
            <a:xfrm>
              <a:off x="2993052" y="174196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69"/>
            <p:cNvSpPr/>
            <p:nvPr/>
          </p:nvSpPr>
          <p:spPr>
            <a:xfrm>
              <a:off x="2991111" y="1742674"/>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69"/>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69"/>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69"/>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69"/>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69"/>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69"/>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69"/>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69"/>
            <p:cNvSpPr/>
            <p:nvPr/>
          </p:nvSpPr>
          <p:spPr>
            <a:xfrm>
              <a:off x="2728671" y="1883663"/>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69"/>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69"/>
            <p:cNvSpPr/>
            <p:nvPr/>
          </p:nvSpPr>
          <p:spPr>
            <a:xfrm>
              <a:off x="2728155" y="1883989"/>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69"/>
            <p:cNvSpPr/>
            <p:nvPr/>
          </p:nvSpPr>
          <p:spPr>
            <a:xfrm>
              <a:off x="2728820" y="1883568"/>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69"/>
            <p:cNvSpPr/>
            <p:nvPr/>
          </p:nvSpPr>
          <p:spPr>
            <a:xfrm>
              <a:off x="2728440" y="1883799"/>
              <a:ext cx="149" cy="109"/>
            </a:xfrm>
            <a:custGeom>
              <a:rect b="b" l="l" r="r" t="t"/>
              <a:pathLst>
                <a:path extrusionOk="0" h="8" w="11">
                  <a:moveTo>
                    <a:pt x="0"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69"/>
            <p:cNvSpPr/>
            <p:nvPr/>
          </p:nvSpPr>
          <p:spPr>
            <a:xfrm>
              <a:off x="2727341" y="1884518"/>
              <a:ext cx="299" cy="244"/>
            </a:xfrm>
            <a:custGeom>
              <a:rect b="b" l="l" r="r" t="t"/>
              <a:pathLst>
                <a:path extrusionOk="0" h="18" w="22">
                  <a:moveTo>
                    <a:pt x="1" y="18"/>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69"/>
            <p:cNvSpPr/>
            <p:nvPr/>
          </p:nvSpPr>
          <p:spPr>
            <a:xfrm>
              <a:off x="2727775" y="1884233"/>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69"/>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69"/>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69"/>
            <p:cNvSpPr/>
            <p:nvPr/>
          </p:nvSpPr>
          <p:spPr>
            <a:xfrm>
              <a:off x="2733668" y="18746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69"/>
            <p:cNvSpPr/>
            <p:nvPr/>
          </p:nvSpPr>
          <p:spPr>
            <a:xfrm>
              <a:off x="2760334" y="1831037"/>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69"/>
            <p:cNvSpPr/>
            <p:nvPr/>
          </p:nvSpPr>
          <p:spPr>
            <a:xfrm>
              <a:off x="2760565" y="1830806"/>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69"/>
            <p:cNvSpPr/>
            <p:nvPr/>
          </p:nvSpPr>
          <p:spPr>
            <a:xfrm>
              <a:off x="2760945" y="1830236"/>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69"/>
            <p:cNvSpPr/>
            <p:nvPr/>
          </p:nvSpPr>
          <p:spPr>
            <a:xfrm>
              <a:off x="2760089" y="1831227"/>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69"/>
            <p:cNvSpPr/>
            <p:nvPr/>
          </p:nvSpPr>
          <p:spPr>
            <a:xfrm>
              <a:off x="2760755" y="1830521"/>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69"/>
            <p:cNvSpPr/>
            <p:nvPr/>
          </p:nvSpPr>
          <p:spPr>
            <a:xfrm>
              <a:off x="2761135" y="1829951"/>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69"/>
            <p:cNvSpPr/>
            <p:nvPr/>
          </p:nvSpPr>
          <p:spPr>
            <a:xfrm>
              <a:off x="2755297" y="18362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69"/>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69"/>
            <p:cNvSpPr/>
            <p:nvPr/>
          </p:nvSpPr>
          <p:spPr>
            <a:xfrm>
              <a:off x="2731903" y="1878151"/>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69"/>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69"/>
            <p:cNvSpPr/>
            <p:nvPr/>
          </p:nvSpPr>
          <p:spPr>
            <a:xfrm>
              <a:off x="2755527" y="1836128"/>
              <a:ext cx="204" cy="68"/>
            </a:xfrm>
            <a:custGeom>
              <a:rect b="b" l="l" r="r" t="t"/>
              <a:pathLst>
                <a:path extrusionOk="0" h="5" w="15">
                  <a:moveTo>
                    <a:pt x="1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69"/>
            <p:cNvSpPr/>
            <p:nvPr/>
          </p:nvSpPr>
          <p:spPr>
            <a:xfrm>
              <a:off x="2761990" y="1827805"/>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69"/>
            <p:cNvSpPr/>
            <p:nvPr/>
          </p:nvSpPr>
          <p:spPr>
            <a:xfrm>
              <a:off x="2762045" y="18276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69"/>
            <p:cNvSpPr/>
            <p:nvPr/>
          </p:nvSpPr>
          <p:spPr>
            <a:xfrm>
              <a:off x="2732717" y="1877716"/>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69"/>
            <p:cNvSpPr/>
            <p:nvPr/>
          </p:nvSpPr>
          <p:spPr>
            <a:xfrm>
              <a:off x="2761895" y="1828050"/>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69"/>
            <p:cNvSpPr/>
            <p:nvPr/>
          </p:nvSpPr>
          <p:spPr>
            <a:xfrm>
              <a:off x="2761325" y="1829665"/>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69"/>
            <p:cNvSpPr/>
            <p:nvPr/>
          </p:nvSpPr>
          <p:spPr>
            <a:xfrm>
              <a:off x="2732188" y="1878056"/>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69"/>
            <p:cNvSpPr/>
            <p:nvPr/>
          </p:nvSpPr>
          <p:spPr>
            <a:xfrm>
              <a:off x="2761855" y="1828335"/>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69"/>
            <p:cNvSpPr/>
            <p:nvPr/>
          </p:nvSpPr>
          <p:spPr>
            <a:xfrm>
              <a:off x="2761474" y="1829231"/>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69"/>
            <p:cNvSpPr/>
            <p:nvPr/>
          </p:nvSpPr>
          <p:spPr>
            <a:xfrm>
              <a:off x="2761610" y="1828905"/>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69"/>
            <p:cNvSpPr/>
            <p:nvPr/>
          </p:nvSpPr>
          <p:spPr>
            <a:xfrm>
              <a:off x="2761705" y="1828620"/>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69"/>
            <p:cNvSpPr/>
            <p:nvPr/>
          </p:nvSpPr>
          <p:spPr>
            <a:xfrm>
              <a:off x="2732473" y="1877906"/>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69"/>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69"/>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69"/>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69"/>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69"/>
            <p:cNvSpPr/>
            <p:nvPr/>
          </p:nvSpPr>
          <p:spPr>
            <a:xfrm>
              <a:off x="2713179" y="1838314"/>
              <a:ext cx="489" cy="163"/>
            </a:xfrm>
            <a:custGeom>
              <a:rect b="b" l="l" r="r" t="t"/>
              <a:pathLst>
                <a:path extrusionOk="0" h="12" w="36">
                  <a:moveTo>
                    <a:pt x="36"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69"/>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69"/>
            <p:cNvSpPr/>
            <p:nvPr/>
          </p:nvSpPr>
          <p:spPr>
            <a:xfrm>
              <a:off x="2713804" y="1838504"/>
              <a:ext cx="489" cy="163"/>
            </a:xfrm>
            <a:custGeom>
              <a:rect b="b" l="l" r="r" t="t"/>
              <a:pathLst>
                <a:path extrusionOk="0" h="12" w="36">
                  <a:moveTo>
                    <a:pt x="35"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69"/>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69"/>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69"/>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69"/>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69"/>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69"/>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69"/>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69"/>
            <p:cNvSpPr/>
            <p:nvPr/>
          </p:nvSpPr>
          <p:spPr>
            <a:xfrm>
              <a:off x="2816708" y="1965033"/>
              <a:ext cx="204" cy="163"/>
            </a:xfrm>
            <a:custGeom>
              <a:rect b="b" l="l" r="r" t="t"/>
              <a:pathLst>
                <a:path extrusionOk="0" h="12" w="15">
                  <a:moveTo>
                    <a:pt x="1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69"/>
            <p:cNvSpPr/>
            <p:nvPr/>
          </p:nvSpPr>
          <p:spPr>
            <a:xfrm>
              <a:off x="2815798" y="1965563"/>
              <a:ext cx="299" cy="149"/>
            </a:xfrm>
            <a:custGeom>
              <a:rect b="b" l="l" r="r" t="t"/>
              <a:pathLst>
                <a:path extrusionOk="0" h="11" w="22">
                  <a:moveTo>
                    <a:pt x="22"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69"/>
            <p:cNvSpPr/>
            <p:nvPr/>
          </p:nvSpPr>
          <p:spPr>
            <a:xfrm>
              <a:off x="2817033" y="1964802"/>
              <a:ext cx="204" cy="149"/>
            </a:xfrm>
            <a:custGeom>
              <a:rect b="b" l="l" r="r" t="t"/>
              <a:pathLst>
                <a:path extrusionOk="0" h="11" w="15">
                  <a:moveTo>
                    <a:pt x="15"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69"/>
            <p:cNvSpPr/>
            <p:nvPr/>
          </p:nvSpPr>
          <p:spPr>
            <a:xfrm>
              <a:off x="2815133" y="1965848"/>
              <a:ext cx="448" cy="204"/>
            </a:xfrm>
            <a:custGeom>
              <a:rect b="b" l="l" r="r" t="t"/>
              <a:pathLst>
                <a:path extrusionOk="0" h="15" w="33">
                  <a:moveTo>
                    <a:pt x="32"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69"/>
            <p:cNvSpPr/>
            <p:nvPr/>
          </p:nvSpPr>
          <p:spPr>
            <a:xfrm>
              <a:off x="2816273" y="1965277"/>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69"/>
            <p:cNvSpPr/>
            <p:nvPr/>
          </p:nvSpPr>
          <p:spPr>
            <a:xfrm>
              <a:off x="2818364" y="1963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69"/>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69"/>
            <p:cNvSpPr/>
            <p:nvPr/>
          </p:nvSpPr>
          <p:spPr>
            <a:xfrm>
              <a:off x="2818364" y="1963702"/>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69"/>
            <p:cNvSpPr/>
            <p:nvPr/>
          </p:nvSpPr>
          <p:spPr>
            <a:xfrm>
              <a:off x="2818364" y="1963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69"/>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69"/>
            <p:cNvSpPr/>
            <p:nvPr/>
          </p:nvSpPr>
          <p:spPr>
            <a:xfrm>
              <a:off x="2817373" y="1964612"/>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69"/>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69"/>
            <p:cNvSpPr/>
            <p:nvPr/>
          </p:nvSpPr>
          <p:spPr>
            <a:xfrm>
              <a:off x="2818133" y="1963947"/>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69"/>
            <p:cNvSpPr/>
            <p:nvPr/>
          </p:nvSpPr>
          <p:spPr>
            <a:xfrm>
              <a:off x="2817848" y="1964273"/>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69"/>
            <p:cNvSpPr/>
            <p:nvPr/>
          </p:nvSpPr>
          <p:spPr>
            <a:xfrm>
              <a:off x="2817604" y="1964422"/>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69"/>
            <p:cNvSpPr/>
            <p:nvPr/>
          </p:nvSpPr>
          <p:spPr>
            <a:xfrm>
              <a:off x="2817984" y="1964083"/>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69"/>
            <p:cNvSpPr/>
            <p:nvPr/>
          </p:nvSpPr>
          <p:spPr>
            <a:xfrm>
              <a:off x="2818228" y="1963852"/>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69"/>
            <p:cNvSpPr/>
            <p:nvPr/>
          </p:nvSpPr>
          <p:spPr>
            <a:xfrm>
              <a:off x="2818323" y="1963757"/>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69"/>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69"/>
            <p:cNvSpPr/>
            <p:nvPr/>
          </p:nvSpPr>
          <p:spPr>
            <a:xfrm>
              <a:off x="2786525" y="1885469"/>
              <a:ext cx="54" cy="204"/>
            </a:xfrm>
            <a:custGeom>
              <a:rect b="b" l="l" r="r" t="t"/>
              <a:pathLst>
                <a:path extrusionOk="0" h="15" w="4">
                  <a:moveTo>
                    <a:pt x="4"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69"/>
            <p:cNvSpPr/>
            <p:nvPr/>
          </p:nvSpPr>
          <p:spPr>
            <a:xfrm>
              <a:off x="2788086" y="1882998"/>
              <a:ext cx="163" cy="204"/>
            </a:xfrm>
            <a:custGeom>
              <a:rect b="b" l="l" r="r" t="t"/>
              <a:pathLst>
                <a:path extrusionOk="0" h="15" w="12">
                  <a:moveTo>
                    <a:pt x="1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69"/>
            <p:cNvSpPr/>
            <p:nvPr/>
          </p:nvSpPr>
          <p:spPr>
            <a:xfrm>
              <a:off x="2785615" y="1887981"/>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69"/>
            <p:cNvSpPr/>
            <p:nvPr/>
          </p:nvSpPr>
          <p:spPr>
            <a:xfrm>
              <a:off x="2788996" y="1881857"/>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69"/>
            <p:cNvSpPr/>
            <p:nvPr/>
          </p:nvSpPr>
          <p:spPr>
            <a:xfrm>
              <a:off x="2788371" y="1882618"/>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69"/>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69"/>
            <p:cNvSpPr/>
            <p:nvPr/>
          </p:nvSpPr>
          <p:spPr>
            <a:xfrm>
              <a:off x="2786376" y="1885795"/>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69"/>
            <p:cNvSpPr/>
            <p:nvPr/>
          </p:nvSpPr>
          <p:spPr>
            <a:xfrm>
              <a:off x="2786280" y="1886039"/>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69"/>
            <p:cNvSpPr/>
            <p:nvPr/>
          </p:nvSpPr>
          <p:spPr>
            <a:xfrm>
              <a:off x="2787801" y="1883378"/>
              <a:ext cx="163" cy="204"/>
            </a:xfrm>
            <a:custGeom>
              <a:rect b="b" l="l" r="r" t="t"/>
              <a:pathLst>
                <a:path extrusionOk="0" h="15" w="12">
                  <a:moveTo>
                    <a:pt x="1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69"/>
            <p:cNvSpPr/>
            <p:nvPr/>
          </p:nvSpPr>
          <p:spPr>
            <a:xfrm>
              <a:off x="2788657" y="1882237"/>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69"/>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69"/>
            <p:cNvSpPr/>
            <p:nvPr/>
          </p:nvSpPr>
          <p:spPr>
            <a:xfrm>
              <a:off x="2785289" y="188832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69"/>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69"/>
            <p:cNvSpPr/>
            <p:nvPr/>
          </p:nvSpPr>
          <p:spPr>
            <a:xfrm>
              <a:off x="2785860" y="1887601"/>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69"/>
            <p:cNvSpPr/>
            <p:nvPr/>
          </p:nvSpPr>
          <p:spPr>
            <a:xfrm>
              <a:off x="2787570" y="1883758"/>
              <a:ext cx="109" cy="204"/>
            </a:xfrm>
            <a:custGeom>
              <a:rect b="b" l="l" r="r" t="t"/>
              <a:pathLst>
                <a:path extrusionOk="0" h="15" w="8">
                  <a:moveTo>
                    <a:pt x="7"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69"/>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69"/>
            <p:cNvSpPr/>
            <p:nvPr/>
          </p:nvSpPr>
          <p:spPr>
            <a:xfrm>
              <a:off x="2787285" y="1884138"/>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69"/>
            <p:cNvSpPr/>
            <p:nvPr/>
          </p:nvSpPr>
          <p:spPr>
            <a:xfrm>
              <a:off x="2787041" y="1884464"/>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69"/>
            <p:cNvSpPr/>
            <p:nvPr/>
          </p:nvSpPr>
          <p:spPr>
            <a:xfrm>
              <a:off x="2786851" y="1884844"/>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69"/>
            <p:cNvSpPr/>
            <p:nvPr/>
          </p:nvSpPr>
          <p:spPr>
            <a:xfrm>
              <a:off x="2786715" y="1885184"/>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69"/>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69"/>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69"/>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69"/>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69"/>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69"/>
            <p:cNvSpPr/>
            <p:nvPr/>
          </p:nvSpPr>
          <p:spPr>
            <a:xfrm>
              <a:off x="2832960" y="1935570"/>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69"/>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69"/>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69"/>
            <p:cNvSpPr/>
            <p:nvPr/>
          </p:nvSpPr>
          <p:spPr>
            <a:xfrm>
              <a:off x="2833489" y="1935570"/>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69"/>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69"/>
            <p:cNvSpPr/>
            <p:nvPr/>
          </p:nvSpPr>
          <p:spPr>
            <a:xfrm>
              <a:off x="2834671" y="1935230"/>
              <a:ext cx="353" cy="163"/>
            </a:xfrm>
            <a:custGeom>
              <a:rect b="b" l="l" r="r" t="t"/>
              <a:pathLst>
                <a:path extrusionOk="0" h="12" w="26">
                  <a:moveTo>
                    <a:pt x="25"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69"/>
            <p:cNvSpPr/>
            <p:nvPr/>
          </p:nvSpPr>
          <p:spPr>
            <a:xfrm>
              <a:off x="2834060" y="1935421"/>
              <a:ext cx="339" cy="109"/>
            </a:xfrm>
            <a:custGeom>
              <a:rect b="b" l="l" r="r" t="t"/>
              <a:pathLst>
                <a:path extrusionOk="0" h="8" w="25">
                  <a:moveTo>
                    <a:pt x="2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69"/>
            <p:cNvSpPr/>
            <p:nvPr/>
          </p:nvSpPr>
          <p:spPr>
            <a:xfrm>
              <a:off x="2835241" y="1934945"/>
              <a:ext cx="353" cy="204"/>
            </a:xfrm>
            <a:custGeom>
              <a:rect b="b" l="l" r="r" t="t"/>
              <a:pathLst>
                <a:path extrusionOk="0" h="15" w="26">
                  <a:moveTo>
                    <a:pt x="25"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69"/>
            <p:cNvSpPr/>
            <p:nvPr/>
          </p:nvSpPr>
          <p:spPr>
            <a:xfrm>
              <a:off x="2836056" y="1934714"/>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69"/>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69"/>
            <p:cNvSpPr/>
            <p:nvPr/>
          </p:nvSpPr>
          <p:spPr>
            <a:xfrm>
              <a:off x="2774359" y="1962182"/>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69"/>
            <p:cNvSpPr/>
            <p:nvPr/>
          </p:nvSpPr>
          <p:spPr>
            <a:xfrm>
              <a:off x="2774115" y="1962657"/>
              <a:ext cx="109" cy="204"/>
            </a:xfrm>
            <a:custGeom>
              <a:rect b="b" l="l" r="r" t="t"/>
              <a:pathLst>
                <a:path extrusionOk="0" h="15" w="8">
                  <a:moveTo>
                    <a:pt x="1" y="15"/>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69"/>
            <p:cNvSpPr/>
            <p:nvPr/>
          </p:nvSpPr>
          <p:spPr>
            <a:xfrm>
              <a:off x="2774590" y="1961761"/>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69"/>
            <p:cNvSpPr/>
            <p:nvPr/>
          </p:nvSpPr>
          <p:spPr>
            <a:xfrm>
              <a:off x="2775595" y="1959521"/>
              <a:ext cx="109" cy="258"/>
            </a:xfrm>
            <a:custGeom>
              <a:rect b="b" l="l" r="r" t="t"/>
              <a:pathLst>
                <a:path extrusionOk="0" h="19" w="8">
                  <a:moveTo>
                    <a:pt x="0" y="18"/>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69"/>
            <p:cNvSpPr/>
            <p:nvPr/>
          </p:nvSpPr>
          <p:spPr>
            <a:xfrm>
              <a:off x="2775310" y="1960145"/>
              <a:ext cx="149" cy="394"/>
            </a:xfrm>
            <a:custGeom>
              <a:rect b="b" l="l" r="r" t="t"/>
              <a:pathLst>
                <a:path extrusionOk="0" h="29" w="11">
                  <a:moveTo>
                    <a:pt x="0" y="2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69"/>
            <p:cNvSpPr/>
            <p:nvPr/>
          </p:nvSpPr>
          <p:spPr>
            <a:xfrm>
              <a:off x="2775065" y="1960756"/>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69"/>
            <p:cNvSpPr/>
            <p:nvPr/>
          </p:nvSpPr>
          <p:spPr>
            <a:xfrm>
              <a:off x="2774835" y="1961286"/>
              <a:ext cx="149" cy="244"/>
            </a:xfrm>
            <a:custGeom>
              <a:rect b="b" l="l" r="r" t="t"/>
              <a:pathLst>
                <a:path extrusionOk="0" h="18" w="11">
                  <a:moveTo>
                    <a:pt x="0"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69"/>
            <p:cNvSpPr/>
            <p:nvPr/>
          </p:nvSpPr>
          <p:spPr>
            <a:xfrm>
              <a:off x="2773884" y="1963091"/>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69"/>
            <p:cNvSpPr/>
            <p:nvPr/>
          </p:nvSpPr>
          <p:spPr>
            <a:xfrm>
              <a:off x="2772268" y="1965087"/>
              <a:ext cx="149" cy="109"/>
            </a:xfrm>
            <a:custGeom>
              <a:rect b="b" l="l" r="r" t="t"/>
              <a:pathLst>
                <a:path extrusionOk="0" h="8" w="11">
                  <a:moveTo>
                    <a:pt x="0"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69"/>
            <p:cNvSpPr/>
            <p:nvPr/>
          </p:nvSpPr>
          <p:spPr>
            <a:xfrm>
              <a:off x="2772839" y="1964517"/>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69"/>
            <p:cNvSpPr/>
            <p:nvPr/>
          </p:nvSpPr>
          <p:spPr>
            <a:xfrm>
              <a:off x="2771983" y="1965318"/>
              <a:ext cx="149" cy="68"/>
            </a:xfrm>
            <a:custGeom>
              <a:rect b="b" l="l" r="r" t="t"/>
              <a:pathLst>
                <a:path extrusionOk="0" h="5" w="11">
                  <a:moveTo>
                    <a:pt x="0"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69"/>
            <p:cNvSpPr/>
            <p:nvPr/>
          </p:nvSpPr>
          <p:spPr>
            <a:xfrm>
              <a:off x="2773599" y="1963512"/>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69"/>
            <p:cNvSpPr/>
            <p:nvPr/>
          </p:nvSpPr>
          <p:spPr>
            <a:xfrm>
              <a:off x="2773070" y="1964178"/>
              <a:ext cx="163" cy="204"/>
            </a:xfrm>
            <a:custGeom>
              <a:rect b="b" l="l" r="r" t="t"/>
              <a:pathLst>
                <a:path extrusionOk="0" h="15" w="12">
                  <a:moveTo>
                    <a:pt x="1"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69"/>
            <p:cNvSpPr/>
            <p:nvPr/>
          </p:nvSpPr>
          <p:spPr>
            <a:xfrm>
              <a:off x="2773355" y="1963852"/>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69"/>
            <p:cNvSpPr/>
            <p:nvPr/>
          </p:nvSpPr>
          <p:spPr>
            <a:xfrm>
              <a:off x="2776776" y="1956384"/>
              <a:ext cx="68" cy="299"/>
            </a:xfrm>
            <a:custGeom>
              <a:rect b="b" l="l" r="r" t="t"/>
              <a:pathLst>
                <a:path extrusionOk="0" h="22" w="5">
                  <a:moveTo>
                    <a:pt x="1" y="22"/>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69"/>
            <p:cNvSpPr/>
            <p:nvPr/>
          </p:nvSpPr>
          <p:spPr>
            <a:xfrm>
              <a:off x="2777496" y="1954062"/>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69"/>
            <p:cNvSpPr/>
            <p:nvPr/>
          </p:nvSpPr>
          <p:spPr>
            <a:xfrm>
              <a:off x="2777632" y="1953628"/>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69"/>
            <p:cNvSpPr/>
            <p:nvPr/>
          </p:nvSpPr>
          <p:spPr>
            <a:xfrm>
              <a:off x="2776926" y="1955909"/>
              <a:ext cx="109" cy="258"/>
            </a:xfrm>
            <a:custGeom>
              <a:rect b="b" l="l" r="r" t="t"/>
              <a:pathLst>
                <a:path extrusionOk="0" h="19" w="8">
                  <a:moveTo>
                    <a:pt x="0" y="18"/>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69"/>
            <p:cNvSpPr/>
            <p:nvPr/>
          </p:nvSpPr>
          <p:spPr>
            <a:xfrm>
              <a:off x="2777251" y="1954959"/>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69"/>
            <p:cNvSpPr/>
            <p:nvPr/>
          </p:nvSpPr>
          <p:spPr>
            <a:xfrm>
              <a:off x="2777781" y="1953248"/>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69"/>
            <p:cNvSpPr/>
            <p:nvPr/>
          </p:nvSpPr>
          <p:spPr>
            <a:xfrm>
              <a:off x="2777061" y="1955434"/>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69"/>
            <p:cNvSpPr/>
            <p:nvPr/>
          </p:nvSpPr>
          <p:spPr>
            <a:xfrm>
              <a:off x="2776586" y="1956914"/>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69"/>
            <p:cNvSpPr/>
            <p:nvPr/>
          </p:nvSpPr>
          <p:spPr>
            <a:xfrm>
              <a:off x="2776206" y="1957959"/>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69"/>
            <p:cNvSpPr/>
            <p:nvPr/>
          </p:nvSpPr>
          <p:spPr>
            <a:xfrm>
              <a:off x="2776016" y="1958475"/>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69"/>
            <p:cNvSpPr/>
            <p:nvPr/>
          </p:nvSpPr>
          <p:spPr>
            <a:xfrm>
              <a:off x="2776396" y="1957430"/>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69"/>
            <p:cNvSpPr/>
            <p:nvPr/>
          </p:nvSpPr>
          <p:spPr>
            <a:xfrm>
              <a:off x="2777401" y="1954483"/>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69"/>
            <p:cNvSpPr/>
            <p:nvPr/>
          </p:nvSpPr>
          <p:spPr>
            <a:xfrm>
              <a:off x="2772554" y="1964802"/>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69"/>
            <p:cNvSpPr/>
            <p:nvPr/>
          </p:nvSpPr>
          <p:spPr>
            <a:xfrm>
              <a:off x="2775826" y="1959005"/>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69"/>
            <p:cNvSpPr/>
            <p:nvPr/>
          </p:nvSpPr>
          <p:spPr>
            <a:xfrm>
              <a:off x="2771698" y="1965508"/>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69"/>
            <p:cNvSpPr/>
            <p:nvPr/>
          </p:nvSpPr>
          <p:spPr>
            <a:xfrm>
              <a:off x="2800401" y="1951917"/>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69"/>
            <p:cNvSpPr/>
            <p:nvPr/>
          </p:nvSpPr>
          <p:spPr>
            <a:xfrm>
              <a:off x="2800591" y="1952582"/>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69"/>
            <p:cNvSpPr/>
            <p:nvPr/>
          </p:nvSpPr>
          <p:spPr>
            <a:xfrm>
              <a:off x="2800591" y="195301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69"/>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69"/>
            <p:cNvSpPr/>
            <p:nvPr/>
          </p:nvSpPr>
          <p:spPr>
            <a:xfrm>
              <a:off x="2800550" y="195229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69"/>
            <p:cNvSpPr/>
            <p:nvPr/>
          </p:nvSpPr>
          <p:spPr>
            <a:xfrm>
              <a:off x="2783293" y="1890642"/>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69"/>
            <p:cNvSpPr/>
            <p:nvPr/>
          </p:nvSpPr>
          <p:spPr>
            <a:xfrm>
              <a:off x="2821609" y="1933425"/>
              <a:ext cx="0" cy="109"/>
            </a:xfrm>
            <a:custGeom>
              <a:rect b="b" l="l" r="r" t="t"/>
              <a:pathLst>
                <a:path extrusionOk="0" h="8" w="0">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69"/>
            <p:cNvSpPr/>
            <p:nvPr/>
          </p:nvSpPr>
          <p:spPr>
            <a:xfrm>
              <a:off x="2821555" y="1932854"/>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69"/>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69"/>
            <p:cNvSpPr/>
            <p:nvPr/>
          </p:nvSpPr>
          <p:spPr>
            <a:xfrm>
              <a:off x="2782913" y="1890262"/>
              <a:ext cx="204" cy="163"/>
            </a:xfrm>
            <a:custGeom>
              <a:rect b="b" l="l" r="r" t="t"/>
              <a:pathLst>
                <a:path extrusionOk="0" h="12" w="15">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69"/>
            <p:cNvSpPr/>
            <p:nvPr/>
          </p:nvSpPr>
          <p:spPr>
            <a:xfrm>
              <a:off x="2783198" y="1890547"/>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69"/>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69"/>
            <p:cNvSpPr/>
            <p:nvPr/>
          </p:nvSpPr>
          <p:spPr>
            <a:xfrm>
              <a:off x="2821650" y="1933995"/>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69"/>
            <p:cNvSpPr/>
            <p:nvPr/>
          </p:nvSpPr>
          <p:spPr>
            <a:xfrm>
              <a:off x="2782574" y="18899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69"/>
            <p:cNvSpPr/>
            <p:nvPr/>
          </p:nvSpPr>
          <p:spPr>
            <a:xfrm>
              <a:off x="2782723" y="1890072"/>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69"/>
            <p:cNvSpPr/>
            <p:nvPr/>
          </p:nvSpPr>
          <p:spPr>
            <a:xfrm>
              <a:off x="2783103" y="1890411"/>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69"/>
            <p:cNvSpPr/>
            <p:nvPr/>
          </p:nvSpPr>
          <p:spPr>
            <a:xfrm>
              <a:off x="2783334" y="1890696"/>
              <a:ext cx="68" cy="54"/>
            </a:xfrm>
            <a:custGeom>
              <a:rect b="b" l="l" r="r" t="t"/>
              <a:pathLst>
                <a:path extrusionOk="0" h="4" w="5">
                  <a:moveTo>
                    <a:pt x="4"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69"/>
            <p:cNvSpPr/>
            <p:nvPr/>
          </p:nvSpPr>
          <p:spPr>
            <a:xfrm>
              <a:off x="2821324" y="1935950"/>
              <a:ext cx="0" cy="14"/>
            </a:xfrm>
            <a:custGeom>
              <a:rect b="b" l="l" r="r" t="t"/>
              <a:pathLst>
                <a:path extrusionOk="0" h="1" w="0">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69"/>
            <p:cNvSpPr/>
            <p:nvPr/>
          </p:nvSpPr>
          <p:spPr>
            <a:xfrm>
              <a:off x="2821609" y="1934945"/>
              <a:ext cx="0" cy="68"/>
            </a:xfrm>
            <a:custGeom>
              <a:rect b="b" l="l" r="r" t="t"/>
              <a:pathLst>
                <a:path extrusionOk="0" h="5" w="0">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69"/>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69"/>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69"/>
            <p:cNvSpPr/>
            <p:nvPr/>
          </p:nvSpPr>
          <p:spPr>
            <a:xfrm>
              <a:off x="2821460" y="1935421"/>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69"/>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69"/>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69"/>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69"/>
            <p:cNvSpPr/>
            <p:nvPr/>
          </p:nvSpPr>
          <p:spPr>
            <a:xfrm>
              <a:off x="2186141" y="168088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69"/>
            <p:cNvSpPr/>
            <p:nvPr/>
          </p:nvSpPr>
          <p:spPr>
            <a:xfrm>
              <a:off x="2187187" y="1681358"/>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69"/>
            <p:cNvSpPr/>
            <p:nvPr/>
          </p:nvSpPr>
          <p:spPr>
            <a:xfrm>
              <a:off x="2188327" y="1682024"/>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69"/>
            <p:cNvSpPr/>
            <p:nvPr/>
          </p:nvSpPr>
          <p:spPr>
            <a:xfrm>
              <a:off x="2185571" y="1680652"/>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69"/>
            <p:cNvSpPr/>
            <p:nvPr/>
          </p:nvSpPr>
          <p:spPr>
            <a:xfrm>
              <a:off x="2186657" y="1681128"/>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69"/>
            <p:cNvSpPr/>
            <p:nvPr/>
          </p:nvSpPr>
          <p:spPr>
            <a:xfrm>
              <a:off x="2184756" y="1680313"/>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69"/>
            <p:cNvSpPr/>
            <p:nvPr/>
          </p:nvSpPr>
          <p:spPr>
            <a:xfrm>
              <a:off x="2185137" y="1680462"/>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69"/>
            <p:cNvSpPr/>
            <p:nvPr/>
          </p:nvSpPr>
          <p:spPr>
            <a:xfrm>
              <a:off x="2183616" y="167989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69"/>
            <p:cNvSpPr/>
            <p:nvPr/>
          </p:nvSpPr>
          <p:spPr>
            <a:xfrm>
              <a:off x="2175347" y="1698615"/>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69"/>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69"/>
            <p:cNvSpPr/>
            <p:nvPr/>
          </p:nvSpPr>
          <p:spPr>
            <a:xfrm>
              <a:off x="2187703" y="1681698"/>
              <a:ext cx="258" cy="109"/>
            </a:xfrm>
            <a:custGeom>
              <a:rect b="b" l="l" r="r" t="t"/>
              <a:pathLst>
                <a:path extrusionOk="0" h="8" w="19">
                  <a:moveTo>
                    <a:pt x="1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69"/>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69"/>
            <p:cNvSpPr/>
            <p:nvPr/>
          </p:nvSpPr>
          <p:spPr>
            <a:xfrm>
              <a:off x="2183711" y="16799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69"/>
            <p:cNvSpPr/>
            <p:nvPr/>
          </p:nvSpPr>
          <p:spPr>
            <a:xfrm>
              <a:off x="2184145" y="168008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69"/>
            <p:cNvSpPr/>
            <p:nvPr/>
          </p:nvSpPr>
          <p:spPr>
            <a:xfrm>
              <a:off x="2183860" y="1679987"/>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69"/>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69"/>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69"/>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69"/>
            <p:cNvSpPr/>
            <p:nvPr/>
          </p:nvSpPr>
          <p:spPr>
            <a:xfrm>
              <a:off x="2170215" y="1666817"/>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69"/>
            <p:cNvSpPr/>
            <p:nvPr/>
          </p:nvSpPr>
          <p:spPr>
            <a:xfrm>
              <a:off x="2170636" y="1667061"/>
              <a:ext cx="68" cy="54"/>
            </a:xfrm>
            <a:custGeom>
              <a:rect b="b" l="l" r="r" t="t"/>
              <a:pathLst>
                <a:path extrusionOk="0" h="4" w="5">
                  <a:moveTo>
                    <a:pt x="4"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69"/>
            <p:cNvSpPr/>
            <p:nvPr/>
          </p:nvSpPr>
          <p:spPr>
            <a:xfrm>
              <a:off x="2175252" y="1670524"/>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69"/>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69"/>
            <p:cNvSpPr/>
            <p:nvPr/>
          </p:nvSpPr>
          <p:spPr>
            <a:xfrm>
              <a:off x="2175592" y="1670809"/>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69"/>
            <p:cNvSpPr/>
            <p:nvPr/>
          </p:nvSpPr>
          <p:spPr>
            <a:xfrm>
              <a:off x="2174587" y="1669858"/>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69"/>
            <p:cNvSpPr/>
            <p:nvPr/>
          </p:nvSpPr>
          <p:spPr>
            <a:xfrm>
              <a:off x="2174207" y="1669573"/>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69"/>
            <p:cNvSpPr/>
            <p:nvPr/>
          </p:nvSpPr>
          <p:spPr>
            <a:xfrm>
              <a:off x="2171070" y="1667346"/>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69"/>
            <p:cNvSpPr/>
            <p:nvPr/>
          </p:nvSpPr>
          <p:spPr>
            <a:xfrm>
              <a:off x="2173786" y="1669247"/>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69"/>
            <p:cNvSpPr/>
            <p:nvPr/>
          </p:nvSpPr>
          <p:spPr>
            <a:xfrm>
              <a:off x="2174926" y="167019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69"/>
            <p:cNvSpPr/>
            <p:nvPr/>
          </p:nvSpPr>
          <p:spPr>
            <a:xfrm>
              <a:off x="2171546" y="166767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69"/>
            <p:cNvSpPr/>
            <p:nvPr/>
          </p:nvSpPr>
          <p:spPr>
            <a:xfrm>
              <a:off x="2172971" y="1668623"/>
              <a:ext cx="54" cy="68"/>
            </a:xfrm>
            <a:custGeom>
              <a:rect b="b" l="l" r="r" t="t"/>
              <a:pathLst>
                <a:path extrusionOk="0" h="5" w="4">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69"/>
            <p:cNvSpPr/>
            <p:nvPr/>
          </p:nvSpPr>
          <p:spPr>
            <a:xfrm>
              <a:off x="2173351" y="1668908"/>
              <a:ext cx="163" cy="109"/>
            </a:xfrm>
            <a:custGeom>
              <a:rect b="b" l="l" r="r" t="t"/>
              <a:pathLst>
                <a:path extrusionOk="0" h="8" w="12">
                  <a:moveTo>
                    <a:pt x="1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69"/>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69"/>
            <p:cNvSpPr/>
            <p:nvPr/>
          </p:nvSpPr>
          <p:spPr>
            <a:xfrm>
              <a:off x="2168599" y="1663436"/>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69"/>
            <p:cNvSpPr/>
            <p:nvPr/>
          </p:nvSpPr>
          <p:spPr>
            <a:xfrm>
              <a:off x="2168409" y="1663871"/>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69"/>
            <p:cNvSpPr/>
            <p:nvPr/>
          </p:nvSpPr>
          <p:spPr>
            <a:xfrm>
              <a:off x="2168450" y="1663680"/>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69"/>
            <p:cNvSpPr/>
            <p:nvPr/>
          </p:nvSpPr>
          <p:spPr>
            <a:xfrm>
              <a:off x="2168735" y="166334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69"/>
            <p:cNvSpPr/>
            <p:nvPr/>
          </p:nvSpPr>
          <p:spPr>
            <a:xfrm>
              <a:off x="2168694" y="166334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69"/>
            <p:cNvSpPr/>
            <p:nvPr/>
          </p:nvSpPr>
          <p:spPr>
            <a:xfrm>
              <a:off x="2168640" y="1663395"/>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69"/>
            <p:cNvSpPr/>
            <p:nvPr/>
          </p:nvSpPr>
          <p:spPr>
            <a:xfrm>
              <a:off x="2168504" y="1663531"/>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69"/>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69"/>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69"/>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69"/>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69"/>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69"/>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69"/>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69"/>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69"/>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69"/>
            <p:cNvSpPr/>
            <p:nvPr/>
          </p:nvSpPr>
          <p:spPr>
            <a:xfrm>
              <a:off x="2156855" y="1646478"/>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69"/>
            <p:cNvSpPr/>
            <p:nvPr/>
          </p:nvSpPr>
          <p:spPr>
            <a:xfrm>
              <a:off x="2157045" y="1646423"/>
              <a:ext cx="163" cy="68"/>
            </a:xfrm>
            <a:custGeom>
              <a:rect b="b" l="l" r="r" t="t"/>
              <a:pathLst>
                <a:path extrusionOk="0" h="5" w="12">
                  <a:moveTo>
                    <a:pt x="1"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69"/>
            <p:cNvSpPr/>
            <p:nvPr/>
          </p:nvSpPr>
          <p:spPr>
            <a:xfrm>
              <a:off x="2156570" y="1646518"/>
              <a:ext cx="204" cy="68"/>
            </a:xfrm>
            <a:custGeom>
              <a:rect b="b" l="l" r="r" t="t"/>
              <a:pathLst>
                <a:path extrusionOk="0" h="5" w="15">
                  <a:moveTo>
                    <a:pt x="1" y="4"/>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69"/>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69"/>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69"/>
            <p:cNvSpPr/>
            <p:nvPr/>
          </p:nvSpPr>
          <p:spPr>
            <a:xfrm>
              <a:off x="2157235" y="164638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69"/>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69"/>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69"/>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69"/>
            <p:cNvSpPr/>
            <p:nvPr/>
          </p:nvSpPr>
          <p:spPr>
            <a:xfrm>
              <a:off x="2156244" y="1646614"/>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69"/>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69"/>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69"/>
            <p:cNvSpPr/>
            <p:nvPr/>
          </p:nvSpPr>
          <p:spPr>
            <a:xfrm>
              <a:off x="2154248" y="1646614"/>
              <a:ext cx="394" cy="14"/>
            </a:xfrm>
            <a:custGeom>
              <a:rect b="b" l="l" r="r" t="t"/>
              <a:pathLst>
                <a:path extrusionOk="0" h="1" w="29">
                  <a:moveTo>
                    <a:pt x="0" y="1"/>
                  </a:move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69"/>
            <p:cNvSpPr/>
            <p:nvPr/>
          </p:nvSpPr>
          <p:spPr>
            <a:xfrm>
              <a:off x="2153813" y="1646573"/>
              <a:ext cx="353" cy="54"/>
            </a:xfrm>
            <a:custGeom>
              <a:rect b="b" l="l" r="r" t="t"/>
              <a:pathLst>
                <a:path extrusionOk="0" h="4" w="26">
                  <a:moveTo>
                    <a:pt x="1" y="0"/>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69"/>
            <p:cNvSpPr/>
            <p:nvPr/>
          </p:nvSpPr>
          <p:spPr>
            <a:xfrm>
              <a:off x="2153433" y="1646518"/>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69"/>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69"/>
            <p:cNvSpPr/>
            <p:nvPr/>
          </p:nvSpPr>
          <p:spPr>
            <a:xfrm>
              <a:off x="2152958" y="1646478"/>
              <a:ext cx="353" cy="54"/>
            </a:xfrm>
            <a:custGeom>
              <a:rect b="b" l="l" r="r" t="t"/>
              <a:pathLst>
                <a:path extrusionOk="0" h="4" w="26">
                  <a:moveTo>
                    <a:pt x="1" y="0"/>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69"/>
            <p:cNvSpPr/>
            <p:nvPr/>
          </p:nvSpPr>
          <p:spPr>
            <a:xfrm>
              <a:off x="2155864" y="1646614"/>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69"/>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69"/>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69"/>
            <p:cNvSpPr/>
            <p:nvPr/>
          </p:nvSpPr>
          <p:spPr>
            <a:xfrm>
              <a:off x="2211667" y="1642866"/>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69"/>
            <p:cNvSpPr/>
            <p:nvPr/>
          </p:nvSpPr>
          <p:spPr>
            <a:xfrm>
              <a:off x="2209332" y="1642147"/>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69"/>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69"/>
            <p:cNvSpPr/>
            <p:nvPr/>
          </p:nvSpPr>
          <p:spPr>
            <a:xfrm>
              <a:off x="2212088" y="1642961"/>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69"/>
            <p:cNvSpPr/>
            <p:nvPr/>
          </p:nvSpPr>
          <p:spPr>
            <a:xfrm>
              <a:off x="2209807" y="1642337"/>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69"/>
            <p:cNvSpPr/>
            <p:nvPr/>
          </p:nvSpPr>
          <p:spPr>
            <a:xfrm>
              <a:off x="2209481" y="1642201"/>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69"/>
            <p:cNvSpPr/>
            <p:nvPr/>
          </p:nvSpPr>
          <p:spPr>
            <a:xfrm>
              <a:off x="2209576" y="1642242"/>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69"/>
            <p:cNvSpPr/>
            <p:nvPr/>
          </p:nvSpPr>
          <p:spPr>
            <a:xfrm>
              <a:off x="2209291" y="1642051"/>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69"/>
            <p:cNvSpPr/>
            <p:nvPr/>
          </p:nvSpPr>
          <p:spPr>
            <a:xfrm>
              <a:off x="2209956" y="1642432"/>
              <a:ext cx="109" cy="68"/>
            </a:xfrm>
            <a:custGeom>
              <a:rect b="b" l="l" r="r" t="t"/>
              <a:pathLst>
                <a:path extrusionOk="0" h="5" w="8">
                  <a:moveTo>
                    <a:pt x="0" y="1"/>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69"/>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69"/>
            <p:cNvSpPr/>
            <p:nvPr/>
          </p:nvSpPr>
          <p:spPr>
            <a:xfrm>
              <a:off x="2209196" y="164201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69"/>
            <p:cNvSpPr/>
            <p:nvPr/>
          </p:nvSpPr>
          <p:spPr>
            <a:xfrm>
              <a:off x="2210187" y="1642486"/>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69"/>
            <p:cNvSpPr/>
            <p:nvPr/>
          </p:nvSpPr>
          <p:spPr>
            <a:xfrm>
              <a:off x="2210472" y="1642581"/>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69"/>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69"/>
            <p:cNvSpPr/>
            <p:nvPr/>
          </p:nvSpPr>
          <p:spPr>
            <a:xfrm>
              <a:off x="2210757" y="164267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69"/>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69"/>
            <p:cNvSpPr/>
            <p:nvPr/>
          </p:nvSpPr>
          <p:spPr>
            <a:xfrm>
              <a:off x="2208286" y="164837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69"/>
            <p:cNvSpPr/>
            <p:nvPr/>
          </p:nvSpPr>
          <p:spPr>
            <a:xfrm>
              <a:off x="2208191" y="164832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69"/>
            <p:cNvSpPr/>
            <p:nvPr/>
          </p:nvSpPr>
          <p:spPr>
            <a:xfrm>
              <a:off x="2209956" y="1649085"/>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69"/>
            <p:cNvSpPr/>
            <p:nvPr/>
          </p:nvSpPr>
          <p:spPr>
            <a:xfrm>
              <a:off x="2209427" y="1648895"/>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69"/>
            <p:cNvSpPr/>
            <p:nvPr/>
          </p:nvSpPr>
          <p:spPr>
            <a:xfrm>
              <a:off x="2208381" y="164847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69"/>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69"/>
            <p:cNvSpPr/>
            <p:nvPr/>
          </p:nvSpPr>
          <p:spPr>
            <a:xfrm>
              <a:off x="2208531" y="1648514"/>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69"/>
            <p:cNvSpPr/>
            <p:nvPr/>
          </p:nvSpPr>
          <p:spPr>
            <a:xfrm>
              <a:off x="2208816" y="164866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69"/>
            <p:cNvSpPr/>
            <p:nvPr/>
          </p:nvSpPr>
          <p:spPr>
            <a:xfrm>
              <a:off x="2209047" y="1648800"/>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69"/>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69"/>
            <p:cNvSpPr/>
            <p:nvPr/>
          </p:nvSpPr>
          <p:spPr>
            <a:xfrm>
              <a:off x="2174492" y="164632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69"/>
            <p:cNvSpPr/>
            <p:nvPr/>
          </p:nvSpPr>
          <p:spPr>
            <a:xfrm>
              <a:off x="2174356" y="16464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69"/>
            <p:cNvSpPr/>
            <p:nvPr/>
          </p:nvSpPr>
          <p:spPr>
            <a:xfrm>
              <a:off x="2174166" y="164666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69"/>
            <p:cNvSpPr/>
            <p:nvPr/>
          </p:nvSpPr>
          <p:spPr>
            <a:xfrm>
              <a:off x="2174587" y="16462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69"/>
            <p:cNvSpPr/>
            <p:nvPr/>
          </p:nvSpPr>
          <p:spPr>
            <a:xfrm>
              <a:off x="2173732" y="164727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69"/>
            <p:cNvSpPr/>
            <p:nvPr/>
          </p:nvSpPr>
          <p:spPr>
            <a:xfrm>
              <a:off x="2173976" y="164689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69"/>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69"/>
            <p:cNvSpPr/>
            <p:nvPr/>
          </p:nvSpPr>
          <p:spPr>
            <a:xfrm>
              <a:off x="2174682" y="16462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69"/>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69"/>
            <p:cNvSpPr/>
            <p:nvPr/>
          </p:nvSpPr>
          <p:spPr>
            <a:xfrm>
              <a:off x="2184906" y="1639635"/>
              <a:ext cx="489" cy="339"/>
            </a:xfrm>
            <a:custGeom>
              <a:rect b="b" l="l" r="r" t="t"/>
              <a:pathLst>
                <a:path extrusionOk="0" h="25" w="36">
                  <a:moveTo>
                    <a:pt x="0" y="25"/>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69"/>
            <p:cNvSpPr/>
            <p:nvPr/>
          </p:nvSpPr>
          <p:spPr>
            <a:xfrm>
              <a:off x="2173501" y="164771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69"/>
            <p:cNvSpPr/>
            <p:nvPr/>
          </p:nvSpPr>
          <p:spPr>
            <a:xfrm>
              <a:off x="2184376" y="1640056"/>
              <a:ext cx="353" cy="299"/>
            </a:xfrm>
            <a:custGeom>
              <a:rect b="b" l="l" r="r" t="t"/>
              <a:pathLst>
                <a:path extrusionOk="0" h="22" w="26">
                  <a:moveTo>
                    <a:pt x="1" y="22"/>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69"/>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69"/>
            <p:cNvSpPr/>
            <p:nvPr/>
          </p:nvSpPr>
          <p:spPr>
            <a:xfrm>
              <a:off x="2183860" y="1640490"/>
              <a:ext cx="339" cy="244"/>
            </a:xfrm>
            <a:custGeom>
              <a:rect b="b" l="l" r="r" t="t"/>
              <a:pathLst>
                <a:path extrusionOk="0" h="18" w="25">
                  <a:moveTo>
                    <a:pt x="0" y="18"/>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69"/>
            <p:cNvSpPr/>
            <p:nvPr/>
          </p:nvSpPr>
          <p:spPr>
            <a:xfrm>
              <a:off x="2183385" y="1640911"/>
              <a:ext cx="339" cy="258"/>
            </a:xfrm>
            <a:custGeom>
              <a:rect b="b" l="l" r="r" t="t"/>
              <a:pathLst>
                <a:path extrusionOk="0" h="19" w="25">
                  <a:moveTo>
                    <a:pt x="0" y="1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69"/>
            <p:cNvSpPr/>
            <p:nvPr/>
          </p:nvSpPr>
          <p:spPr>
            <a:xfrm>
              <a:off x="2173501" y="1647754"/>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69"/>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69"/>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69"/>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69"/>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69"/>
            <p:cNvSpPr/>
            <p:nvPr/>
          </p:nvSpPr>
          <p:spPr>
            <a:xfrm>
              <a:off x="2073244" y="1623043"/>
              <a:ext cx="258" cy="54"/>
            </a:xfrm>
            <a:custGeom>
              <a:rect b="b" l="l" r="r" t="t"/>
              <a:pathLst>
                <a:path extrusionOk="0" h="4" w="19">
                  <a:moveTo>
                    <a:pt x="1" y="0"/>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69"/>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69"/>
            <p:cNvSpPr/>
            <p:nvPr/>
          </p:nvSpPr>
          <p:spPr>
            <a:xfrm>
              <a:off x="2074480" y="162336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69"/>
            <p:cNvSpPr/>
            <p:nvPr/>
          </p:nvSpPr>
          <p:spPr>
            <a:xfrm>
              <a:off x="2072769" y="1622853"/>
              <a:ext cx="258" cy="109"/>
            </a:xfrm>
            <a:custGeom>
              <a:rect b="b" l="l" r="r" t="t"/>
              <a:pathLst>
                <a:path extrusionOk="0" h="8" w="19">
                  <a:moveTo>
                    <a:pt x="1"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69"/>
            <p:cNvSpPr/>
            <p:nvPr/>
          </p:nvSpPr>
          <p:spPr>
            <a:xfrm>
              <a:off x="2072253" y="1622609"/>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69"/>
            <p:cNvSpPr/>
            <p:nvPr/>
          </p:nvSpPr>
          <p:spPr>
            <a:xfrm>
              <a:off x="2074005" y="1623274"/>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69"/>
            <p:cNvSpPr/>
            <p:nvPr/>
          </p:nvSpPr>
          <p:spPr>
            <a:xfrm>
              <a:off x="2073679" y="1623179"/>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69"/>
            <p:cNvSpPr/>
            <p:nvPr/>
          </p:nvSpPr>
          <p:spPr>
            <a:xfrm>
              <a:off x="2074249" y="1623328"/>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69"/>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69"/>
            <p:cNvSpPr/>
            <p:nvPr/>
          </p:nvSpPr>
          <p:spPr>
            <a:xfrm>
              <a:off x="2091031" y="1635724"/>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69"/>
            <p:cNvSpPr/>
            <p:nvPr/>
          </p:nvSpPr>
          <p:spPr>
            <a:xfrm>
              <a:off x="2091167" y="1635208"/>
              <a:ext cx="109" cy="204"/>
            </a:xfrm>
            <a:custGeom>
              <a:rect b="b" l="l" r="r" t="t"/>
              <a:pathLst>
                <a:path extrusionOk="0" h="15" w="8">
                  <a:moveTo>
                    <a:pt x="8"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69"/>
            <p:cNvSpPr/>
            <p:nvPr/>
          </p:nvSpPr>
          <p:spPr>
            <a:xfrm>
              <a:off x="2091547" y="1634353"/>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69"/>
            <p:cNvSpPr/>
            <p:nvPr/>
          </p:nvSpPr>
          <p:spPr>
            <a:xfrm>
              <a:off x="2092362" y="1633213"/>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69"/>
            <p:cNvSpPr/>
            <p:nvPr/>
          </p:nvSpPr>
          <p:spPr>
            <a:xfrm>
              <a:off x="2092117" y="163359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69"/>
            <p:cNvSpPr/>
            <p:nvPr/>
          </p:nvSpPr>
          <p:spPr>
            <a:xfrm>
              <a:off x="2092647" y="163292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69"/>
            <p:cNvSpPr/>
            <p:nvPr/>
          </p:nvSpPr>
          <p:spPr>
            <a:xfrm>
              <a:off x="2091832" y="1633973"/>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69"/>
            <p:cNvSpPr/>
            <p:nvPr/>
          </p:nvSpPr>
          <p:spPr>
            <a:xfrm>
              <a:off x="2090746" y="1637734"/>
              <a:ext cx="14" cy="95"/>
            </a:xfrm>
            <a:custGeom>
              <a:rect b="b" l="l" r="r" t="t"/>
              <a:pathLst>
                <a:path extrusionOk="0" h="7"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69"/>
            <p:cNvSpPr/>
            <p:nvPr/>
          </p:nvSpPr>
          <p:spPr>
            <a:xfrm>
              <a:off x="2093448" y="1632262"/>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69"/>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69"/>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69"/>
            <p:cNvSpPr/>
            <p:nvPr/>
          </p:nvSpPr>
          <p:spPr>
            <a:xfrm>
              <a:off x="2091357" y="1634774"/>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69"/>
            <p:cNvSpPr/>
            <p:nvPr/>
          </p:nvSpPr>
          <p:spPr>
            <a:xfrm>
              <a:off x="2093163" y="1632452"/>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69"/>
            <p:cNvSpPr/>
            <p:nvPr/>
          </p:nvSpPr>
          <p:spPr>
            <a:xfrm>
              <a:off x="2092878" y="163268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69"/>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69"/>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69"/>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69"/>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69"/>
            <p:cNvSpPr/>
            <p:nvPr/>
          </p:nvSpPr>
          <p:spPr>
            <a:xfrm>
              <a:off x="2215319" y="1654502"/>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69"/>
            <p:cNvSpPr/>
            <p:nvPr/>
          </p:nvSpPr>
          <p:spPr>
            <a:xfrm>
              <a:off x="2213948" y="1655127"/>
              <a:ext cx="679" cy="434"/>
            </a:xfrm>
            <a:custGeom>
              <a:rect b="b" l="l" r="r" t="t"/>
              <a:pathLst>
                <a:path extrusionOk="0" h="32" w="50">
                  <a:moveTo>
                    <a:pt x="49" y="0"/>
                  </a:moveTo>
                  <a:lnTo>
                    <a:pt x="0"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69"/>
            <p:cNvSpPr/>
            <p:nvPr/>
          </p:nvSpPr>
          <p:spPr>
            <a:xfrm>
              <a:off x="2215659" y="1654122"/>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69"/>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69"/>
            <p:cNvSpPr/>
            <p:nvPr/>
          </p:nvSpPr>
          <p:spPr>
            <a:xfrm>
              <a:off x="2249548" y="1656498"/>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69"/>
            <p:cNvSpPr/>
            <p:nvPr/>
          </p:nvSpPr>
          <p:spPr>
            <a:xfrm>
              <a:off x="2249304" y="1656172"/>
              <a:ext cx="163" cy="204"/>
            </a:xfrm>
            <a:custGeom>
              <a:rect b="b" l="l" r="r" t="t"/>
              <a:pathLst>
                <a:path extrusionOk="0" h="15" w="12">
                  <a:moveTo>
                    <a:pt x="1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69"/>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69"/>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69"/>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69"/>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69"/>
            <p:cNvSpPr/>
            <p:nvPr/>
          </p:nvSpPr>
          <p:spPr>
            <a:xfrm>
              <a:off x="2250119" y="1657313"/>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69"/>
            <p:cNvSpPr/>
            <p:nvPr/>
          </p:nvSpPr>
          <p:spPr>
            <a:xfrm>
              <a:off x="2249928" y="1657068"/>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69"/>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69"/>
            <p:cNvSpPr/>
            <p:nvPr/>
          </p:nvSpPr>
          <p:spPr>
            <a:xfrm>
              <a:off x="2249738" y="1656837"/>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69"/>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69"/>
            <p:cNvSpPr/>
            <p:nvPr/>
          </p:nvSpPr>
          <p:spPr>
            <a:xfrm>
              <a:off x="2247933" y="1653796"/>
              <a:ext cx="149" cy="299"/>
            </a:xfrm>
            <a:custGeom>
              <a:rect b="b" l="l" r="r" t="t"/>
              <a:pathLst>
                <a:path extrusionOk="0" h="22" w="11">
                  <a:moveTo>
                    <a:pt x="11"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69"/>
            <p:cNvSpPr/>
            <p:nvPr/>
          </p:nvSpPr>
          <p:spPr>
            <a:xfrm>
              <a:off x="2255482" y="167542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69"/>
            <p:cNvSpPr/>
            <p:nvPr/>
          </p:nvSpPr>
          <p:spPr>
            <a:xfrm>
              <a:off x="2248258" y="1654366"/>
              <a:ext cx="163" cy="244"/>
            </a:xfrm>
            <a:custGeom>
              <a:rect b="b" l="l" r="r" t="t"/>
              <a:pathLst>
                <a:path extrusionOk="0" h="18" w="12">
                  <a:moveTo>
                    <a:pt x="1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69"/>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69"/>
            <p:cNvSpPr/>
            <p:nvPr/>
          </p:nvSpPr>
          <p:spPr>
            <a:xfrm>
              <a:off x="2247593" y="1653226"/>
              <a:ext cx="204" cy="339"/>
            </a:xfrm>
            <a:custGeom>
              <a:rect b="b" l="l" r="r" t="t"/>
              <a:pathLst>
                <a:path extrusionOk="0" h="25" w="15">
                  <a:moveTo>
                    <a:pt x="15"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69"/>
            <p:cNvSpPr/>
            <p:nvPr/>
          </p:nvSpPr>
          <p:spPr>
            <a:xfrm>
              <a:off x="2247267" y="1652601"/>
              <a:ext cx="149" cy="353"/>
            </a:xfrm>
            <a:custGeom>
              <a:rect b="b" l="l" r="r" t="t"/>
              <a:pathLst>
                <a:path extrusionOk="0" h="26" w="11">
                  <a:moveTo>
                    <a:pt x="11"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69"/>
            <p:cNvSpPr/>
            <p:nvPr/>
          </p:nvSpPr>
          <p:spPr>
            <a:xfrm>
              <a:off x="2246697" y="1651610"/>
              <a:ext cx="394" cy="679"/>
            </a:xfrm>
            <a:custGeom>
              <a:rect b="b" l="l" r="r" t="t"/>
              <a:pathLst>
                <a:path extrusionOk="0" h="50" w="29">
                  <a:moveTo>
                    <a:pt x="28" y="49"/>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69"/>
            <p:cNvSpPr/>
            <p:nvPr/>
          </p:nvSpPr>
          <p:spPr>
            <a:xfrm>
              <a:off x="2246317" y="1650890"/>
              <a:ext cx="244" cy="448"/>
            </a:xfrm>
            <a:custGeom>
              <a:rect b="b" l="l" r="r" t="t"/>
              <a:pathLst>
                <a:path extrusionOk="0" h="33" w="18">
                  <a:moveTo>
                    <a:pt x="18" y="3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69"/>
            <p:cNvSpPr/>
            <p:nvPr/>
          </p:nvSpPr>
          <p:spPr>
            <a:xfrm>
              <a:off x="2249073" y="1655792"/>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69"/>
            <p:cNvSpPr/>
            <p:nvPr/>
          </p:nvSpPr>
          <p:spPr>
            <a:xfrm>
              <a:off x="2248829" y="1655357"/>
              <a:ext cx="163" cy="204"/>
            </a:xfrm>
            <a:custGeom>
              <a:rect b="b" l="l" r="r" t="t"/>
              <a:pathLst>
                <a:path extrusionOk="0" h="15" w="12">
                  <a:moveTo>
                    <a:pt x="1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69"/>
            <p:cNvSpPr/>
            <p:nvPr/>
          </p:nvSpPr>
          <p:spPr>
            <a:xfrm>
              <a:off x="2248544" y="1654882"/>
              <a:ext cx="163" cy="258"/>
            </a:xfrm>
            <a:custGeom>
              <a:rect b="b" l="l" r="r" t="t"/>
              <a:pathLst>
                <a:path extrusionOk="0" h="19" w="12">
                  <a:moveTo>
                    <a:pt x="1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69"/>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69"/>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69"/>
            <p:cNvSpPr/>
            <p:nvPr/>
          </p:nvSpPr>
          <p:spPr>
            <a:xfrm>
              <a:off x="2250784" y="1708364"/>
              <a:ext cx="204" cy="54"/>
            </a:xfrm>
            <a:custGeom>
              <a:rect b="b" l="l" r="r" t="t"/>
              <a:pathLst>
                <a:path extrusionOk="0" h="4" w="15">
                  <a:moveTo>
                    <a:pt x="1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69"/>
            <p:cNvSpPr/>
            <p:nvPr/>
          </p:nvSpPr>
          <p:spPr>
            <a:xfrm>
              <a:off x="2240845" y="1709600"/>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69"/>
            <p:cNvSpPr/>
            <p:nvPr/>
          </p:nvSpPr>
          <p:spPr>
            <a:xfrm>
              <a:off x="2251015" y="1708269"/>
              <a:ext cx="258" cy="109"/>
            </a:xfrm>
            <a:custGeom>
              <a:rect b="b" l="l" r="r" t="t"/>
              <a:pathLst>
                <a:path extrusionOk="0" h="8" w="19">
                  <a:moveTo>
                    <a:pt x="1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69"/>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69"/>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69"/>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69"/>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69"/>
            <p:cNvSpPr/>
            <p:nvPr/>
          </p:nvSpPr>
          <p:spPr>
            <a:xfrm>
              <a:off x="2250214" y="1708459"/>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69"/>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69"/>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69"/>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69"/>
            <p:cNvSpPr/>
            <p:nvPr/>
          </p:nvSpPr>
          <p:spPr>
            <a:xfrm>
              <a:off x="2255631" y="1693578"/>
              <a:ext cx="299" cy="109"/>
            </a:xfrm>
            <a:custGeom>
              <a:rect b="b" l="l" r="r" t="t"/>
              <a:pathLst>
                <a:path extrusionOk="0" h="8" w="22">
                  <a:moveTo>
                    <a:pt x="2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69"/>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69"/>
            <p:cNvSpPr/>
            <p:nvPr/>
          </p:nvSpPr>
          <p:spPr>
            <a:xfrm>
              <a:off x="2247023" y="168939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69"/>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69"/>
            <p:cNvSpPr/>
            <p:nvPr/>
          </p:nvSpPr>
          <p:spPr>
            <a:xfrm>
              <a:off x="2253581" y="169266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69"/>
            <p:cNvSpPr/>
            <p:nvPr/>
          </p:nvSpPr>
          <p:spPr>
            <a:xfrm>
              <a:off x="2214233" y="1690822"/>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69"/>
            <p:cNvSpPr/>
            <p:nvPr/>
          </p:nvSpPr>
          <p:spPr>
            <a:xfrm>
              <a:off x="2253296" y="1692533"/>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69"/>
            <p:cNvSpPr/>
            <p:nvPr/>
          </p:nvSpPr>
          <p:spPr>
            <a:xfrm>
              <a:off x="2254056" y="1692913"/>
              <a:ext cx="163" cy="54"/>
            </a:xfrm>
            <a:custGeom>
              <a:rect b="b" l="l" r="r" t="t"/>
              <a:pathLst>
                <a:path extrusionOk="0" h="4" w="12">
                  <a:moveTo>
                    <a:pt x="1" y="0"/>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69"/>
            <p:cNvSpPr/>
            <p:nvPr/>
          </p:nvSpPr>
          <p:spPr>
            <a:xfrm>
              <a:off x="2253011" y="1692383"/>
              <a:ext cx="163" cy="68"/>
            </a:xfrm>
            <a:custGeom>
              <a:rect b="b" l="l" r="r" t="t"/>
              <a:pathLst>
                <a:path extrusionOk="0" h="5" w="12">
                  <a:moveTo>
                    <a:pt x="1"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69"/>
            <p:cNvSpPr/>
            <p:nvPr/>
          </p:nvSpPr>
          <p:spPr>
            <a:xfrm>
              <a:off x="2213758" y="1690482"/>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69"/>
            <p:cNvSpPr/>
            <p:nvPr/>
          </p:nvSpPr>
          <p:spPr>
            <a:xfrm>
              <a:off x="2214708" y="1691243"/>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69"/>
            <p:cNvSpPr/>
            <p:nvPr/>
          </p:nvSpPr>
          <p:spPr>
            <a:xfrm>
              <a:off x="2252820" y="1692247"/>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69"/>
            <p:cNvSpPr/>
            <p:nvPr/>
          </p:nvSpPr>
          <p:spPr>
            <a:xfrm>
              <a:off x="2254531" y="1693144"/>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69"/>
            <p:cNvSpPr/>
            <p:nvPr/>
          </p:nvSpPr>
          <p:spPr>
            <a:xfrm>
              <a:off x="2255061" y="1693334"/>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69"/>
            <p:cNvSpPr/>
            <p:nvPr/>
          </p:nvSpPr>
          <p:spPr>
            <a:xfrm>
              <a:off x="2252400" y="1691867"/>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69"/>
            <p:cNvSpPr/>
            <p:nvPr/>
          </p:nvSpPr>
          <p:spPr>
            <a:xfrm>
              <a:off x="2252495" y="1692003"/>
              <a:ext cx="109" cy="68"/>
            </a:xfrm>
            <a:custGeom>
              <a:rect b="b" l="l" r="r" t="t"/>
              <a:pathLst>
                <a:path extrusionOk="0" h="5" w="8">
                  <a:moveTo>
                    <a:pt x="0" y="1"/>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69"/>
            <p:cNvSpPr/>
            <p:nvPr/>
          </p:nvSpPr>
          <p:spPr>
            <a:xfrm>
              <a:off x="2252305" y="169181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69"/>
            <p:cNvSpPr/>
            <p:nvPr/>
          </p:nvSpPr>
          <p:spPr>
            <a:xfrm>
              <a:off x="2252250" y="1691718"/>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69"/>
            <p:cNvSpPr/>
            <p:nvPr/>
          </p:nvSpPr>
          <p:spPr>
            <a:xfrm>
              <a:off x="2252209" y="169167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69"/>
            <p:cNvSpPr/>
            <p:nvPr/>
          </p:nvSpPr>
          <p:spPr>
            <a:xfrm>
              <a:off x="2252630" y="1692098"/>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69"/>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69"/>
            <p:cNvSpPr/>
            <p:nvPr/>
          </p:nvSpPr>
          <p:spPr>
            <a:xfrm>
              <a:off x="2198823" y="171097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69"/>
            <p:cNvSpPr/>
            <p:nvPr/>
          </p:nvSpPr>
          <p:spPr>
            <a:xfrm>
              <a:off x="2198728" y="171178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69"/>
            <p:cNvSpPr/>
            <p:nvPr/>
          </p:nvSpPr>
          <p:spPr>
            <a:xfrm>
              <a:off x="2198728" y="1713917"/>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69"/>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69"/>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69"/>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69"/>
            <p:cNvSpPr/>
            <p:nvPr/>
          </p:nvSpPr>
          <p:spPr>
            <a:xfrm>
              <a:off x="2199828" y="1716103"/>
              <a:ext cx="299" cy="258"/>
            </a:xfrm>
            <a:custGeom>
              <a:rect b="b" l="l" r="r" t="t"/>
              <a:pathLst>
                <a:path extrusionOk="0" h="19" w="22">
                  <a:moveTo>
                    <a:pt x="2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69"/>
            <p:cNvSpPr/>
            <p:nvPr/>
          </p:nvSpPr>
          <p:spPr>
            <a:xfrm>
              <a:off x="2198687" y="17133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69"/>
            <p:cNvSpPr/>
            <p:nvPr/>
          </p:nvSpPr>
          <p:spPr>
            <a:xfrm>
              <a:off x="2201538" y="1717583"/>
              <a:ext cx="394" cy="339"/>
            </a:xfrm>
            <a:custGeom>
              <a:rect b="b" l="l" r="r" t="t"/>
              <a:pathLst>
                <a:path extrusionOk="0" h="25" w="29">
                  <a:moveTo>
                    <a:pt x="29"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69"/>
            <p:cNvSpPr/>
            <p:nvPr/>
          </p:nvSpPr>
          <p:spPr>
            <a:xfrm>
              <a:off x="2198918" y="1709980"/>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69"/>
            <p:cNvSpPr/>
            <p:nvPr/>
          </p:nvSpPr>
          <p:spPr>
            <a:xfrm>
              <a:off x="2200873" y="1717108"/>
              <a:ext cx="339" cy="244"/>
            </a:xfrm>
            <a:custGeom>
              <a:rect b="b" l="l" r="r" t="t"/>
              <a:pathLst>
                <a:path extrusionOk="0" h="18" w="25">
                  <a:moveTo>
                    <a:pt x="25"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69"/>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69"/>
            <p:cNvSpPr/>
            <p:nvPr/>
          </p:nvSpPr>
          <p:spPr>
            <a:xfrm>
              <a:off x="2200343" y="1716578"/>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69"/>
            <p:cNvSpPr/>
            <p:nvPr/>
          </p:nvSpPr>
          <p:spPr>
            <a:xfrm>
              <a:off x="2199108" y="1709029"/>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69"/>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69"/>
            <p:cNvSpPr/>
            <p:nvPr/>
          </p:nvSpPr>
          <p:spPr>
            <a:xfrm>
              <a:off x="2199352" y="17082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69"/>
            <p:cNvSpPr/>
            <p:nvPr/>
          </p:nvSpPr>
          <p:spPr>
            <a:xfrm>
              <a:off x="2216609" y="1712967"/>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69"/>
            <p:cNvSpPr/>
            <p:nvPr/>
          </p:nvSpPr>
          <p:spPr>
            <a:xfrm>
              <a:off x="2216745" y="171311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69"/>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69"/>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69"/>
            <p:cNvSpPr/>
            <p:nvPr/>
          </p:nvSpPr>
          <p:spPr>
            <a:xfrm>
              <a:off x="2221782" y="162004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69"/>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69"/>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69"/>
            <p:cNvSpPr/>
            <p:nvPr/>
          </p:nvSpPr>
          <p:spPr>
            <a:xfrm>
              <a:off x="2213609" y="1650510"/>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69"/>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69"/>
            <p:cNvSpPr/>
            <p:nvPr/>
          </p:nvSpPr>
          <p:spPr>
            <a:xfrm>
              <a:off x="2214654" y="1650985"/>
              <a:ext cx="299" cy="163"/>
            </a:xfrm>
            <a:custGeom>
              <a:rect b="b" l="l" r="r" t="t"/>
              <a:pathLst>
                <a:path extrusionOk="0" h="12" w="22">
                  <a:moveTo>
                    <a:pt x="1" y="1"/>
                  </a:moveTo>
                  <a:lnTo>
                    <a:pt x="22"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69"/>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69"/>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69"/>
            <p:cNvSpPr/>
            <p:nvPr/>
          </p:nvSpPr>
          <p:spPr>
            <a:xfrm>
              <a:off x="2211762" y="1648664"/>
              <a:ext cx="109" cy="149"/>
            </a:xfrm>
            <a:custGeom>
              <a:rect b="b" l="l" r="r" t="t"/>
              <a:pathLst>
                <a:path extrusionOk="0" h="11" w="8">
                  <a:moveTo>
                    <a:pt x="0" y="0"/>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69"/>
            <p:cNvSpPr/>
            <p:nvPr/>
          </p:nvSpPr>
          <p:spPr>
            <a:xfrm>
              <a:off x="2212332" y="1649465"/>
              <a:ext cx="204" cy="204"/>
            </a:xfrm>
            <a:custGeom>
              <a:rect b="b" l="l" r="r" t="t"/>
              <a:pathLst>
                <a:path extrusionOk="0" h="15" w="15">
                  <a:moveTo>
                    <a:pt x="14"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69"/>
            <p:cNvSpPr/>
            <p:nvPr/>
          </p:nvSpPr>
          <p:spPr>
            <a:xfrm>
              <a:off x="2212047" y="1649085"/>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69"/>
            <p:cNvSpPr/>
            <p:nvPr/>
          </p:nvSpPr>
          <p:spPr>
            <a:xfrm>
              <a:off x="2211667" y="1648324"/>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69"/>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69"/>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69"/>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69"/>
            <p:cNvSpPr/>
            <p:nvPr/>
          </p:nvSpPr>
          <p:spPr>
            <a:xfrm>
              <a:off x="2216270" y="1651420"/>
              <a:ext cx="638" cy="54"/>
            </a:xfrm>
            <a:custGeom>
              <a:rect b="b" l="l" r="r" t="t"/>
              <a:pathLst>
                <a:path extrusionOk="0" h="4" w="47">
                  <a:moveTo>
                    <a:pt x="1" y="4"/>
                  </a:moveTo>
                  <a:lnTo>
                    <a:pt x="4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69"/>
            <p:cNvSpPr/>
            <p:nvPr/>
          </p:nvSpPr>
          <p:spPr>
            <a:xfrm>
              <a:off x="2217600" y="1651366"/>
              <a:ext cx="448" cy="14"/>
            </a:xfrm>
            <a:custGeom>
              <a:rect b="b" l="l" r="r" t="t"/>
              <a:pathLst>
                <a:path extrusionOk="0" h="1" w="33">
                  <a:moveTo>
                    <a:pt x="1" y="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69"/>
            <p:cNvSpPr/>
            <p:nvPr/>
          </p:nvSpPr>
          <p:spPr>
            <a:xfrm>
              <a:off x="2242895" y="1649370"/>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69"/>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69"/>
            <p:cNvSpPr/>
            <p:nvPr/>
          </p:nvSpPr>
          <p:spPr>
            <a:xfrm>
              <a:off x="2216989" y="1651366"/>
              <a:ext cx="530" cy="68"/>
            </a:xfrm>
            <a:custGeom>
              <a:rect b="b" l="l" r="r" t="t"/>
              <a:pathLst>
                <a:path extrusionOk="0" h="5" w="39">
                  <a:moveTo>
                    <a:pt x="0" y="4"/>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69"/>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69"/>
            <p:cNvSpPr/>
            <p:nvPr/>
          </p:nvSpPr>
          <p:spPr>
            <a:xfrm>
              <a:off x="2215564" y="1651515"/>
              <a:ext cx="679" cy="54"/>
            </a:xfrm>
            <a:custGeom>
              <a:rect b="b" l="l" r="r" t="t"/>
              <a:pathLst>
                <a:path extrusionOk="0" h="4" w="50">
                  <a:moveTo>
                    <a:pt x="0" y="4"/>
                  </a:moveTo>
                  <a:lnTo>
                    <a:pt x="4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69"/>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69"/>
            <p:cNvSpPr/>
            <p:nvPr/>
          </p:nvSpPr>
          <p:spPr>
            <a:xfrm>
              <a:off x="2263764" y="1676796"/>
              <a:ext cx="299" cy="258"/>
            </a:xfrm>
            <a:custGeom>
              <a:rect b="b" l="l" r="r" t="t"/>
              <a:pathLst>
                <a:path extrusionOk="0" h="19" w="22">
                  <a:moveTo>
                    <a:pt x="2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69"/>
            <p:cNvSpPr/>
            <p:nvPr/>
          </p:nvSpPr>
          <p:spPr>
            <a:xfrm>
              <a:off x="2263479" y="1676606"/>
              <a:ext cx="244" cy="204"/>
            </a:xfrm>
            <a:custGeom>
              <a:rect b="b" l="l" r="r" t="t"/>
              <a:pathLst>
                <a:path extrusionOk="0" h="15" w="18">
                  <a:moveTo>
                    <a:pt x="18"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69"/>
            <p:cNvSpPr/>
            <p:nvPr/>
          </p:nvSpPr>
          <p:spPr>
            <a:xfrm>
              <a:off x="2262528" y="1676226"/>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69"/>
            <p:cNvSpPr/>
            <p:nvPr/>
          </p:nvSpPr>
          <p:spPr>
            <a:xfrm>
              <a:off x="2262623" y="1676226"/>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69"/>
            <p:cNvSpPr/>
            <p:nvPr/>
          </p:nvSpPr>
          <p:spPr>
            <a:xfrm>
              <a:off x="2257532" y="1677801"/>
              <a:ext cx="54" cy="14"/>
            </a:xfrm>
            <a:custGeom>
              <a:rect b="b" l="l" r="r" t="t"/>
              <a:pathLst>
                <a:path extrusionOk="0" h="1" w="4">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69"/>
            <p:cNvSpPr/>
            <p:nvPr/>
          </p:nvSpPr>
          <p:spPr>
            <a:xfrm>
              <a:off x="2262814" y="1676280"/>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69"/>
            <p:cNvSpPr/>
            <p:nvPr/>
          </p:nvSpPr>
          <p:spPr>
            <a:xfrm>
              <a:off x="2262949" y="1676321"/>
              <a:ext cx="204" cy="109"/>
            </a:xfrm>
            <a:custGeom>
              <a:rect b="b" l="l" r="r" t="t"/>
              <a:pathLst>
                <a:path extrusionOk="0" h="8" w="15">
                  <a:moveTo>
                    <a:pt x="15"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69"/>
            <p:cNvSpPr/>
            <p:nvPr/>
          </p:nvSpPr>
          <p:spPr>
            <a:xfrm>
              <a:off x="2262474" y="167618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69"/>
            <p:cNvSpPr/>
            <p:nvPr/>
          </p:nvSpPr>
          <p:spPr>
            <a:xfrm>
              <a:off x="2256486" y="1677462"/>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69"/>
            <p:cNvSpPr/>
            <p:nvPr/>
          </p:nvSpPr>
          <p:spPr>
            <a:xfrm>
              <a:off x="2263194" y="1676470"/>
              <a:ext cx="244" cy="109"/>
            </a:xfrm>
            <a:custGeom>
              <a:rect b="b" l="l" r="r" t="t"/>
              <a:pathLst>
                <a:path extrusionOk="0" h="8" w="18">
                  <a:moveTo>
                    <a:pt x="18"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69"/>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69"/>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69"/>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69"/>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69"/>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69"/>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69"/>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69"/>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69"/>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69"/>
            <p:cNvSpPr/>
            <p:nvPr/>
          </p:nvSpPr>
          <p:spPr>
            <a:xfrm>
              <a:off x="2277355" y="1611733"/>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69"/>
            <p:cNvSpPr/>
            <p:nvPr/>
          </p:nvSpPr>
          <p:spPr>
            <a:xfrm>
              <a:off x="2222923" y="1617001"/>
              <a:ext cx="163" cy="68"/>
            </a:xfrm>
            <a:custGeom>
              <a:rect b="b" l="l" r="r" t="t"/>
              <a:pathLst>
                <a:path extrusionOk="0" h="5" w="12">
                  <a:moveTo>
                    <a:pt x="1"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69"/>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69"/>
            <p:cNvSpPr/>
            <p:nvPr/>
          </p:nvSpPr>
          <p:spPr>
            <a:xfrm>
              <a:off x="2223208" y="1616811"/>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69"/>
            <p:cNvSpPr/>
            <p:nvPr/>
          </p:nvSpPr>
          <p:spPr>
            <a:xfrm>
              <a:off x="2276785" y="1611774"/>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69"/>
            <p:cNvSpPr/>
            <p:nvPr/>
          </p:nvSpPr>
          <p:spPr>
            <a:xfrm>
              <a:off x="2277016" y="1611774"/>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69"/>
            <p:cNvSpPr/>
            <p:nvPr/>
          </p:nvSpPr>
          <p:spPr>
            <a:xfrm>
              <a:off x="2263425" y="1618576"/>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69"/>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69"/>
            <p:cNvSpPr/>
            <p:nvPr/>
          </p:nvSpPr>
          <p:spPr>
            <a:xfrm>
              <a:off x="2256812" y="1617286"/>
              <a:ext cx="163" cy="68"/>
            </a:xfrm>
            <a:custGeom>
              <a:rect b="b" l="l" r="r" t="t"/>
              <a:pathLst>
                <a:path extrusionOk="0" h="5" w="12">
                  <a:moveTo>
                    <a:pt x="1"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69"/>
            <p:cNvSpPr/>
            <p:nvPr/>
          </p:nvSpPr>
          <p:spPr>
            <a:xfrm>
              <a:off x="2222638" y="1617096"/>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69"/>
            <p:cNvSpPr/>
            <p:nvPr/>
          </p:nvSpPr>
          <p:spPr>
            <a:xfrm>
              <a:off x="2278305" y="1611489"/>
              <a:ext cx="339" cy="109"/>
            </a:xfrm>
            <a:custGeom>
              <a:rect b="b" l="l" r="r" t="t"/>
              <a:pathLst>
                <a:path extrusionOk="0" h="8" w="25">
                  <a:moveTo>
                    <a:pt x="0" y="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69"/>
            <p:cNvSpPr/>
            <p:nvPr/>
          </p:nvSpPr>
          <p:spPr>
            <a:xfrm>
              <a:off x="2277966" y="1611584"/>
              <a:ext cx="353" cy="68"/>
            </a:xfrm>
            <a:custGeom>
              <a:rect b="b" l="l" r="r" t="t"/>
              <a:pathLst>
                <a:path extrusionOk="0" h="5" w="26">
                  <a:moveTo>
                    <a:pt x="1" y="4"/>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69"/>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69"/>
            <p:cNvSpPr/>
            <p:nvPr/>
          </p:nvSpPr>
          <p:spPr>
            <a:xfrm>
              <a:off x="2277640" y="1611638"/>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69"/>
            <p:cNvSpPr/>
            <p:nvPr/>
          </p:nvSpPr>
          <p:spPr>
            <a:xfrm>
              <a:off x="2222353" y="16171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69"/>
            <p:cNvSpPr/>
            <p:nvPr/>
          </p:nvSpPr>
          <p:spPr>
            <a:xfrm>
              <a:off x="2221972"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69"/>
            <p:cNvSpPr/>
            <p:nvPr/>
          </p:nvSpPr>
          <p:spPr>
            <a:xfrm>
              <a:off x="2268272" y="1618332"/>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69"/>
            <p:cNvSpPr/>
            <p:nvPr/>
          </p:nvSpPr>
          <p:spPr>
            <a:xfrm>
              <a:off x="2267701" y="1618291"/>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69"/>
            <p:cNvSpPr/>
            <p:nvPr/>
          </p:nvSpPr>
          <p:spPr>
            <a:xfrm>
              <a:off x="2276024" y="161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69"/>
            <p:cNvSpPr/>
            <p:nvPr/>
          </p:nvSpPr>
          <p:spPr>
            <a:xfrm>
              <a:off x="2278726" y="1611448"/>
              <a:ext cx="258" cy="54"/>
            </a:xfrm>
            <a:custGeom>
              <a:rect b="b" l="l" r="r" t="t"/>
              <a:pathLst>
                <a:path extrusionOk="0" h="4" w="19">
                  <a:moveTo>
                    <a:pt x="1"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69"/>
            <p:cNvSpPr/>
            <p:nvPr/>
          </p:nvSpPr>
          <p:spPr>
            <a:xfrm>
              <a:off x="2266520" y="161819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69"/>
            <p:cNvSpPr/>
            <p:nvPr/>
          </p:nvSpPr>
          <p:spPr>
            <a:xfrm>
              <a:off x="2267131" y="1618237"/>
              <a:ext cx="299" cy="14"/>
            </a:xfrm>
            <a:custGeom>
              <a:rect b="b" l="l" r="r" t="t"/>
              <a:pathLst>
                <a:path extrusionOk="0" h="1" w="22">
                  <a:moveTo>
                    <a:pt x="1" y="1"/>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69"/>
            <p:cNvSpPr/>
            <p:nvPr/>
          </p:nvSpPr>
          <p:spPr>
            <a:xfrm>
              <a:off x="2269792" y="1618712"/>
              <a:ext cx="299" cy="163"/>
            </a:xfrm>
            <a:custGeom>
              <a:rect b="b" l="l" r="r" t="t"/>
              <a:pathLst>
                <a:path extrusionOk="0" h="12" w="22">
                  <a:moveTo>
                    <a:pt x="1" y="1"/>
                  </a:moveTo>
                  <a:lnTo>
                    <a:pt x="22"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69"/>
            <p:cNvSpPr/>
            <p:nvPr/>
          </p:nvSpPr>
          <p:spPr>
            <a:xfrm>
              <a:off x="2269317" y="1618576"/>
              <a:ext cx="299" cy="109"/>
            </a:xfrm>
            <a:custGeom>
              <a:rect b="b" l="l" r="r" t="t"/>
              <a:pathLst>
                <a:path extrusionOk="0" h="8" w="22">
                  <a:moveTo>
                    <a:pt x="1" y="0"/>
                  </a:moveTo>
                  <a:lnTo>
                    <a:pt x="22"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69"/>
            <p:cNvSpPr/>
            <p:nvPr/>
          </p:nvSpPr>
          <p:spPr>
            <a:xfrm>
              <a:off x="2263764" y="1618427"/>
              <a:ext cx="149" cy="68"/>
            </a:xfrm>
            <a:custGeom>
              <a:rect b="b" l="l" r="r" t="t"/>
              <a:pathLst>
                <a:path extrusionOk="0" h="5" w="11">
                  <a:moveTo>
                    <a:pt x="0"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69"/>
            <p:cNvSpPr/>
            <p:nvPr/>
          </p:nvSpPr>
          <p:spPr>
            <a:xfrm>
              <a:off x="2268801" y="1618427"/>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69"/>
            <p:cNvSpPr/>
            <p:nvPr/>
          </p:nvSpPr>
          <p:spPr>
            <a:xfrm>
              <a:off x="2264565" y="1618332"/>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69"/>
            <p:cNvSpPr/>
            <p:nvPr/>
          </p:nvSpPr>
          <p:spPr>
            <a:xfrm>
              <a:off x="2276445" y="16118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69"/>
            <p:cNvSpPr/>
            <p:nvPr/>
          </p:nvSpPr>
          <p:spPr>
            <a:xfrm>
              <a:off x="2264144" y="161838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69"/>
            <p:cNvSpPr/>
            <p:nvPr/>
          </p:nvSpPr>
          <p:spPr>
            <a:xfrm>
              <a:off x="2265570" y="1618237"/>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69"/>
            <p:cNvSpPr/>
            <p:nvPr/>
          </p:nvSpPr>
          <p:spPr>
            <a:xfrm>
              <a:off x="2266086" y="16181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69"/>
            <p:cNvSpPr/>
            <p:nvPr/>
          </p:nvSpPr>
          <p:spPr>
            <a:xfrm>
              <a:off x="2276255" y="16118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69"/>
            <p:cNvSpPr/>
            <p:nvPr/>
          </p:nvSpPr>
          <p:spPr>
            <a:xfrm>
              <a:off x="2276119" y="161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69"/>
            <p:cNvSpPr/>
            <p:nvPr/>
          </p:nvSpPr>
          <p:spPr>
            <a:xfrm>
              <a:off x="2265040" y="1618291"/>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69"/>
            <p:cNvSpPr/>
            <p:nvPr/>
          </p:nvSpPr>
          <p:spPr>
            <a:xfrm>
              <a:off x="2221307"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69"/>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69"/>
            <p:cNvSpPr/>
            <p:nvPr/>
          </p:nvSpPr>
          <p:spPr>
            <a:xfrm>
              <a:off x="2221687"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69"/>
            <p:cNvSpPr/>
            <p:nvPr/>
          </p:nvSpPr>
          <p:spPr>
            <a:xfrm>
              <a:off x="2279446" y="161129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69"/>
            <p:cNvSpPr/>
            <p:nvPr/>
          </p:nvSpPr>
          <p:spPr>
            <a:xfrm>
              <a:off x="2279107" y="1611353"/>
              <a:ext cx="258" cy="54"/>
            </a:xfrm>
            <a:custGeom>
              <a:rect b="b" l="l" r="r" t="t"/>
              <a:pathLst>
                <a:path extrusionOk="0" h="4" w="19">
                  <a:moveTo>
                    <a:pt x="1"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69"/>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69"/>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69"/>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69"/>
            <p:cNvSpPr/>
            <p:nvPr/>
          </p:nvSpPr>
          <p:spPr>
            <a:xfrm>
              <a:off x="2252820" y="1570607"/>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69"/>
            <p:cNvSpPr/>
            <p:nvPr/>
          </p:nvSpPr>
          <p:spPr>
            <a:xfrm>
              <a:off x="2253445" y="1570322"/>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69"/>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69"/>
            <p:cNvSpPr/>
            <p:nvPr/>
          </p:nvSpPr>
          <p:spPr>
            <a:xfrm>
              <a:off x="2219786" y="159109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69"/>
            <p:cNvSpPr/>
            <p:nvPr/>
          </p:nvSpPr>
          <p:spPr>
            <a:xfrm>
              <a:off x="2220072" y="1591285"/>
              <a:ext cx="353" cy="258"/>
            </a:xfrm>
            <a:custGeom>
              <a:rect b="b" l="l" r="r" t="t"/>
              <a:pathLst>
                <a:path extrusionOk="0" h="19" w="26">
                  <a:moveTo>
                    <a:pt x="25"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69"/>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69"/>
            <p:cNvSpPr/>
            <p:nvPr/>
          </p:nvSpPr>
          <p:spPr>
            <a:xfrm>
              <a:off x="2223547" y="1592901"/>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69"/>
            <p:cNvSpPr/>
            <p:nvPr/>
          </p:nvSpPr>
          <p:spPr>
            <a:xfrm>
              <a:off x="2222312" y="1592860"/>
              <a:ext cx="489" cy="14"/>
            </a:xfrm>
            <a:custGeom>
              <a:rect b="b" l="l" r="r" t="t"/>
              <a:pathLst>
                <a:path extrusionOk="0" h="1" w="36">
                  <a:moveTo>
                    <a:pt x="0" y="0"/>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69"/>
            <p:cNvSpPr/>
            <p:nvPr/>
          </p:nvSpPr>
          <p:spPr>
            <a:xfrm>
              <a:off x="2224878" y="1592996"/>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69"/>
            <p:cNvSpPr/>
            <p:nvPr/>
          </p:nvSpPr>
          <p:spPr>
            <a:xfrm>
              <a:off x="2222923" y="1592860"/>
              <a:ext cx="394" cy="14"/>
            </a:xfrm>
            <a:custGeom>
              <a:rect b="b" l="l" r="r" t="t"/>
              <a:pathLst>
                <a:path extrusionOk="0" h="1" w="29">
                  <a:moveTo>
                    <a:pt x="1" y="0"/>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69"/>
            <p:cNvSpPr/>
            <p:nvPr/>
          </p:nvSpPr>
          <p:spPr>
            <a:xfrm>
              <a:off x="2224023" y="1592955"/>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69"/>
            <p:cNvSpPr/>
            <p:nvPr/>
          </p:nvSpPr>
          <p:spPr>
            <a:xfrm>
              <a:off x="2221592" y="1592806"/>
              <a:ext cx="584" cy="14"/>
            </a:xfrm>
            <a:custGeom>
              <a:rect b="b" l="l" r="r" t="t"/>
              <a:pathLst>
                <a:path extrusionOk="0" h="1" w="43">
                  <a:moveTo>
                    <a:pt x="1" y="1"/>
                  </a:moveTo>
                  <a:lnTo>
                    <a:pt x="4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69"/>
            <p:cNvSpPr/>
            <p:nvPr/>
          </p:nvSpPr>
          <p:spPr>
            <a:xfrm>
              <a:off x="2224444" y="1592955"/>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69"/>
            <p:cNvSpPr/>
            <p:nvPr/>
          </p:nvSpPr>
          <p:spPr>
            <a:xfrm>
              <a:off x="2225204" y="1592996"/>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69"/>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69"/>
            <p:cNvSpPr/>
            <p:nvPr/>
          </p:nvSpPr>
          <p:spPr>
            <a:xfrm>
              <a:off x="2225489" y="1593050"/>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69"/>
            <p:cNvSpPr/>
            <p:nvPr/>
          </p:nvSpPr>
          <p:spPr>
            <a:xfrm>
              <a:off x="2226494" y="159318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69"/>
            <p:cNvSpPr/>
            <p:nvPr/>
          </p:nvSpPr>
          <p:spPr>
            <a:xfrm>
              <a:off x="2226439" y="159318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69"/>
            <p:cNvSpPr/>
            <p:nvPr/>
          </p:nvSpPr>
          <p:spPr>
            <a:xfrm>
              <a:off x="2226154" y="159314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69"/>
            <p:cNvSpPr/>
            <p:nvPr/>
          </p:nvSpPr>
          <p:spPr>
            <a:xfrm>
              <a:off x="2226304" y="159314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69"/>
            <p:cNvSpPr/>
            <p:nvPr/>
          </p:nvSpPr>
          <p:spPr>
            <a:xfrm>
              <a:off x="2225964" y="15930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69"/>
            <p:cNvSpPr/>
            <p:nvPr/>
          </p:nvSpPr>
          <p:spPr>
            <a:xfrm>
              <a:off x="2225774" y="15930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69"/>
            <p:cNvSpPr/>
            <p:nvPr/>
          </p:nvSpPr>
          <p:spPr>
            <a:xfrm>
              <a:off x="2240044" y="1575454"/>
              <a:ext cx="299" cy="204"/>
            </a:xfrm>
            <a:custGeom>
              <a:rect b="b" l="l" r="r" t="t"/>
              <a:pathLst>
                <a:path extrusionOk="0" h="15" w="22">
                  <a:moveTo>
                    <a:pt x="0" y="1"/>
                  </a:moveTo>
                  <a:lnTo>
                    <a:pt x="2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69"/>
            <p:cNvSpPr/>
            <p:nvPr/>
          </p:nvSpPr>
          <p:spPr>
            <a:xfrm>
              <a:off x="2206195" y="1570566"/>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69"/>
            <p:cNvSpPr/>
            <p:nvPr/>
          </p:nvSpPr>
          <p:spPr>
            <a:xfrm>
              <a:off x="2208151" y="1569806"/>
              <a:ext cx="204" cy="109"/>
            </a:xfrm>
            <a:custGeom>
              <a:rect b="b" l="l" r="r" t="t"/>
              <a:pathLst>
                <a:path extrusionOk="0" h="8" w="15">
                  <a:moveTo>
                    <a:pt x="0" y="7"/>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69"/>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69"/>
            <p:cNvSpPr/>
            <p:nvPr/>
          </p:nvSpPr>
          <p:spPr>
            <a:xfrm>
              <a:off x="2207526" y="1570091"/>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69"/>
            <p:cNvSpPr/>
            <p:nvPr/>
          </p:nvSpPr>
          <p:spPr>
            <a:xfrm>
              <a:off x="2240899" y="1576024"/>
              <a:ext cx="339" cy="204"/>
            </a:xfrm>
            <a:custGeom>
              <a:rect b="b" l="l" r="r" t="t"/>
              <a:pathLst>
                <a:path extrusionOk="0" h="15" w="25">
                  <a:moveTo>
                    <a:pt x="0" y="1"/>
                  </a:moveTo>
                  <a:lnTo>
                    <a:pt x="25"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69"/>
            <p:cNvSpPr/>
            <p:nvPr/>
          </p:nvSpPr>
          <p:spPr>
            <a:xfrm>
              <a:off x="2206915" y="1570322"/>
              <a:ext cx="244" cy="109"/>
            </a:xfrm>
            <a:custGeom>
              <a:rect b="b" l="l" r="r" t="t"/>
              <a:pathLst>
                <a:path extrusionOk="0" h="8" w="18">
                  <a:moveTo>
                    <a:pt x="0" y="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69"/>
            <p:cNvSpPr/>
            <p:nvPr/>
          </p:nvSpPr>
          <p:spPr>
            <a:xfrm>
              <a:off x="2241755" y="1576554"/>
              <a:ext cx="530" cy="299"/>
            </a:xfrm>
            <a:custGeom>
              <a:rect b="b" l="l" r="r" t="t"/>
              <a:pathLst>
                <a:path extrusionOk="0" h="22" w="39">
                  <a:moveTo>
                    <a:pt x="0" y="0"/>
                  </a:moveTo>
                  <a:lnTo>
                    <a:pt x="39"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69"/>
            <p:cNvSpPr/>
            <p:nvPr/>
          </p:nvSpPr>
          <p:spPr>
            <a:xfrm>
              <a:off x="2204539" y="157094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69"/>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69"/>
            <p:cNvSpPr/>
            <p:nvPr/>
          </p:nvSpPr>
          <p:spPr>
            <a:xfrm>
              <a:off x="2205394" y="1570756"/>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69"/>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69"/>
            <p:cNvSpPr/>
            <p:nvPr/>
          </p:nvSpPr>
          <p:spPr>
            <a:xfrm>
              <a:off x="2124445" y="1664672"/>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69"/>
            <p:cNvSpPr/>
            <p:nvPr/>
          </p:nvSpPr>
          <p:spPr>
            <a:xfrm>
              <a:off x="2126292" y="166463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69"/>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69"/>
            <p:cNvSpPr/>
            <p:nvPr/>
          </p:nvSpPr>
          <p:spPr>
            <a:xfrm>
              <a:off x="2125681" y="1664536"/>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69"/>
            <p:cNvSpPr/>
            <p:nvPr/>
          </p:nvSpPr>
          <p:spPr>
            <a:xfrm>
              <a:off x="2125206" y="166453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69"/>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69"/>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69"/>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69"/>
            <p:cNvSpPr/>
            <p:nvPr/>
          </p:nvSpPr>
          <p:spPr>
            <a:xfrm>
              <a:off x="2158620" y="1621427"/>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69"/>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69"/>
            <p:cNvSpPr/>
            <p:nvPr/>
          </p:nvSpPr>
          <p:spPr>
            <a:xfrm>
              <a:off x="2153433" y="1595847"/>
              <a:ext cx="14" cy="299"/>
            </a:xfrm>
            <a:custGeom>
              <a:rect b="b" l="l" r="r" t="t"/>
              <a:pathLst>
                <a:path extrusionOk="0" h="22" w="1">
                  <a:moveTo>
                    <a:pt x="1"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69"/>
            <p:cNvSpPr/>
            <p:nvPr/>
          </p:nvSpPr>
          <p:spPr>
            <a:xfrm>
              <a:off x="2158756" y="1621753"/>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69"/>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69"/>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69"/>
            <p:cNvSpPr/>
            <p:nvPr/>
          </p:nvSpPr>
          <p:spPr>
            <a:xfrm>
              <a:off x="2121445" y="1657027"/>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69"/>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69"/>
            <p:cNvSpPr/>
            <p:nvPr/>
          </p:nvSpPr>
          <p:spPr>
            <a:xfrm>
              <a:off x="2121159" y="16570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69"/>
            <p:cNvSpPr/>
            <p:nvPr/>
          </p:nvSpPr>
          <p:spPr>
            <a:xfrm>
              <a:off x="2122069" y="1657123"/>
              <a:ext cx="244" cy="109"/>
            </a:xfrm>
            <a:custGeom>
              <a:rect b="b" l="l" r="r" t="t"/>
              <a:pathLst>
                <a:path extrusionOk="0" h="8" w="18">
                  <a:moveTo>
                    <a:pt x="0"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69"/>
            <p:cNvSpPr/>
            <p:nvPr/>
          </p:nvSpPr>
          <p:spPr>
            <a:xfrm>
              <a:off x="2123020" y="1657598"/>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69"/>
            <p:cNvSpPr/>
            <p:nvPr/>
          </p:nvSpPr>
          <p:spPr>
            <a:xfrm>
              <a:off x="2122680" y="1657408"/>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69"/>
            <p:cNvSpPr/>
            <p:nvPr/>
          </p:nvSpPr>
          <p:spPr>
            <a:xfrm>
              <a:off x="2122395" y="1657258"/>
              <a:ext cx="204" cy="109"/>
            </a:xfrm>
            <a:custGeom>
              <a:rect b="b" l="l" r="r" t="t"/>
              <a:pathLst>
                <a:path extrusionOk="0" h="8" w="15">
                  <a:moveTo>
                    <a:pt x="1" y="1"/>
                  </a:moveTo>
                  <a:lnTo>
                    <a:pt x="1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69"/>
            <p:cNvSpPr/>
            <p:nvPr/>
          </p:nvSpPr>
          <p:spPr>
            <a:xfrm>
              <a:off x="2121730" y="1657068"/>
              <a:ext cx="258" cy="68"/>
            </a:xfrm>
            <a:custGeom>
              <a:rect b="b" l="l" r="r" t="t"/>
              <a:pathLst>
                <a:path extrusionOk="0" h="5" w="19">
                  <a:moveTo>
                    <a:pt x="1"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69"/>
            <p:cNvSpPr/>
            <p:nvPr/>
          </p:nvSpPr>
          <p:spPr>
            <a:xfrm>
              <a:off x="2123305" y="1657788"/>
              <a:ext cx="434" cy="299"/>
            </a:xfrm>
            <a:custGeom>
              <a:rect b="b" l="l" r="r" t="t"/>
              <a:pathLst>
                <a:path extrusionOk="0" h="22" w="32">
                  <a:moveTo>
                    <a:pt x="0" y="0"/>
                  </a:moveTo>
                  <a:lnTo>
                    <a:pt x="32"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69"/>
            <p:cNvSpPr/>
            <p:nvPr/>
          </p:nvSpPr>
          <p:spPr>
            <a:xfrm>
              <a:off x="2146454" y="1643436"/>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69"/>
            <p:cNvSpPr/>
            <p:nvPr/>
          </p:nvSpPr>
          <p:spPr>
            <a:xfrm>
              <a:off x="2146780" y="1643667"/>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69"/>
            <p:cNvSpPr/>
            <p:nvPr/>
          </p:nvSpPr>
          <p:spPr>
            <a:xfrm>
              <a:off x="2150867" y="16467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69"/>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69"/>
            <p:cNvSpPr/>
            <p:nvPr/>
          </p:nvSpPr>
          <p:spPr>
            <a:xfrm>
              <a:off x="2150731" y="164657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69"/>
            <p:cNvSpPr/>
            <p:nvPr/>
          </p:nvSpPr>
          <p:spPr>
            <a:xfrm>
              <a:off x="2157859" y="1623993"/>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69"/>
            <p:cNvSpPr/>
            <p:nvPr/>
          </p:nvSpPr>
          <p:spPr>
            <a:xfrm>
              <a:off x="2158090" y="162403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69"/>
            <p:cNvSpPr/>
            <p:nvPr/>
          </p:nvSpPr>
          <p:spPr>
            <a:xfrm>
              <a:off x="2147310" y="164404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69"/>
            <p:cNvSpPr/>
            <p:nvPr/>
          </p:nvSpPr>
          <p:spPr>
            <a:xfrm>
              <a:off x="2147785" y="164433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69"/>
            <p:cNvSpPr/>
            <p:nvPr/>
          </p:nvSpPr>
          <p:spPr>
            <a:xfrm>
              <a:off x="2145409" y="1642717"/>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69"/>
            <p:cNvSpPr/>
            <p:nvPr/>
          </p:nvSpPr>
          <p:spPr>
            <a:xfrm>
              <a:off x="2145069" y="1642486"/>
              <a:ext cx="299" cy="204"/>
            </a:xfrm>
            <a:custGeom>
              <a:rect b="b" l="l" r="r" t="t"/>
              <a:pathLst>
                <a:path extrusionOk="0" h="15" w="22">
                  <a:moveTo>
                    <a:pt x="22"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69"/>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69"/>
            <p:cNvSpPr/>
            <p:nvPr/>
          </p:nvSpPr>
          <p:spPr>
            <a:xfrm>
              <a:off x="2150921" y="1646763"/>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69"/>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69"/>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69"/>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69"/>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69"/>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69"/>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69"/>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69"/>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69"/>
            <p:cNvSpPr/>
            <p:nvPr/>
          </p:nvSpPr>
          <p:spPr>
            <a:xfrm>
              <a:off x="2095593" y="1634068"/>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69"/>
            <p:cNvSpPr/>
            <p:nvPr/>
          </p:nvSpPr>
          <p:spPr>
            <a:xfrm>
              <a:off x="2095308" y="1633688"/>
              <a:ext cx="244" cy="299"/>
            </a:xfrm>
            <a:custGeom>
              <a:rect b="b" l="l" r="r" t="t"/>
              <a:pathLst>
                <a:path extrusionOk="0" h="22" w="18">
                  <a:moveTo>
                    <a:pt x="0"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69"/>
            <p:cNvSpPr/>
            <p:nvPr/>
          </p:nvSpPr>
          <p:spPr>
            <a:xfrm>
              <a:off x="2095159" y="1633443"/>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69"/>
            <p:cNvSpPr/>
            <p:nvPr/>
          </p:nvSpPr>
          <p:spPr>
            <a:xfrm>
              <a:off x="2097345" y="1638969"/>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69"/>
            <p:cNvSpPr/>
            <p:nvPr/>
          </p:nvSpPr>
          <p:spPr>
            <a:xfrm>
              <a:off x="2096163" y="1635059"/>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69"/>
            <p:cNvSpPr/>
            <p:nvPr/>
          </p:nvSpPr>
          <p:spPr>
            <a:xfrm>
              <a:off x="2096014" y="1634774"/>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69"/>
            <p:cNvSpPr/>
            <p:nvPr/>
          </p:nvSpPr>
          <p:spPr>
            <a:xfrm>
              <a:off x="2097249" y="1638345"/>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69"/>
            <p:cNvSpPr/>
            <p:nvPr/>
          </p:nvSpPr>
          <p:spPr>
            <a:xfrm>
              <a:off x="2097059" y="1637299"/>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69"/>
            <p:cNvSpPr/>
            <p:nvPr/>
          </p:nvSpPr>
          <p:spPr>
            <a:xfrm>
              <a:off x="2096774" y="1636444"/>
              <a:ext cx="68" cy="149"/>
            </a:xfrm>
            <a:custGeom>
              <a:rect b="b" l="l" r="r" t="t"/>
              <a:pathLst>
                <a:path extrusionOk="0" h="11" w="5">
                  <a:moveTo>
                    <a:pt x="1"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69"/>
            <p:cNvSpPr/>
            <p:nvPr/>
          </p:nvSpPr>
          <p:spPr>
            <a:xfrm>
              <a:off x="2096639" y="1636009"/>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69"/>
            <p:cNvSpPr/>
            <p:nvPr/>
          </p:nvSpPr>
          <p:spPr>
            <a:xfrm>
              <a:off x="2097154" y="1637775"/>
              <a:ext cx="68" cy="204"/>
            </a:xfrm>
            <a:custGeom>
              <a:rect b="b" l="l" r="r" t="t"/>
              <a:pathLst>
                <a:path extrusionOk="0" h="15" w="5">
                  <a:moveTo>
                    <a:pt x="1"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69"/>
            <p:cNvSpPr/>
            <p:nvPr/>
          </p:nvSpPr>
          <p:spPr>
            <a:xfrm>
              <a:off x="2096924" y="1636824"/>
              <a:ext cx="54" cy="204"/>
            </a:xfrm>
            <a:custGeom>
              <a:rect b="b" l="l" r="r" t="t"/>
              <a:pathLst>
                <a:path extrusionOk="0" h="15" w="4">
                  <a:moveTo>
                    <a:pt x="0"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69"/>
            <p:cNvSpPr/>
            <p:nvPr/>
          </p:nvSpPr>
          <p:spPr>
            <a:xfrm>
              <a:off x="2096353" y="1635344"/>
              <a:ext cx="54" cy="163"/>
            </a:xfrm>
            <a:custGeom>
              <a:rect b="b" l="l" r="r" t="t"/>
              <a:pathLst>
                <a:path extrusionOk="0" h="12" w="4">
                  <a:moveTo>
                    <a:pt x="0"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69"/>
            <p:cNvSpPr/>
            <p:nvPr/>
          </p:nvSpPr>
          <p:spPr>
            <a:xfrm>
              <a:off x="2096489" y="1635724"/>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69"/>
            <p:cNvSpPr/>
            <p:nvPr/>
          </p:nvSpPr>
          <p:spPr>
            <a:xfrm>
              <a:off x="2095878" y="1634543"/>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69"/>
            <p:cNvSpPr/>
            <p:nvPr/>
          </p:nvSpPr>
          <p:spPr>
            <a:xfrm>
              <a:off x="2095729" y="1634299"/>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69"/>
            <p:cNvSpPr/>
            <p:nvPr/>
          </p:nvSpPr>
          <p:spPr>
            <a:xfrm>
              <a:off x="2095254" y="163296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69"/>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69"/>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69"/>
            <p:cNvSpPr/>
            <p:nvPr/>
          </p:nvSpPr>
          <p:spPr>
            <a:xfrm>
              <a:off x="2095064" y="163330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69"/>
            <p:cNvSpPr/>
            <p:nvPr/>
          </p:nvSpPr>
          <p:spPr>
            <a:xfrm>
              <a:off x="2109944" y="1656498"/>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69"/>
            <p:cNvSpPr/>
            <p:nvPr/>
          </p:nvSpPr>
          <p:spPr>
            <a:xfrm>
              <a:off x="2110555" y="1656362"/>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69"/>
            <p:cNvSpPr/>
            <p:nvPr/>
          </p:nvSpPr>
          <p:spPr>
            <a:xfrm>
              <a:off x="2118118" y="1656647"/>
              <a:ext cx="869" cy="394"/>
            </a:xfrm>
            <a:custGeom>
              <a:rect b="b" l="l" r="r" t="t"/>
              <a:pathLst>
                <a:path extrusionOk="0" h="29" w="64">
                  <a:moveTo>
                    <a:pt x="1" y="0"/>
                  </a:moveTo>
                  <a:lnTo>
                    <a:pt x="64"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69"/>
            <p:cNvSpPr/>
            <p:nvPr/>
          </p:nvSpPr>
          <p:spPr>
            <a:xfrm>
              <a:off x="2109374" y="1656552"/>
              <a:ext cx="244" cy="14"/>
            </a:xfrm>
            <a:custGeom>
              <a:rect b="b" l="l" r="r" t="t"/>
              <a:pathLst>
                <a:path extrusionOk="0" h="1" w="18">
                  <a:moveTo>
                    <a:pt x="0"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69"/>
            <p:cNvSpPr/>
            <p:nvPr/>
          </p:nvSpPr>
          <p:spPr>
            <a:xfrm>
              <a:off x="2110325" y="1656403"/>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69"/>
            <p:cNvSpPr/>
            <p:nvPr/>
          </p:nvSpPr>
          <p:spPr>
            <a:xfrm>
              <a:off x="2117222" y="1656308"/>
              <a:ext cx="774" cy="299"/>
            </a:xfrm>
            <a:custGeom>
              <a:rect b="b" l="l" r="r" t="t"/>
              <a:pathLst>
                <a:path extrusionOk="0" h="22" w="57">
                  <a:moveTo>
                    <a:pt x="0" y="1"/>
                  </a:moveTo>
                  <a:lnTo>
                    <a:pt x="56"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69"/>
            <p:cNvSpPr/>
            <p:nvPr/>
          </p:nvSpPr>
          <p:spPr>
            <a:xfrm>
              <a:off x="2110650" y="1656308"/>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69"/>
            <p:cNvSpPr/>
            <p:nvPr/>
          </p:nvSpPr>
          <p:spPr>
            <a:xfrm>
              <a:off x="2110135" y="1656457"/>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69"/>
            <p:cNvSpPr/>
            <p:nvPr/>
          </p:nvSpPr>
          <p:spPr>
            <a:xfrm>
              <a:off x="2119069" y="1657123"/>
              <a:ext cx="964" cy="434"/>
            </a:xfrm>
            <a:custGeom>
              <a:rect b="b" l="l" r="r" t="t"/>
              <a:pathLst>
                <a:path extrusionOk="0" h="32" w="71">
                  <a:moveTo>
                    <a:pt x="1" y="0"/>
                  </a:moveTo>
                  <a:lnTo>
                    <a:pt x="7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69"/>
            <p:cNvSpPr/>
            <p:nvPr/>
          </p:nvSpPr>
          <p:spPr>
            <a:xfrm>
              <a:off x="2108994" y="1656593"/>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69"/>
            <p:cNvSpPr/>
            <p:nvPr/>
          </p:nvSpPr>
          <p:spPr>
            <a:xfrm>
              <a:off x="2109659" y="1656498"/>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69"/>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69"/>
            <p:cNvSpPr/>
            <p:nvPr/>
          </p:nvSpPr>
          <p:spPr>
            <a:xfrm>
              <a:off x="2106428" y="1656552"/>
              <a:ext cx="584" cy="14"/>
            </a:xfrm>
            <a:custGeom>
              <a:rect b="b" l="l" r="r" t="t"/>
              <a:pathLst>
                <a:path extrusionOk="0" h="1" w="43">
                  <a:moveTo>
                    <a:pt x="0" y="0"/>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69"/>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69"/>
            <p:cNvSpPr/>
            <p:nvPr/>
          </p:nvSpPr>
          <p:spPr>
            <a:xfrm>
              <a:off x="2110460" y="1656403"/>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69"/>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69"/>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69"/>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69"/>
            <p:cNvSpPr/>
            <p:nvPr/>
          </p:nvSpPr>
          <p:spPr>
            <a:xfrm>
              <a:off x="2303017" y="1816074"/>
              <a:ext cx="394" cy="1059"/>
            </a:xfrm>
            <a:custGeom>
              <a:rect b="b" l="l" r="r" t="t"/>
              <a:pathLst>
                <a:path extrusionOk="0" h="78" w="29">
                  <a:moveTo>
                    <a:pt x="29" y="0"/>
                  </a:moveTo>
                  <a:lnTo>
                    <a:pt x="1" y="7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69"/>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69"/>
            <p:cNvSpPr/>
            <p:nvPr/>
          </p:nvSpPr>
          <p:spPr>
            <a:xfrm>
              <a:off x="2312765" y="1818355"/>
              <a:ext cx="434" cy="204"/>
            </a:xfrm>
            <a:custGeom>
              <a:rect b="b" l="l" r="r" t="t"/>
              <a:pathLst>
                <a:path extrusionOk="0" h="15" w="32">
                  <a:moveTo>
                    <a:pt x="32"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69"/>
            <p:cNvSpPr/>
            <p:nvPr/>
          </p:nvSpPr>
          <p:spPr>
            <a:xfrm>
              <a:off x="2311530" y="1818776"/>
              <a:ext cx="434" cy="109"/>
            </a:xfrm>
            <a:custGeom>
              <a:rect b="b" l="l" r="r" t="t"/>
              <a:pathLst>
                <a:path extrusionOk="0" h="8" w="32">
                  <a:moveTo>
                    <a:pt x="32"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69"/>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69"/>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69"/>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69"/>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69"/>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69"/>
            <p:cNvSpPr/>
            <p:nvPr/>
          </p:nvSpPr>
          <p:spPr>
            <a:xfrm>
              <a:off x="2312141" y="1818586"/>
              <a:ext cx="448" cy="163"/>
            </a:xfrm>
            <a:custGeom>
              <a:rect b="b" l="l" r="r" t="t"/>
              <a:pathLst>
                <a:path extrusionOk="0" h="12" w="33">
                  <a:moveTo>
                    <a:pt x="32"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69"/>
            <p:cNvSpPr/>
            <p:nvPr/>
          </p:nvSpPr>
          <p:spPr>
            <a:xfrm>
              <a:off x="2305447" y="1817120"/>
              <a:ext cx="204" cy="109"/>
            </a:xfrm>
            <a:custGeom>
              <a:rect b="b" l="l" r="r" t="t"/>
              <a:pathLst>
                <a:path extrusionOk="0" h="8" w="15">
                  <a:moveTo>
                    <a:pt x="1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69"/>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69"/>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69"/>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69"/>
            <p:cNvSpPr/>
            <p:nvPr/>
          </p:nvSpPr>
          <p:spPr>
            <a:xfrm>
              <a:off x="2453550" y="1892787"/>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69"/>
            <p:cNvSpPr/>
            <p:nvPr/>
          </p:nvSpPr>
          <p:spPr>
            <a:xfrm>
              <a:off x="2455791" y="1870737"/>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69"/>
            <p:cNvSpPr/>
            <p:nvPr/>
          </p:nvSpPr>
          <p:spPr>
            <a:xfrm>
              <a:off x="2453414" y="1892882"/>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69"/>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69"/>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69"/>
            <p:cNvSpPr/>
            <p:nvPr/>
          </p:nvSpPr>
          <p:spPr>
            <a:xfrm>
              <a:off x="2425553" y="1855571"/>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69"/>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69"/>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69"/>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69"/>
            <p:cNvSpPr/>
            <p:nvPr/>
          </p:nvSpPr>
          <p:spPr>
            <a:xfrm>
              <a:off x="2425988" y="185561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69"/>
            <p:cNvSpPr/>
            <p:nvPr/>
          </p:nvSpPr>
          <p:spPr>
            <a:xfrm>
              <a:off x="2424508" y="185528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69"/>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69"/>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69"/>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69"/>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69"/>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69"/>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69"/>
            <p:cNvSpPr/>
            <p:nvPr/>
          </p:nvSpPr>
          <p:spPr>
            <a:xfrm>
              <a:off x="2435682" y="1868117"/>
              <a:ext cx="258" cy="163"/>
            </a:xfrm>
            <a:custGeom>
              <a:rect b="b" l="l" r="r" t="t"/>
              <a:pathLst>
                <a:path extrusionOk="0" h="12" w="19">
                  <a:moveTo>
                    <a:pt x="18"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69"/>
            <p:cNvSpPr/>
            <p:nvPr/>
          </p:nvSpPr>
          <p:spPr>
            <a:xfrm>
              <a:off x="2432695" y="1865035"/>
              <a:ext cx="204" cy="299"/>
            </a:xfrm>
            <a:custGeom>
              <a:rect b="b" l="l" r="r" t="t"/>
              <a:pathLst>
                <a:path extrusionOk="0" h="22" w="15">
                  <a:moveTo>
                    <a:pt x="14"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69"/>
            <p:cNvSpPr/>
            <p:nvPr/>
          </p:nvSpPr>
          <p:spPr>
            <a:xfrm>
              <a:off x="2435397" y="1867886"/>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69"/>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69"/>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69"/>
            <p:cNvSpPr/>
            <p:nvPr/>
          </p:nvSpPr>
          <p:spPr>
            <a:xfrm>
              <a:off x="2432315" y="1864505"/>
              <a:ext cx="244" cy="353"/>
            </a:xfrm>
            <a:custGeom>
              <a:rect b="b" l="l" r="r" t="t"/>
              <a:pathLst>
                <a:path extrusionOk="0" h="26" w="18">
                  <a:moveTo>
                    <a:pt x="1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69"/>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69"/>
            <p:cNvSpPr/>
            <p:nvPr/>
          </p:nvSpPr>
          <p:spPr>
            <a:xfrm>
              <a:off x="2435071" y="1867601"/>
              <a:ext cx="204" cy="204"/>
            </a:xfrm>
            <a:custGeom>
              <a:rect b="b" l="l" r="r" t="t"/>
              <a:pathLst>
                <a:path extrusionOk="0" h="15" w="15">
                  <a:moveTo>
                    <a:pt x="1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69"/>
            <p:cNvSpPr/>
            <p:nvPr/>
          </p:nvSpPr>
          <p:spPr>
            <a:xfrm>
              <a:off x="2433021" y="1865551"/>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69"/>
            <p:cNvSpPr/>
            <p:nvPr/>
          </p:nvSpPr>
          <p:spPr>
            <a:xfrm>
              <a:off x="2434732" y="1867316"/>
              <a:ext cx="204" cy="204"/>
            </a:xfrm>
            <a:custGeom>
              <a:rect b="b" l="l" r="r" t="t"/>
              <a:pathLst>
                <a:path extrusionOk="0" h="15" w="15">
                  <a:moveTo>
                    <a:pt x="15"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69"/>
            <p:cNvSpPr/>
            <p:nvPr/>
          </p:nvSpPr>
          <p:spPr>
            <a:xfrm>
              <a:off x="2433456" y="1865985"/>
              <a:ext cx="299" cy="339"/>
            </a:xfrm>
            <a:custGeom>
              <a:rect b="b" l="l" r="r" t="t"/>
              <a:pathLst>
                <a:path extrusionOk="0" h="25" w="22">
                  <a:moveTo>
                    <a:pt x="21"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69"/>
            <p:cNvSpPr/>
            <p:nvPr/>
          </p:nvSpPr>
          <p:spPr>
            <a:xfrm>
              <a:off x="2434352" y="1866936"/>
              <a:ext cx="258" cy="244"/>
            </a:xfrm>
            <a:custGeom>
              <a:rect b="b" l="l" r="r" t="t"/>
              <a:pathLst>
                <a:path extrusionOk="0" h="18" w="19">
                  <a:moveTo>
                    <a:pt x="18"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69"/>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69"/>
            <p:cNvSpPr/>
            <p:nvPr/>
          </p:nvSpPr>
          <p:spPr>
            <a:xfrm>
              <a:off x="2433836" y="1866460"/>
              <a:ext cx="394" cy="394"/>
            </a:xfrm>
            <a:custGeom>
              <a:rect b="b" l="l" r="r" t="t"/>
              <a:pathLst>
                <a:path extrusionOk="0" h="29" w="29">
                  <a:moveTo>
                    <a:pt x="28" y="2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69"/>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69"/>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69"/>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69"/>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69"/>
            <p:cNvSpPr/>
            <p:nvPr/>
          </p:nvSpPr>
          <p:spPr>
            <a:xfrm>
              <a:off x="2791942" y="200215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69"/>
            <p:cNvSpPr/>
            <p:nvPr/>
          </p:nvSpPr>
          <p:spPr>
            <a:xfrm>
              <a:off x="2790367" y="2002059"/>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69"/>
            <p:cNvSpPr/>
            <p:nvPr/>
          </p:nvSpPr>
          <p:spPr>
            <a:xfrm>
              <a:off x="2792458" y="2002154"/>
              <a:ext cx="394" cy="14"/>
            </a:xfrm>
            <a:custGeom>
              <a:rect b="b" l="l" r="r" t="t"/>
              <a:pathLst>
                <a:path extrusionOk="0" h="1" w="29">
                  <a:moveTo>
                    <a:pt x="1" y="1"/>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69"/>
            <p:cNvSpPr/>
            <p:nvPr/>
          </p:nvSpPr>
          <p:spPr>
            <a:xfrm>
              <a:off x="2790843" y="2002113"/>
              <a:ext cx="394" cy="14"/>
            </a:xfrm>
            <a:custGeom>
              <a:rect b="b" l="l" r="r" t="t"/>
              <a:pathLst>
                <a:path extrusionOk="0" h="1" w="29">
                  <a:moveTo>
                    <a:pt x="1" y="0"/>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69"/>
            <p:cNvSpPr/>
            <p:nvPr/>
          </p:nvSpPr>
          <p:spPr>
            <a:xfrm>
              <a:off x="2793463" y="2002059"/>
              <a:ext cx="353" cy="14"/>
            </a:xfrm>
            <a:custGeom>
              <a:rect b="b" l="l" r="r" t="t"/>
              <a:pathLst>
                <a:path extrusionOk="0" h="1" w="26">
                  <a:moveTo>
                    <a:pt x="1"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69"/>
            <p:cNvSpPr/>
            <p:nvPr/>
          </p:nvSpPr>
          <p:spPr>
            <a:xfrm>
              <a:off x="2792947" y="2002113"/>
              <a:ext cx="380" cy="14"/>
            </a:xfrm>
            <a:custGeom>
              <a:rect b="b" l="l" r="r" t="t"/>
              <a:pathLst>
                <a:path extrusionOk="0" h="1" w="28">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69"/>
            <p:cNvSpPr/>
            <p:nvPr/>
          </p:nvSpPr>
          <p:spPr>
            <a:xfrm>
              <a:off x="2793938" y="2002018"/>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69"/>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69"/>
            <p:cNvSpPr/>
            <p:nvPr/>
          </p:nvSpPr>
          <p:spPr>
            <a:xfrm>
              <a:off x="2783524" y="1996546"/>
              <a:ext cx="394" cy="68"/>
            </a:xfrm>
            <a:custGeom>
              <a:rect b="b" l="l" r="r" t="t"/>
              <a:pathLst>
                <a:path extrusionOk="0" h="5" w="29">
                  <a:moveTo>
                    <a:pt x="1" y="1"/>
                  </a:moveTo>
                  <a:lnTo>
                    <a:pt x="29"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69"/>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69"/>
            <p:cNvSpPr/>
            <p:nvPr/>
          </p:nvSpPr>
          <p:spPr>
            <a:xfrm>
              <a:off x="2789471" y="2001869"/>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69"/>
            <p:cNvSpPr/>
            <p:nvPr/>
          </p:nvSpPr>
          <p:spPr>
            <a:xfrm>
              <a:off x="2789091" y="2001733"/>
              <a:ext cx="244" cy="109"/>
            </a:xfrm>
            <a:custGeom>
              <a:rect b="b" l="l" r="r" t="t"/>
              <a:pathLst>
                <a:path extrusionOk="0" h="8" w="18">
                  <a:moveTo>
                    <a:pt x="0"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69"/>
            <p:cNvSpPr/>
            <p:nvPr/>
          </p:nvSpPr>
          <p:spPr>
            <a:xfrm>
              <a:off x="2789892" y="2001964"/>
              <a:ext cx="299" cy="109"/>
            </a:xfrm>
            <a:custGeom>
              <a:rect b="b" l="l" r="r" t="t"/>
              <a:pathLst>
                <a:path extrusionOk="0" h="8" w="22">
                  <a:moveTo>
                    <a:pt x="1" y="1"/>
                  </a:moveTo>
                  <a:lnTo>
                    <a:pt x="22"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69"/>
            <p:cNvSpPr/>
            <p:nvPr/>
          </p:nvSpPr>
          <p:spPr>
            <a:xfrm>
              <a:off x="2794943" y="200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69"/>
            <p:cNvSpPr/>
            <p:nvPr/>
          </p:nvSpPr>
          <p:spPr>
            <a:xfrm>
              <a:off x="2796083" y="2000253"/>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69"/>
            <p:cNvSpPr/>
            <p:nvPr/>
          </p:nvSpPr>
          <p:spPr>
            <a:xfrm>
              <a:off x="2791847" y="200215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69"/>
            <p:cNvSpPr/>
            <p:nvPr/>
          </p:nvSpPr>
          <p:spPr>
            <a:xfrm>
              <a:off x="2794563" y="2001923"/>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69"/>
            <p:cNvSpPr/>
            <p:nvPr/>
          </p:nvSpPr>
          <p:spPr>
            <a:xfrm>
              <a:off x="2794794" y="2001923"/>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69"/>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69"/>
            <p:cNvSpPr/>
            <p:nvPr/>
          </p:nvSpPr>
          <p:spPr>
            <a:xfrm>
              <a:off x="2796749" y="199916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69"/>
            <p:cNvSpPr/>
            <p:nvPr/>
          </p:nvSpPr>
          <p:spPr>
            <a:xfrm>
              <a:off x="2796559" y="1999208"/>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69"/>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69"/>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69"/>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69"/>
            <p:cNvSpPr/>
            <p:nvPr/>
          </p:nvSpPr>
          <p:spPr>
            <a:xfrm>
              <a:off x="2794223" y="2001964"/>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69"/>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69"/>
            <p:cNvSpPr/>
            <p:nvPr/>
          </p:nvSpPr>
          <p:spPr>
            <a:xfrm>
              <a:off x="2888668" y="2013192"/>
              <a:ext cx="204" cy="244"/>
            </a:xfrm>
            <a:custGeom>
              <a:rect b="b" l="l" r="r" t="t"/>
              <a:pathLst>
                <a:path extrusionOk="0" h="18" w="15">
                  <a:moveTo>
                    <a:pt x="15"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69"/>
            <p:cNvSpPr/>
            <p:nvPr/>
          </p:nvSpPr>
          <p:spPr>
            <a:xfrm>
              <a:off x="2888913" y="2013478"/>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69"/>
            <p:cNvSpPr/>
            <p:nvPr/>
          </p:nvSpPr>
          <p:spPr>
            <a:xfrm>
              <a:off x="2888438" y="2012907"/>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69"/>
            <p:cNvSpPr/>
            <p:nvPr/>
          </p:nvSpPr>
          <p:spPr>
            <a:xfrm>
              <a:off x="2889049" y="2013708"/>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69"/>
            <p:cNvSpPr/>
            <p:nvPr/>
          </p:nvSpPr>
          <p:spPr>
            <a:xfrm>
              <a:off x="2887582" y="2011577"/>
              <a:ext cx="299" cy="434"/>
            </a:xfrm>
            <a:custGeom>
              <a:rect b="b" l="l" r="r" t="t"/>
              <a:pathLst>
                <a:path extrusionOk="0" h="32" w="22">
                  <a:moveTo>
                    <a:pt x="0" y="0"/>
                  </a:moveTo>
                  <a:lnTo>
                    <a:pt x="2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69"/>
            <p:cNvSpPr/>
            <p:nvPr/>
          </p:nvSpPr>
          <p:spPr>
            <a:xfrm>
              <a:off x="2888247" y="2012568"/>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69"/>
            <p:cNvSpPr/>
            <p:nvPr/>
          </p:nvSpPr>
          <p:spPr>
            <a:xfrm>
              <a:off x="2889239" y="2013898"/>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69"/>
            <p:cNvSpPr/>
            <p:nvPr/>
          </p:nvSpPr>
          <p:spPr>
            <a:xfrm>
              <a:off x="2887908" y="2012093"/>
              <a:ext cx="204" cy="353"/>
            </a:xfrm>
            <a:custGeom>
              <a:rect b="b" l="l" r="r" t="t"/>
              <a:pathLst>
                <a:path extrusionOk="0" h="26" w="15">
                  <a:moveTo>
                    <a:pt x="15"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69"/>
            <p:cNvSpPr/>
            <p:nvPr/>
          </p:nvSpPr>
          <p:spPr>
            <a:xfrm>
              <a:off x="2889334" y="2014048"/>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69"/>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69"/>
            <p:cNvSpPr/>
            <p:nvPr/>
          </p:nvSpPr>
          <p:spPr>
            <a:xfrm>
              <a:off x="2889483" y="2014143"/>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69"/>
            <p:cNvSpPr/>
            <p:nvPr/>
          </p:nvSpPr>
          <p:spPr>
            <a:xfrm>
              <a:off x="2889578" y="2014238"/>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69"/>
            <p:cNvSpPr/>
            <p:nvPr/>
          </p:nvSpPr>
          <p:spPr>
            <a:xfrm>
              <a:off x="2889619" y="2014279"/>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69"/>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69"/>
            <p:cNvSpPr/>
            <p:nvPr/>
          </p:nvSpPr>
          <p:spPr>
            <a:xfrm>
              <a:off x="2893950" y="2010952"/>
              <a:ext cx="54" cy="299"/>
            </a:xfrm>
            <a:custGeom>
              <a:rect b="b" l="l" r="r" t="t"/>
              <a:pathLst>
                <a:path extrusionOk="0" h="22" w="4">
                  <a:moveTo>
                    <a:pt x="0" y="1"/>
                  </a:moveTo>
                  <a:lnTo>
                    <a:pt x="4"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69"/>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69"/>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69"/>
            <p:cNvSpPr/>
            <p:nvPr/>
          </p:nvSpPr>
          <p:spPr>
            <a:xfrm>
              <a:off x="2889714" y="201433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69"/>
            <p:cNvSpPr/>
            <p:nvPr/>
          </p:nvSpPr>
          <p:spPr>
            <a:xfrm>
              <a:off x="2893855" y="2010477"/>
              <a:ext cx="54" cy="353"/>
            </a:xfrm>
            <a:custGeom>
              <a:rect b="b" l="l" r="r" t="t"/>
              <a:pathLst>
                <a:path extrusionOk="0" h="26" w="4">
                  <a:moveTo>
                    <a:pt x="0" y="1"/>
                  </a:moveTo>
                  <a:lnTo>
                    <a:pt x="4"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69"/>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69"/>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69"/>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69"/>
            <p:cNvSpPr/>
            <p:nvPr/>
          </p:nvSpPr>
          <p:spPr>
            <a:xfrm>
              <a:off x="2333674" y="1784181"/>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69"/>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69"/>
            <p:cNvSpPr/>
            <p:nvPr/>
          </p:nvSpPr>
          <p:spPr>
            <a:xfrm>
              <a:off x="2334530" y="1788403"/>
              <a:ext cx="204" cy="828"/>
            </a:xfrm>
            <a:custGeom>
              <a:rect b="b" l="l" r="r" t="t"/>
              <a:pathLst>
                <a:path extrusionOk="0" h="61" w="15">
                  <a:moveTo>
                    <a:pt x="1" y="1"/>
                  </a:moveTo>
                  <a:lnTo>
                    <a:pt x="15"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69"/>
            <p:cNvSpPr/>
            <p:nvPr/>
          </p:nvSpPr>
          <p:spPr>
            <a:xfrm>
              <a:off x="2334340" y="1787697"/>
              <a:ext cx="204" cy="720"/>
            </a:xfrm>
            <a:custGeom>
              <a:rect b="b" l="l" r="r" t="t"/>
              <a:pathLst>
                <a:path extrusionOk="0" h="53" w="15">
                  <a:moveTo>
                    <a:pt x="1" y="0"/>
                  </a:moveTo>
                  <a:lnTo>
                    <a:pt x="15"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69"/>
            <p:cNvSpPr/>
            <p:nvPr/>
          </p:nvSpPr>
          <p:spPr>
            <a:xfrm>
              <a:off x="2333770" y="17850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69"/>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69"/>
            <p:cNvSpPr/>
            <p:nvPr/>
          </p:nvSpPr>
          <p:spPr>
            <a:xfrm>
              <a:off x="2333865" y="1785742"/>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69"/>
            <p:cNvSpPr/>
            <p:nvPr/>
          </p:nvSpPr>
          <p:spPr>
            <a:xfrm>
              <a:off x="2334055" y="1786462"/>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69"/>
            <p:cNvSpPr/>
            <p:nvPr/>
          </p:nvSpPr>
          <p:spPr>
            <a:xfrm>
              <a:off x="2333674" y="178418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69"/>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69"/>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69"/>
            <p:cNvSpPr/>
            <p:nvPr/>
          </p:nvSpPr>
          <p:spPr>
            <a:xfrm>
              <a:off x="2337666" y="179363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69"/>
            <p:cNvSpPr/>
            <p:nvPr/>
          </p:nvSpPr>
          <p:spPr>
            <a:xfrm>
              <a:off x="2338046" y="1793590"/>
              <a:ext cx="679" cy="14"/>
            </a:xfrm>
            <a:custGeom>
              <a:rect b="b" l="l" r="r" t="t"/>
              <a:pathLst>
                <a:path extrusionOk="0" h="1" w="50">
                  <a:moveTo>
                    <a:pt x="1" y="0"/>
                  </a:moveTo>
                  <a:lnTo>
                    <a:pt x="5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69"/>
            <p:cNvSpPr/>
            <p:nvPr/>
          </p:nvSpPr>
          <p:spPr>
            <a:xfrm>
              <a:off x="2342663" y="1794255"/>
              <a:ext cx="353" cy="204"/>
            </a:xfrm>
            <a:custGeom>
              <a:rect b="b" l="l" r="r" t="t"/>
              <a:pathLst>
                <a:path extrusionOk="0" h="15" w="26">
                  <a:moveTo>
                    <a:pt x="1" y="0"/>
                  </a:moveTo>
                  <a:lnTo>
                    <a:pt x="25"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69"/>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69"/>
            <p:cNvSpPr/>
            <p:nvPr/>
          </p:nvSpPr>
          <p:spPr>
            <a:xfrm>
              <a:off x="2343192" y="1794540"/>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69"/>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69"/>
            <p:cNvSpPr/>
            <p:nvPr/>
          </p:nvSpPr>
          <p:spPr>
            <a:xfrm>
              <a:off x="2382309" y="181835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69"/>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69"/>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69"/>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69"/>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69"/>
            <p:cNvSpPr/>
            <p:nvPr/>
          </p:nvSpPr>
          <p:spPr>
            <a:xfrm>
              <a:off x="2397991" y="1811743"/>
              <a:ext cx="204" cy="14"/>
            </a:xfrm>
            <a:custGeom>
              <a:rect b="b" l="l" r="r" t="t"/>
              <a:pathLst>
                <a:path extrusionOk="0" h="1" w="15">
                  <a:moveTo>
                    <a:pt x="0"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69"/>
            <p:cNvSpPr/>
            <p:nvPr/>
          </p:nvSpPr>
          <p:spPr>
            <a:xfrm>
              <a:off x="2393185" y="1816685"/>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69"/>
            <p:cNvSpPr/>
            <p:nvPr/>
          </p:nvSpPr>
          <p:spPr>
            <a:xfrm>
              <a:off x="2399702" y="1812598"/>
              <a:ext cx="204" cy="204"/>
            </a:xfrm>
            <a:custGeom>
              <a:rect b="b" l="l" r="r" t="t"/>
              <a:pathLst>
                <a:path extrusionOk="0" h="15" w="15">
                  <a:moveTo>
                    <a:pt x="1" y="1"/>
                  </a:moveTo>
                  <a:lnTo>
                    <a:pt x="15"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69"/>
            <p:cNvSpPr/>
            <p:nvPr/>
          </p:nvSpPr>
          <p:spPr>
            <a:xfrm>
              <a:off x="2399227" y="1812273"/>
              <a:ext cx="204" cy="149"/>
            </a:xfrm>
            <a:custGeom>
              <a:rect b="b" l="l" r="r" t="t"/>
              <a:pathLst>
                <a:path extrusionOk="0" h="11" w="15">
                  <a:moveTo>
                    <a:pt x="1" y="0"/>
                  </a:move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69"/>
            <p:cNvSpPr/>
            <p:nvPr/>
          </p:nvSpPr>
          <p:spPr>
            <a:xfrm>
              <a:off x="2398426" y="1811838"/>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69"/>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69"/>
            <p:cNvSpPr/>
            <p:nvPr/>
          </p:nvSpPr>
          <p:spPr>
            <a:xfrm>
              <a:off x="2393755" y="181540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69"/>
            <p:cNvSpPr/>
            <p:nvPr/>
          </p:nvSpPr>
          <p:spPr>
            <a:xfrm>
              <a:off x="2400747" y="1813549"/>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69"/>
            <p:cNvSpPr/>
            <p:nvPr/>
          </p:nvSpPr>
          <p:spPr>
            <a:xfrm>
              <a:off x="2393375" y="181616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69"/>
            <p:cNvSpPr/>
            <p:nvPr/>
          </p:nvSpPr>
          <p:spPr>
            <a:xfrm>
              <a:off x="2400177" y="1813033"/>
              <a:ext cx="299" cy="244"/>
            </a:xfrm>
            <a:custGeom>
              <a:rect b="b" l="l" r="r" t="t"/>
              <a:pathLst>
                <a:path extrusionOk="0" h="18" w="22">
                  <a:moveTo>
                    <a:pt x="1" y="0"/>
                  </a:moveTo>
                  <a:lnTo>
                    <a:pt x="2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69"/>
            <p:cNvSpPr/>
            <p:nvPr/>
          </p:nvSpPr>
          <p:spPr>
            <a:xfrm>
              <a:off x="2393565" y="1815735"/>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69"/>
            <p:cNvSpPr/>
            <p:nvPr/>
          </p:nvSpPr>
          <p:spPr>
            <a:xfrm>
              <a:off x="2398806" y="1812028"/>
              <a:ext cx="204" cy="109"/>
            </a:xfrm>
            <a:custGeom>
              <a:rect b="b" l="l" r="r" t="t"/>
              <a:pathLst>
                <a:path extrusionOk="0" h="8" w="15">
                  <a:moveTo>
                    <a:pt x="0" y="1"/>
                  </a:moveTo>
                  <a:lnTo>
                    <a:pt x="1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69"/>
            <p:cNvSpPr/>
            <p:nvPr/>
          </p:nvSpPr>
          <p:spPr>
            <a:xfrm>
              <a:off x="2394420" y="181426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69"/>
            <p:cNvSpPr/>
            <p:nvPr/>
          </p:nvSpPr>
          <p:spPr>
            <a:xfrm>
              <a:off x="2394040" y="181483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69"/>
            <p:cNvSpPr/>
            <p:nvPr/>
          </p:nvSpPr>
          <p:spPr>
            <a:xfrm>
              <a:off x="2394135" y="1814649"/>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69"/>
            <p:cNvSpPr/>
            <p:nvPr/>
          </p:nvSpPr>
          <p:spPr>
            <a:xfrm>
              <a:off x="2394230" y="1814499"/>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69"/>
            <p:cNvSpPr/>
            <p:nvPr/>
          </p:nvSpPr>
          <p:spPr>
            <a:xfrm>
              <a:off x="2394380" y="181430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69"/>
            <p:cNvSpPr/>
            <p:nvPr/>
          </p:nvSpPr>
          <p:spPr>
            <a:xfrm>
              <a:off x="2394325" y="181440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69"/>
            <p:cNvSpPr/>
            <p:nvPr/>
          </p:nvSpPr>
          <p:spPr>
            <a:xfrm>
              <a:off x="2393904" y="1815070"/>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69"/>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69"/>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69"/>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69"/>
            <p:cNvSpPr/>
            <p:nvPr/>
          </p:nvSpPr>
          <p:spPr>
            <a:xfrm>
              <a:off x="2083563" y="1634394"/>
              <a:ext cx="149" cy="109"/>
            </a:xfrm>
            <a:custGeom>
              <a:rect b="b" l="l" r="r" t="t"/>
              <a:pathLst>
                <a:path extrusionOk="0" h="8" w="11">
                  <a:moveTo>
                    <a:pt x="1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69"/>
            <p:cNvSpPr/>
            <p:nvPr/>
          </p:nvSpPr>
          <p:spPr>
            <a:xfrm>
              <a:off x="2066972" y="1624699"/>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69"/>
            <p:cNvSpPr/>
            <p:nvPr/>
          </p:nvSpPr>
          <p:spPr>
            <a:xfrm>
              <a:off x="2087840" y="1638630"/>
              <a:ext cx="244" cy="299"/>
            </a:xfrm>
            <a:custGeom>
              <a:rect b="b" l="l" r="r" t="t"/>
              <a:pathLst>
                <a:path extrusionOk="0" h="22" w="18">
                  <a:moveTo>
                    <a:pt x="1" y="1"/>
                  </a:moveTo>
                  <a:lnTo>
                    <a:pt x="18"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69"/>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69"/>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69"/>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69"/>
            <p:cNvSpPr/>
            <p:nvPr/>
          </p:nvSpPr>
          <p:spPr>
            <a:xfrm>
              <a:off x="2088411" y="1639295"/>
              <a:ext cx="204" cy="204"/>
            </a:xfrm>
            <a:custGeom>
              <a:rect b="b" l="l" r="r" t="t"/>
              <a:pathLst>
                <a:path extrusionOk="0" h="15" w="15">
                  <a:moveTo>
                    <a:pt x="15"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69"/>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69"/>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69"/>
            <p:cNvSpPr/>
            <p:nvPr/>
          </p:nvSpPr>
          <p:spPr>
            <a:xfrm>
              <a:off x="2088125" y="1638969"/>
              <a:ext cx="204" cy="244"/>
            </a:xfrm>
            <a:custGeom>
              <a:rect b="b" l="l" r="r" t="t"/>
              <a:pathLst>
                <a:path extrusionOk="0" h="18" w="15">
                  <a:moveTo>
                    <a:pt x="1" y="0"/>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69"/>
            <p:cNvSpPr/>
            <p:nvPr/>
          </p:nvSpPr>
          <p:spPr>
            <a:xfrm>
              <a:off x="2088696" y="1639580"/>
              <a:ext cx="258" cy="204"/>
            </a:xfrm>
            <a:custGeom>
              <a:rect b="b" l="l" r="r" t="t"/>
              <a:pathLst>
                <a:path extrusionOk="0" h="15" w="19">
                  <a:moveTo>
                    <a:pt x="1" y="1"/>
                  </a:moveTo>
                  <a:lnTo>
                    <a:pt x="18"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69"/>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69"/>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69"/>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69"/>
            <p:cNvSpPr/>
            <p:nvPr/>
          </p:nvSpPr>
          <p:spPr>
            <a:xfrm>
              <a:off x="2101676" y="1658019"/>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69"/>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69"/>
            <p:cNvSpPr/>
            <p:nvPr/>
          </p:nvSpPr>
          <p:spPr>
            <a:xfrm>
              <a:off x="2101296" y="1658209"/>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69"/>
            <p:cNvSpPr/>
            <p:nvPr/>
          </p:nvSpPr>
          <p:spPr>
            <a:xfrm>
              <a:off x="2100630" y="1658684"/>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69"/>
            <p:cNvSpPr/>
            <p:nvPr/>
          </p:nvSpPr>
          <p:spPr>
            <a:xfrm>
              <a:off x="2100956" y="1658453"/>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69"/>
            <p:cNvSpPr/>
            <p:nvPr/>
          </p:nvSpPr>
          <p:spPr>
            <a:xfrm>
              <a:off x="2102056" y="1657829"/>
              <a:ext cx="204" cy="163"/>
            </a:xfrm>
            <a:custGeom>
              <a:rect b="b" l="l" r="r" t="t"/>
              <a:pathLst>
                <a:path extrusionOk="0" h="12"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69"/>
            <p:cNvSpPr/>
            <p:nvPr/>
          </p:nvSpPr>
          <p:spPr>
            <a:xfrm>
              <a:off x="2103142" y="1657543"/>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69"/>
            <p:cNvSpPr/>
            <p:nvPr/>
          </p:nvSpPr>
          <p:spPr>
            <a:xfrm>
              <a:off x="2102816" y="1657638"/>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69"/>
            <p:cNvSpPr/>
            <p:nvPr/>
          </p:nvSpPr>
          <p:spPr>
            <a:xfrm>
              <a:off x="2102436" y="1657733"/>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69"/>
            <p:cNvSpPr/>
            <p:nvPr/>
          </p:nvSpPr>
          <p:spPr>
            <a:xfrm>
              <a:off x="2100345" y="1659023"/>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69"/>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69"/>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69"/>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69"/>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69"/>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69"/>
            <p:cNvSpPr/>
            <p:nvPr/>
          </p:nvSpPr>
          <p:spPr>
            <a:xfrm>
              <a:off x="2100060" y="1659308"/>
              <a:ext cx="204" cy="244"/>
            </a:xfrm>
            <a:custGeom>
              <a:rect b="b" l="l" r="r" t="t"/>
              <a:pathLst>
                <a:path extrusionOk="0" h="18" w="15">
                  <a:moveTo>
                    <a:pt x="0" y="18"/>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69"/>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69"/>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69"/>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69"/>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69"/>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69"/>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69"/>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69"/>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69"/>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69"/>
            <p:cNvSpPr/>
            <p:nvPr/>
          </p:nvSpPr>
          <p:spPr>
            <a:xfrm>
              <a:off x="1391722" y="1941503"/>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69"/>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69"/>
            <p:cNvSpPr/>
            <p:nvPr/>
          </p:nvSpPr>
          <p:spPr>
            <a:xfrm>
              <a:off x="1391586" y="1938937"/>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69"/>
            <p:cNvSpPr/>
            <p:nvPr/>
          </p:nvSpPr>
          <p:spPr>
            <a:xfrm>
              <a:off x="1381403" y="1935230"/>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69"/>
            <p:cNvSpPr/>
            <p:nvPr/>
          </p:nvSpPr>
          <p:spPr>
            <a:xfrm>
              <a:off x="1391396" y="1938516"/>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69"/>
            <p:cNvSpPr/>
            <p:nvPr/>
          </p:nvSpPr>
          <p:spPr>
            <a:xfrm>
              <a:off x="1382163" y="1935665"/>
              <a:ext cx="204" cy="109"/>
            </a:xfrm>
            <a:custGeom>
              <a:rect b="b" l="l" r="r" t="t"/>
              <a:pathLst>
                <a:path extrusionOk="0" h="8" w="15">
                  <a:moveTo>
                    <a:pt x="1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69"/>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69"/>
            <p:cNvSpPr/>
            <p:nvPr/>
          </p:nvSpPr>
          <p:spPr>
            <a:xfrm>
              <a:off x="1391627" y="1941978"/>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69"/>
            <p:cNvSpPr/>
            <p:nvPr/>
          </p:nvSpPr>
          <p:spPr>
            <a:xfrm>
              <a:off x="1391722" y="1939602"/>
              <a:ext cx="14" cy="109"/>
            </a:xfrm>
            <a:custGeom>
              <a:rect b="b" l="l" r="r" t="t"/>
              <a:pathLst>
                <a:path extrusionOk="0" h="8" w="1">
                  <a:moveTo>
                    <a:pt x="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69"/>
            <p:cNvSpPr/>
            <p:nvPr/>
          </p:nvSpPr>
          <p:spPr>
            <a:xfrm>
              <a:off x="1391722" y="193998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69"/>
            <p:cNvSpPr/>
            <p:nvPr/>
          </p:nvSpPr>
          <p:spPr>
            <a:xfrm>
              <a:off x="1391722" y="193941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69"/>
            <p:cNvSpPr/>
            <p:nvPr/>
          </p:nvSpPr>
          <p:spPr>
            <a:xfrm>
              <a:off x="1391627" y="1939127"/>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69"/>
            <p:cNvSpPr/>
            <p:nvPr/>
          </p:nvSpPr>
          <p:spPr>
            <a:xfrm>
              <a:off x="1391491" y="1938652"/>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69"/>
            <p:cNvSpPr/>
            <p:nvPr/>
          </p:nvSpPr>
          <p:spPr>
            <a:xfrm>
              <a:off x="1391532" y="193880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69"/>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69"/>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69"/>
            <p:cNvSpPr/>
            <p:nvPr/>
          </p:nvSpPr>
          <p:spPr>
            <a:xfrm>
              <a:off x="1378552" y="1934660"/>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69"/>
            <p:cNvSpPr/>
            <p:nvPr/>
          </p:nvSpPr>
          <p:spPr>
            <a:xfrm>
              <a:off x="1374370" y="1937892"/>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69"/>
            <p:cNvSpPr/>
            <p:nvPr/>
          </p:nvSpPr>
          <p:spPr>
            <a:xfrm>
              <a:off x="1373759" y="1938462"/>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69"/>
            <p:cNvSpPr/>
            <p:nvPr/>
          </p:nvSpPr>
          <p:spPr>
            <a:xfrm>
              <a:off x="1377601" y="1935190"/>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69"/>
            <p:cNvSpPr/>
            <p:nvPr/>
          </p:nvSpPr>
          <p:spPr>
            <a:xfrm>
              <a:off x="1378362" y="1934714"/>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69"/>
            <p:cNvSpPr/>
            <p:nvPr/>
          </p:nvSpPr>
          <p:spPr>
            <a:xfrm>
              <a:off x="1377370" y="1935380"/>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69"/>
            <p:cNvSpPr/>
            <p:nvPr/>
          </p:nvSpPr>
          <p:spPr>
            <a:xfrm>
              <a:off x="1377031" y="1935570"/>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69"/>
            <p:cNvSpPr/>
            <p:nvPr/>
          </p:nvSpPr>
          <p:spPr>
            <a:xfrm>
              <a:off x="1376705" y="1935855"/>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69"/>
            <p:cNvSpPr/>
            <p:nvPr/>
          </p:nvSpPr>
          <p:spPr>
            <a:xfrm>
              <a:off x="1375470" y="1936900"/>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69"/>
            <p:cNvSpPr/>
            <p:nvPr/>
          </p:nvSpPr>
          <p:spPr>
            <a:xfrm>
              <a:off x="1377846" y="1935040"/>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69"/>
            <p:cNvSpPr/>
            <p:nvPr/>
          </p:nvSpPr>
          <p:spPr>
            <a:xfrm>
              <a:off x="1378076" y="1934905"/>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69"/>
            <p:cNvSpPr/>
            <p:nvPr/>
          </p:nvSpPr>
          <p:spPr>
            <a:xfrm>
              <a:off x="1374899" y="1937376"/>
              <a:ext cx="204" cy="149"/>
            </a:xfrm>
            <a:custGeom>
              <a:rect b="b" l="l" r="r" t="t"/>
              <a:pathLst>
                <a:path extrusionOk="0" h="11" w="15">
                  <a:moveTo>
                    <a:pt x="1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69"/>
            <p:cNvSpPr/>
            <p:nvPr/>
          </p:nvSpPr>
          <p:spPr>
            <a:xfrm>
              <a:off x="1375890" y="1936520"/>
              <a:ext cx="204" cy="109"/>
            </a:xfrm>
            <a:custGeom>
              <a:rect b="b" l="l" r="r" t="t"/>
              <a:pathLst>
                <a:path extrusionOk="0" h="8" w="15">
                  <a:moveTo>
                    <a:pt x="15"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69"/>
            <p:cNvSpPr/>
            <p:nvPr/>
          </p:nvSpPr>
          <p:spPr>
            <a:xfrm>
              <a:off x="1376325" y="1936140"/>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69"/>
            <p:cNvSpPr/>
            <p:nvPr/>
          </p:nvSpPr>
          <p:spPr>
            <a:xfrm>
              <a:off x="1378226" y="1934810"/>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69"/>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69"/>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69"/>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69"/>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69"/>
            <p:cNvSpPr/>
            <p:nvPr/>
          </p:nvSpPr>
          <p:spPr>
            <a:xfrm>
              <a:off x="1358213" y="1927342"/>
              <a:ext cx="394" cy="543"/>
            </a:xfrm>
            <a:custGeom>
              <a:rect b="b" l="l" r="r" t="t"/>
              <a:pathLst>
                <a:path extrusionOk="0" h="40" w="29">
                  <a:moveTo>
                    <a:pt x="1" y="39"/>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69"/>
            <p:cNvSpPr/>
            <p:nvPr/>
          </p:nvSpPr>
          <p:spPr>
            <a:xfrm>
              <a:off x="1360874" y="1924206"/>
              <a:ext cx="109" cy="163"/>
            </a:xfrm>
            <a:custGeom>
              <a:rect b="b" l="l" r="r" t="t"/>
              <a:pathLst>
                <a:path extrusionOk="0" h="12" w="8">
                  <a:moveTo>
                    <a:pt x="1" y="1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69"/>
            <p:cNvSpPr/>
            <p:nvPr/>
          </p:nvSpPr>
          <p:spPr>
            <a:xfrm>
              <a:off x="1361064" y="192397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69"/>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69"/>
            <p:cNvSpPr/>
            <p:nvPr/>
          </p:nvSpPr>
          <p:spPr>
            <a:xfrm>
              <a:off x="1358647" y="1926826"/>
              <a:ext cx="339" cy="434"/>
            </a:xfrm>
            <a:custGeom>
              <a:rect b="b" l="l" r="r" t="t"/>
              <a:pathLst>
                <a:path extrusionOk="0" h="32" w="25">
                  <a:moveTo>
                    <a:pt x="0" y="32"/>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69"/>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69"/>
            <p:cNvSpPr/>
            <p:nvPr/>
          </p:nvSpPr>
          <p:spPr>
            <a:xfrm>
              <a:off x="1359788" y="1925441"/>
              <a:ext cx="204" cy="299"/>
            </a:xfrm>
            <a:custGeom>
              <a:rect b="b" l="l" r="r" t="t"/>
              <a:pathLst>
                <a:path extrusionOk="0" h="22" w="15">
                  <a:moveTo>
                    <a:pt x="0" y="22"/>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69"/>
            <p:cNvSpPr/>
            <p:nvPr/>
          </p:nvSpPr>
          <p:spPr>
            <a:xfrm>
              <a:off x="1359448" y="1925876"/>
              <a:ext cx="258" cy="339"/>
            </a:xfrm>
            <a:custGeom>
              <a:rect b="b" l="l" r="r" t="t"/>
              <a:pathLst>
                <a:path extrusionOk="0" h="25" w="19">
                  <a:moveTo>
                    <a:pt x="1"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69"/>
            <p:cNvSpPr/>
            <p:nvPr/>
          </p:nvSpPr>
          <p:spPr>
            <a:xfrm>
              <a:off x="1360113" y="1925115"/>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69"/>
            <p:cNvSpPr/>
            <p:nvPr/>
          </p:nvSpPr>
          <p:spPr>
            <a:xfrm>
              <a:off x="1361213" y="1923785"/>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69"/>
            <p:cNvSpPr/>
            <p:nvPr/>
          </p:nvSpPr>
          <p:spPr>
            <a:xfrm>
              <a:off x="1360643" y="1924450"/>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69"/>
            <p:cNvSpPr/>
            <p:nvPr/>
          </p:nvSpPr>
          <p:spPr>
            <a:xfrm>
              <a:off x="1360399" y="1924735"/>
              <a:ext cx="163" cy="244"/>
            </a:xfrm>
            <a:custGeom>
              <a:rect b="b" l="l" r="r" t="t"/>
              <a:pathLst>
                <a:path extrusionOk="0" h="18" w="12">
                  <a:moveTo>
                    <a:pt x="1"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69"/>
            <p:cNvSpPr/>
            <p:nvPr/>
          </p:nvSpPr>
          <p:spPr>
            <a:xfrm>
              <a:off x="1359068" y="1926351"/>
              <a:ext cx="258" cy="339"/>
            </a:xfrm>
            <a:custGeom>
              <a:rect b="b" l="l" r="r" t="t"/>
              <a:pathLst>
                <a:path extrusionOk="0" h="25" w="19">
                  <a:moveTo>
                    <a:pt x="1"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69"/>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69"/>
            <p:cNvSpPr/>
            <p:nvPr/>
          </p:nvSpPr>
          <p:spPr>
            <a:xfrm>
              <a:off x="1381973" y="1909664"/>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69"/>
            <p:cNvSpPr/>
            <p:nvPr/>
          </p:nvSpPr>
          <p:spPr>
            <a:xfrm>
              <a:off x="1381837" y="1909800"/>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69"/>
            <p:cNvSpPr/>
            <p:nvPr/>
          </p:nvSpPr>
          <p:spPr>
            <a:xfrm>
              <a:off x="1386970" y="1905618"/>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69"/>
            <p:cNvSpPr/>
            <p:nvPr/>
          </p:nvSpPr>
          <p:spPr>
            <a:xfrm>
              <a:off x="1382123" y="1909515"/>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69"/>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69"/>
            <p:cNvSpPr/>
            <p:nvPr/>
          </p:nvSpPr>
          <p:spPr>
            <a:xfrm>
              <a:off x="1387214" y="1905767"/>
              <a:ext cx="244" cy="204"/>
            </a:xfrm>
            <a:custGeom>
              <a:rect b="b" l="l" r="r" t="t"/>
              <a:pathLst>
                <a:path extrusionOk="0" h="15" w="18">
                  <a:moveTo>
                    <a:pt x="0"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69"/>
            <p:cNvSpPr/>
            <p:nvPr/>
          </p:nvSpPr>
          <p:spPr>
            <a:xfrm>
              <a:off x="1382408" y="1909189"/>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69"/>
            <p:cNvSpPr/>
            <p:nvPr/>
          </p:nvSpPr>
          <p:spPr>
            <a:xfrm>
              <a:off x="1381593" y="190994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69"/>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69"/>
            <p:cNvSpPr/>
            <p:nvPr/>
          </p:nvSpPr>
          <p:spPr>
            <a:xfrm>
              <a:off x="1382258" y="1909379"/>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69"/>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69"/>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69"/>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69"/>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69"/>
            <p:cNvSpPr/>
            <p:nvPr/>
          </p:nvSpPr>
          <p:spPr>
            <a:xfrm>
              <a:off x="1510797" y="1904382"/>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69"/>
            <p:cNvSpPr/>
            <p:nvPr/>
          </p:nvSpPr>
          <p:spPr>
            <a:xfrm>
              <a:off x="1511598" y="1896453"/>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69"/>
            <p:cNvSpPr/>
            <p:nvPr/>
          </p:nvSpPr>
          <p:spPr>
            <a:xfrm>
              <a:off x="1510647" y="1905998"/>
              <a:ext cx="14" cy="448"/>
            </a:xfrm>
            <a:custGeom>
              <a:rect b="b" l="l" r="r" t="t"/>
              <a:pathLst>
                <a:path extrusionOk="0" h="33" w="1">
                  <a:moveTo>
                    <a:pt x="1" y="3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69"/>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69"/>
            <p:cNvSpPr/>
            <p:nvPr/>
          </p:nvSpPr>
          <p:spPr>
            <a:xfrm>
              <a:off x="1510932" y="1902821"/>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69"/>
            <p:cNvSpPr/>
            <p:nvPr/>
          </p:nvSpPr>
          <p:spPr>
            <a:xfrm>
              <a:off x="1511082" y="1901056"/>
              <a:ext cx="54" cy="353"/>
            </a:xfrm>
            <a:custGeom>
              <a:rect b="b" l="l" r="r" t="t"/>
              <a:pathLst>
                <a:path extrusionOk="0" h="26" w="4">
                  <a:moveTo>
                    <a:pt x="0" y="2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69"/>
            <p:cNvSpPr/>
            <p:nvPr/>
          </p:nvSpPr>
          <p:spPr>
            <a:xfrm>
              <a:off x="1511462" y="1897824"/>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69"/>
            <p:cNvSpPr/>
            <p:nvPr/>
          </p:nvSpPr>
          <p:spPr>
            <a:xfrm>
              <a:off x="1511272" y="1899399"/>
              <a:ext cx="54" cy="339"/>
            </a:xfrm>
            <a:custGeom>
              <a:rect b="b" l="l" r="r" t="t"/>
              <a:pathLst>
                <a:path extrusionOk="0" h="25" w="4">
                  <a:moveTo>
                    <a:pt x="0" y="25"/>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69"/>
            <p:cNvSpPr/>
            <p:nvPr/>
          </p:nvSpPr>
          <p:spPr>
            <a:xfrm>
              <a:off x="1511788" y="1895068"/>
              <a:ext cx="14" cy="163"/>
            </a:xfrm>
            <a:custGeom>
              <a:rect b="b" l="l" r="r" t="t"/>
              <a:pathLst>
                <a:path extrusionOk="0" h="12" w="1">
                  <a:moveTo>
                    <a:pt x="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69"/>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69"/>
            <p:cNvSpPr/>
            <p:nvPr/>
          </p:nvSpPr>
          <p:spPr>
            <a:xfrm>
              <a:off x="1418863" y="1933615"/>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69"/>
            <p:cNvSpPr/>
            <p:nvPr/>
          </p:nvSpPr>
          <p:spPr>
            <a:xfrm>
              <a:off x="1419488" y="1933194"/>
              <a:ext cx="244" cy="149"/>
            </a:xfrm>
            <a:custGeom>
              <a:rect b="b" l="l" r="r" t="t"/>
              <a:pathLst>
                <a:path extrusionOk="0" h="11" w="18">
                  <a:moveTo>
                    <a:pt x="0" y="1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69"/>
            <p:cNvSpPr/>
            <p:nvPr/>
          </p:nvSpPr>
          <p:spPr>
            <a:xfrm>
              <a:off x="1421429" y="1932189"/>
              <a:ext cx="353" cy="163"/>
            </a:xfrm>
            <a:custGeom>
              <a:rect b="b" l="l" r="r" t="t"/>
              <a:pathLst>
                <a:path extrusionOk="0" h="12" w="26">
                  <a:moveTo>
                    <a:pt x="1" y="1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69"/>
            <p:cNvSpPr/>
            <p:nvPr/>
          </p:nvSpPr>
          <p:spPr>
            <a:xfrm>
              <a:off x="1420058" y="1932814"/>
              <a:ext cx="394" cy="204"/>
            </a:xfrm>
            <a:custGeom>
              <a:rect b="b" l="l" r="r" t="t"/>
              <a:pathLst>
                <a:path extrusionOk="0" h="15" w="29">
                  <a:moveTo>
                    <a:pt x="0" y="14"/>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69"/>
            <p:cNvSpPr/>
            <p:nvPr/>
          </p:nvSpPr>
          <p:spPr>
            <a:xfrm>
              <a:off x="1423575" y="1931619"/>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69"/>
            <p:cNvSpPr/>
            <p:nvPr/>
          </p:nvSpPr>
          <p:spPr>
            <a:xfrm>
              <a:off x="1422190" y="1931958"/>
              <a:ext cx="299" cy="109"/>
            </a:xfrm>
            <a:custGeom>
              <a:rect b="b" l="l" r="r" t="t"/>
              <a:pathLst>
                <a:path extrusionOk="0" h="8" w="22">
                  <a:moveTo>
                    <a:pt x="1" y="7"/>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69"/>
            <p:cNvSpPr/>
            <p:nvPr/>
          </p:nvSpPr>
          <p:spPr>
            <a:xfrm>
              <a:off x="1422814" y="1931768"/>
              <a:ext cx="394" cy="109"/>
            </a:xfrm>
            <a:custGeom>
              <a:rect b="b" l="l" r="r" t="t"/>
              <a:pathLst>
                <a:path extrusionOk="0" h="8" w="29">
                  <a:moveTo>
                    <a:pt x="0" y="7"/>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69"/>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69"/>
            <p:cNvSpPr/>
            <p:nvPr/>
          </p:nvSpPr>
          <p:spPr>
            <a:xfrm>
              <a:off x="1420669" y="1932433"/>
              <a:ext cx="489" cy="244"/>
            </a:xfrm>
            <a:custGeom>
              <a:rect b="b" l="l" r="r" t="t"/>
              <a:pathLst>
                <a:path extrusionOk="0" h="18" w="36">
                  <a:moveTo>
                    <a:pt x="1" y="18"/>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69"/>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69"/>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69"/>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69"/>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69"/>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69"/>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69"/>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69"/>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69"/>
            <p:cNvSpPr/>
            <p:nvPr/>
          </p:nvSpPr>
          <p:spPr>
            <a:xfrm>
              <a:off x="1644983" y="2301999"/>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69"/>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69"/>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69"/>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69"/>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69"/>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69"/>
            <p:cNvSpPr/>
            <p:nvPr/>
          </p:nvSpPr>
          <p:spPr>
            <a:xfrm>
              <a:off x="1617312" y="2278700"/>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69"/>
            <p:cNvSpPr/>
            <p:nvPr/>
          </p:nvSpPr>
          <p:spPr>
            <a:xfrm>
              <a:off x="1618032" y="2278660"/>
              <a:ext cx="244" cy="14"/>
            </a:xfrm>
            <a:custGeom>
              <a:rect b="b" l="l" r="r" t="t"/>
              <a:pathLst>
                <a:path extrusionOk="0" h="1" w="18">
                  <a:moveTo>
                    <a:pt x="0"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69"/>
            <p:cNvSpPr/>
            <p:nvPr/>
          </p:nvSpPr>
          <p:spPr>
            <a:xfrm>
              <a:off x="1645024" y="2299718"/>
              <a:ext cx="14" cy="244"/>
            </a:xfrm>
            <a:custGeom>
              <a:rect b="b" l="l" r="r" t="t"/>
              <a:pathLst>
                <a:path extrusionOk="0" h="18" w="1">
                  <a:moveTo>
                    <a:pt x="1"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69"/>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69"/>
            <p:cNvSpPr/>
            <p:nvPr/>
          </p:nvSpPr>
          <p:spPr>
            <a:xfrm>
              <a:off x="1644983" y="2301429"/>
              <a:ext cx="14" cy="299"/>
            </a:xfrm>
            <a:custGeom>
              <a:rect b="b" l="l" r="r" t="t"/>
              <a:pathLst>
                <a:path extrusionOk="0" h="22"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69"/>
            <p:cNvSpPr/>
            <p:nvPr/>
          </p:nvSpPr>
          <p:spPr>
            <a:xfrm>
              <a:off x="1645119" y="2298673"/>
              <a:ext cx="14" cy="244"/>
            </a:xfrm>
            <a:custGeom>
              <a:rect b="b" l="l" r="r" t="t"/>
              <a:pathLst>
                <a:path extrusionOk="0" h="18" w="1">
                  <a:moveTo>
                    <a:pt x="1"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69"/>
            <p:cNvSpPr/>
            <p:nvPr/>
          </p:nvSpPr>
          <p:spPr>
            <a:xfrm>
              <a:off x="1618697" y="2278565"/>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69"/>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69"/>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69"/>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69"/>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69"/>
            <p:cNvSpPr/>
            <p:nvPr/>
          </p:nvSpPr>
          <p:spPr>
            <a:xfrm>
              <a:off x="1639946" y="224058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69"/>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69"/>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69"/>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69"/>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69"/>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69"/>
            <p:cNvSpPr/>
            <p:nvPr/>
          </p:nvSpPr>
          <p:spPr>
            <a:xfrm>
              <a:off x="1644358" y="224490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69"/>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69"/>
            <p:cNvSpPr/>
            <p:nvPr/>
          </p:nvSpPr>
          <p:spPr>
            <a:xfrm>
              <a:off x="1614081" y="2280031"/>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69"/>
            <p:cNvSpPr/>
            <p:nvPr/>
          </p:nvSpPr>
          <p:spPr>
            <a:xfrm>
              <a:off x="1611284" y="2310119"/>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69"/>
            <p:cNvSpPr/>
            <p:nvPr/>
          </p:nvSpPr>
          <p:spPr>
            <a:xfrm>
              <a:off x="1611379" y="230973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69"/>
            <p:cNvSpPr/>
            <p:nvPr/>
          </p:nvSpPr>
          <p:spPr>
            <a:xfrm>
              <a:off x="1611379" y="230950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69"/>
            <p:cNvSpPr/>
            <p:nvPr/>
          </p:nvSpPr>
          <p:spPr>
            <a:xfrm>
              <a:off x="1613700" y="2281226"/>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69"/>
            <p:cNvSpPr/>
            <p:nvPr/>
          </p:nvSpPr>
          <p:spPr>
            <a:xfrm>
              <a:off x="1611134" y="231055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69"/>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69"/>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69"/>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69"/>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69"/>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69"/>
            <p:cNvSpPr/>
            <p:nvPr/>
          </p:nvSpPr>
          <p:spPr>
            <a:xfrm>
              <a:off x="1542351" y="2224132"/>
              <a:ext cx="68" cy="299"/>
            </a:xfrm>
            <a:custGeom>
              <a:rect b="b" l="l" r="r" t="t"/>
              <a:pathLst>
                <a:path extrusionOk="0" h="22" w="5">
                  <a:moveTo>
                    <a:pt x="4"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69"/>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69"/>
            <p:cNvSpPr/>
            <p:nvPr/>
          </p:nvSpPr>
          <p:spPr>
            <a:xfrm>
              <a:off x="1542256" y="2224513"/>
              <a:ext cx="68" cy="204"/>
            </a:xfrm>
            <a:custGeom>
              <a:rect b="b" l="l" r="r" t="t"/>
              <a:pathLst>
                <a:path extrusionOk="0" h="15" w="5">
                  <a:moveTo>
                    <a:pt x="4"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69"/>
            <p:cNvSpPr/>
            <p:nvPr/>
          </p:nvSpPr>
          <p:spPr>
            <a:xfrm>
              <a:off x="1542066" y="2225137"/>
              <a:ext cx="68" cy="204"/>
            </a:xfrm>
            <a:custGeom>
              <a:rect b="b" l="l" r="r" t="t"/>
              <a:pathLst>
                <a:path extrusionOk="0" h="15" w="5">
                  <a:moveTo>
                    <a:pt x="4"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69"/>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69"/>
            <p:cNvSpPr/>
            <p:nvPr/>
          </p:nvSpPr>
          <p:spPr>
            <a:xfrm>
              <a:off x="1542161" y="2224893"/>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69"/>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69"/>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69"/>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69"/>
            <p:cNvSpPr/>
            <p:nvPr/>
          </p:nvSpPr>
          <p:spPr>
            <a:xfrm>
              <a:off x="1542921" y="2220955"/>
              <a:ext cx="68" cy="339"/>
            </a:xfrm>
            <a:custGeom>
              <a:rect b="b" l="l" r="r" t="t"/>
              <a:pathLst>
                <a:path extrusionOk="0" h="25" w="5">
                  <a:moveTo>
                    <a:pt x="4" y="0"/>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69"/>
            <p:cNvSpPr/>
            <p:nvPr/>
          </p:nvSpPr>
          <p:spPr>
            <a:xfrm>
              <a:off x="1532996" y="250510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69"/>
            <p:cNvSpPr/>
            <p:nvPr/>
          </p:nvSpPr>
          <p:spPr>
            <a:xfrm>
              <a:off x="1542826" y="2221566"/>
              <a:ext cx="68" cy="299"/>
            </a:xfrm>
            <a:custGeom>
              <a:rect b="b" l="l" r="r" t="t"/>
              <a:pathLst>
                <a:path extrusionOk="0" h="22" w="5">
                  <a:moveTo>
                    <a:pt x="4"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69"/>
            <p:cNvSpPr/>
            <p:nvPr/>
          </p:nvSpPr>
          <p:spPr>
            <a:xfrm>
              <a:off x="1540830" y="2504861"/>
              <a:ext cx="638" cy="68"/>
            </a:xfrm>
            <a:custGeom>
              <a:rect b="b" l="l" r="r" t="t"/>
              <a:pathLst>
                <a:path extrusionOk="0" h="5" w="47">
                  <a:moveTo>
                    <a:pt x="1" y="1"/>
                  </a:moveTo>
                  <a:lnTo>
                    <a:pt x="46"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69"/>
            <p:cNvSpPr/>
            <p:nvPr/>
          </p:nvSpPr>
          <p:spPr>
            <a:xfrm>
              <a:off x="1543111" y="2219530"/>
              <a:ext cx="68" cy="299"/>
            </a:xfrm>
            <a:custGeom>
              <a:rect b="b" l="l" r="r" t="t"/>
              <a:pathLst>
                <a:path extrusionOk="0" h="22" w="5">
                  <a:moveTo>
                    <a:pt x="4"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69"/>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69"/>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69"/>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69"/>
            <p:cNvSpPr/>
            <p:nvPr/>
          </p:nvSpPr>
          <p:spPr>
            <a:xfrm>
              <a:off x="1542541" y="2223141"/>
              <a:ext cx="109" cy="339"/>
            </a:xfrm>
            <a:custGeom>
              <a:rect b="b" l="l" r="r" t="t"/>
              <a:pathLst>
                <a:path extrusionOk="0" h="25" w="8">
                  <a:moveTo>
                    <a:pt x="8" y="0"/>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69"/>
            <p:cNvSpPr/>
            <p:nvPr/>
          </p:nvSpPr>
          <p:spPr>
            <a:xfrm>
              <a:off x="1542785" y="2222137"/>
              <a:ext cx="54" cy="299"/>
            </a:xfrm>
            <a:custGeom>
              <a:rect b="b" l="l" r="r" t="t"/>
              <a:pathLst>
                <a:path extrusionOk="0" h="22" w="4">
                  <a:moveTo>
                    <a:pt x="4"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69"/>
            <p:cNvSpPr/>
            <p:nvPr/>
          </p:nvSpPr>
          <p:spPr>
            <a:xfrm>
              <a:off x="1541590" y="2504915"/>
              <a:ext cx="448" cy="54"/>
            </a:xfrm>
            <a:custGeom>
              <a:rect b="b" l="l" r="r" t="t"/>
              <a:pathLst>
                <a:path extrusionOk="0" h="4" w="33">
                  <a:moveTo>
                    <a:pt x="1"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69"/>
            <p:cNvSpPr/>
            <p:nvPr/>
          </p:nvSpPr>
          <p:spPr>
            <a:xfrm>
              <a:off x="1542636" y="2222666"/>
              <a:ext cx="109" cy="299"/>
            </a:xfrm>
            <a:custGeom>
              <a:rect b="b" l="l" r="r" t="t"/>
              <a:pathLst>
                <a:path extrusionOk="0" h="22" w="8">
                  <a:moveTo>
                    <a:pt x="8"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69"/>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69"/>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69"/>
            <p:cNvSpPr/>
            <p:nvPr/>
          </p:nvSpPr>
          <p:spPr>
            <a:xfrm>
              <a:off x="1523858" y="2474868"/>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69"/>
            <p:cNvSpPr/>
            <p:nvPr/>
          </p:nvSpPr>
          <p:spPr>
            <a:xfrm>
              <a:off x="1525243" y="2475724"/>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69"/>
            <p:cNvSpPr/>
            <p:nvPr/>
          </p:nvSpPr>
          <p:spPr>
            <a:xfrm>
              <a:off x="1524483" y="247524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69"/>
            <p:cNvSpPr/>
            <p:nvPr/>
          </p:nvSpPr>
          <p:spPr>
            <a:xfrm>
              <a:off x="1523057" y="2474488"/>
              <a:ext cx="149" cy="109"/>
            </a:xfrm>
            <a:custGeom>
              <a:rect b="b" l="l" r="r" t="t"/>
              <a:pathLst>
                <a:path extrusionOk="0" h="8" w="11">
                  <a:moveTo>
                    <a:pt x="0"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69"/>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69"/>
            <p:cNvSpPr/>
            <p:nvPr/>
          </p:nvSpPr>
          <p:spPr>
            <a:xfrm>
              <a:off x="1542215" y="2504956"/>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69"/>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69"/>
            <p:cNvSpPr/>
            <p:nvPr/>
          </p:nvSpPr>
          <p:spPr>
            <a:xfrm>
              <a:off x="1532466" y="250510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69"/>
            <p:cNvSpPr/>
            <p:nvPr/>
          </p:nvSpPr>
          <p:spPr>
            <a:xfrm>
              <a:off x="1532656" y="250510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69"/>
            <p:cNvSpPr/>
            <p:nvPr/>
          </p:nvSpPr>
          <p:spPr>
            <a:xfrm>
              <a:off x="1542785" y="2505105"/>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69"/>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69"/>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69"/>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69"/>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69"/>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69"/>
            <p:cNvSpPr/>
            <p:nvPr/>
          </p:nvSpPr>
          <p:spPr>
            <a:xfrm>
              <a:off x="1613184" y="2195620"/>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69"/>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69"/>
            <p:cNvSpPr/>
            <p:nvPr/>
          </p:nvSpPr>
          <p:spPr>
            <a:xfrm>
              <a:off x="1613035" y="2195335"/>
              <a:ext cx="109" cy="204"/>
            </a:xfrm>
            <a:custGeom>
              <a:rect b="b" l="l" r="r" t="t"/>
              <a:pathLst>
                <a:path extrusionOk="0" h="15" w="8">
                  <a:moveTo>
                    <a:pt x="1" y="0"/>
                  </a:moveTo>
                  <a:lnTo>
                    <a:pt x="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69"/>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69"/>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69"/>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69"/>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69"/>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69"/>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69"/>
            <p:cNvSpPr/>
            <p:nvPr/>
          </p:nvSpPr>
          <p:spPr>
            <a:xfrm>
              <a:off x="1613280" y="2195810"/>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69"/>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69"/>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69"/>
            <p:cNvSpPr/>
            <p:nvPr/>
          </p:nvSpPr>
          <p:spPr>
            <a:xfrm>
              <a:off x="1581101" y="2216013"/>
              <a:ext cx="489" cy="489"/>
            </a:xfrm>
            <a:custGeom>
              <a:rect b="b" l="l" r="r" t="t"/>
              <a:pathLst>
                <a:path extrusionOk="0" h="36" w="36">
                  <a:moveTo>
                    <a:pt x="35" y="3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69"/>
            <p:cNvSpPr/>
            <p:nvPr/>
          </p:nvSpPr>
          <p:spPr>
            <a:xfrm>
              <a:off x="1580436" y="2215294"/>
              <a:ext cx="489" cy="489"/>
            </a:xfrm>
            <a:custGeom>
              <a:rect b="b" l="l" r="r" t="t"/>
              <a:pathLst>
                <a:path extrusionOk="0" h="36" w="36">
                  <a:moveTo>
                    <a:pt x="35" y="36"/>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69"/>
            <p:cNvSpPr/>
            <p:nvPr/>
          </p:nvSpPr>
          <p:spPr>
            <a:xfrm>
              <a:off x="1581807" y="2216719"/>
              <a:ext cx="448" cy="489"/>
            </a:xfrm>
            <a:custGeom>
              <a:rect b="b" l="l" r="r" t="t"/>
              <a:pathLst>
                <a:path extrusionOk="0" h="36" w="33">
                  <a:moveTo>
                    <a:pt x="32" y="36"/>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69"/>
            <p:cNvSpPr/>
            <p:nvPr/>
          </p:nvSpPr>
          <p:spPr>
            <a:xfrm>
              <a:off x="1582472" y="2217439"/>
              <a:ext cx="543" cy="530"/>
            </a:xfrm>
            <a:custGeom>
              <a:rect b="b" l="l" r="r" t="t"/>
              <a:pathLst>
                <a:path extrusionOk="0" h="39" w="40">
                  <a:moveTo>
                    <a:pt x="39" y="39"/>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69"/>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69"/>
            <p:cNvSpPr/>
            <p:nvPr/>
          </p:nvSpPr>
          <p:spPr>
            <a:xfrm>
              <a:off x="1579662" y="2214438"/>
              <a:ext cx="638" cy="679"/>
            </a:xfrm>
            <a:custGeom>
              <a:rect b="b" l="l" r="r" t="t"/>
              <a:pathLst>
                <a:path extrusionOk="0" h="50" w="47">
                  <a:moveTo>
                    <a:pt x="46" y="5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69"/>
            <p:cNvSpPr/>
            <p:nvPr/>
          </p:nvSpPr>
          <p:spPr>
            <a:xfrm>
              <a:off x="1579146" y="2213773"/>
              <a:ext cx="530" cy="679"/>
            </a:xfrm>
            <a:custGeom>
              <a:rect b="b" l="l" r="r" t="t"/>
              <a:pathLst>
                <a:path extrusionOk="0" h="50" w="39">
                  <a:moveTo>
                    <a:pt x="39" y="50"/>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69"/>
            <p:cNvSpPr/>
            <p:nvPr/>
          </p:nvSpPr>
          <p:spPr>
            <a:xfrm>
              <a:off x="1578290" y="2212687"/>
              <a:ext cx="204" cy="204"/>
            </a:xfrm>
            <a:custGeom>
              <a:rect b="b" l="l" r="r" t="t"/>
              <a:pathLst>
                <a:path extrusionOk="0" h="15" w="15">
                  <a:moveTo>
                    <a:pt x="0" y="0"/>
                  </a:moveTo>
                  <a:lnTo>
                    <a:pt x="1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69"/>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69"/>
            <p:cNvSpPr/>
            <p:nvPr/>
          </p:nvSpPr>
          <p:spPr>
            <a:xfrm>
              <a:off x="1578616" y="2213108"/>
              <a:ext cx="394" cy="489"/>
            </a:xfrm>
            <a:custGeom>
              <a:rect b="b" l="l" r="r" t="t"/>
              <a:pathLst>
                <a:path extrusionOk="0" h="36" w="29">
                  <a:moveTo>
                    <a:pt x="29" y="36"/>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69"/>
            <p:cNvSpPr/>
            <p:nvPr/>
          </p:nvSpPr>
          <p:spPr>
            <a:xfrm>
              <a:off x="1622254" y="225441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69"/>
            <p:cNvSpPr/>
            <p:nvPr/>
          </p:nvSpPr>
          <p:spPr>
            <a:xfrm>
              <a:off x="1618982" y="2254275"/>
              <a:ext cx="774" cy="109"/>
            </a:xfrm>
            <a:custGeom>
              <a:rect b="b" l="l" r="r" t="t"/>
              <a:pathLst>
                <a:path extrusionOk="0" h="8" w="57">
                  <a:moveTo>
                    <a:pt x="56"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69"/>
            <p:cNvSpPr/>
            <p:nvPr/>
          </p:nvSpPr>
          <p:spPr>
            <a:xfrm>
              <a:off x="1621263" y="225422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69"/>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69"/>
            <p:cNvSpPr/>
            <p:nvPr/>
          </p:nvSpPr>
          <p:spPr>
            <a:xfrm>
              <a:off x="1622824" y="2254600"/>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69"/>
            <p:cNvSpPr/>
            <p:nvPr/>
          </p:nvSpPr>
          <p:spPr>
            <a:xfrm>
              <a:off x="1621779" y="225431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69"/>
            <p:cNvSpPr/>
            <p:nvPr/>
          </p:nvSpPr>
          <p:spPr>
            <a:xfrm>
              <a:off x="1584712" y="2219475"/>
              <a:ext cx="489" cy="448"/>
            </a:xfrm>
            <a:custGeom>
              <a:rect b="b" l="l" r="r" t="t"/>
              <a:pathLst>
                <a:path extrusionOk="0" h="33" w="36">
                  <a:moveTo>
                    <a:pt x="35" y="3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69"/>
            <p:cNvSpPr/>
            <p:nvPr/>
          </p:nvSpPr>
          <p:spPr>
            <a:xfrm>
              <a:off x="1583137" y="2218050"/>
              <a:ext cx="679" cy="679"/>
            </a:xfrm>
            <a:custGeom>
              <a:rect b="b" l="l" r="r" t="t"/>
              <a:pathLst>
                <a:path extrusionOk="0" h="50" w="50">
                  <a:moveTo>
                    <a:pt x="50" y="5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69"/>
            <p:cNvSpPr/>
            <p:nvPr/>
          </p:nvSpPr>
          <p:spPr>
            <a:xfrm>
              <a:off x="1586084" y="2220616"/>
              <a:ext cx="448" cy="299"/>
            </a:xfrm>
            <a:custGeom>
              <a:rect b="b" l="l" r="r" t="t"/>
              <a:pathLst>
                <a:path extrusionOk="0" h="22" w="33">
                  <a:moveTo>
                    <a:pt x="32"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69"/>
            <p:cNvSpPr/>
            <p:nvPr/>
          </p:nvSpPr>
          <p:spPr>
            <a:xfrm>
              <a:off x="1583952" y="2218810"/>
              <a:ext cx="584" cy="543"/>
            </a:xfrm>
            <a:custGeom>
              <a:rect b="b" l="l" r="r" t="t"/>
              <a:pathLst>
                <a:path extrusionOk="0" h="40" w="43">
                  <a:moveTo>
                    <a:pt x="42" y="3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69"/>
            <p:cNvSpPr/>
            <p:nvPr/>
          </p:nvSpPr>
          <p:spPr>
            <a:xfrm>
              <a:off x="1585418" y="2220100"/>
              <a:ext cx="448" cy="339"/>
            </a:xfrm>
            <a:custGeom>
              <a:rect b="b" l="l" r="r" t="t"/>
              <a:pathLst>
                <a:path extrusionOk="0" h="25" w="33">
                  <a:moveTo>
                    <a:pt x="32"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69"/>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69"/>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69"/>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69"/>
            <p:cNvSpPr/>
            <p:nvPr/>
          </p:nvSpPr>
          <p:spPr>
            <a:xfrm>
              <a:off x="1638140" y="223916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69"/>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69"/>
            <p:cNvSpPr/>
            <p:nvPr/>
          </p:nvSpPr>
          <p:spPr>
            <a:xfrm>
              <a:off x="1408599" y="1961951"/>
              <a:ext cx="434" cy="54"/>
            </a:xfrm>
            <a:custGeom>
              <a:rect b="b" l="l" r="r" t="t"/>
              <a:pathLst>
                <a:path extrusionOk="0" h="4" w="32">
                  <a:moveTo>
                    <a:pt x="0"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69"/>
            <p:cNvSpPr/>
            <p:nvPr/>
          </p:nvSpPr>
          <p:spPr>
            <a:xfrm>
              <a:off x="1407553" y="196195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69"/>
            <p:cNvSpPr/>
            <p:nvPr/>
          </p:nvSpPr>
          <p:spPr>
            <a:xfrm>
              <a:off x="1418918" y="1963988"/>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69"/>
            <p:cNvSpPr/>
            <p:nvPr/>
          </p:nvSpPr>
          <p:spPr>
            <a:xfrm>
              <a:off x="1408123" y="196195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69"/>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69"/>
            <p:cNvSpPr/>
            <p:nvPr/>
          </p:nvSpPr>
          <p:spPr>
            <a:xfrm>
              <a:off x="1419773" y="196404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69"/>
            <p:cNvSpPr/>
            <p:nvPr/>
          </p:nvSpPr>
          <p:spPr>
            <a:xfrm>
              <a:off x="1420533" y="1963988"/>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69"/>
            <p:cNvSpPr/>
            <p:nvPr/>
          </p:nvSpPr>
          <p:spPr>
            <a:xfrm>
              <a:off x="1418442" y="1963893"/>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69"/>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69"/>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69"/>
            <p:cNvSpPr/>
            <p:nvPr/>
          </p:nvSpPr>
          <p:spPr>
            <a:xfrm>
              <a:off x="1409115" y="1961992"/>
              <a:ext cx="353" cy="68"/>
            </a:xfrm>
            <a:custGeom>
              <a:rect b="b" l="l" r="r" t="t"/>
              <a:pathLst>
                <a:path extrusionOk="0" h="5" w="26">
                  <a:moveTo>
                    <a:pt x="1"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69"/>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69"/>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69"/>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69"/>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69"/>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69"/>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69"/>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69"/>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69"/>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69"/>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69"/>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69"/>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69"/>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69"/>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69"/>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69"/>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69"/>
            <p:cNvSpPr/>
            <p:nvPr/>
          </p:nvSpPr>
          <p:spPr>
            <a:xfrm>
              <a:off x="1540124" y="2029540"/>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69"/>
            <p:cNvSpPr/>
            <p:nvPr/>
          </p:nvSpPr>
          <p:spPr>
            <a:xfrm>
              <a:off x="1536363" y="2030436"/>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69"/>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69"/>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69"/>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69"/>
            <p:cNvSpPr/>
            <p:nvPr/>
          </p:nvSpPr>
          <p:spPr>
            <a:xfrm>
              <a:off x="1539459" y="2029676"/>
              <a:ext cx="339" cy="109"/>
            </a:xfrm>
            <a:custGeom>
              <a:rect b="b" l="l" r="r" t="t"/>
              <a:pathLst>
                <a:path extrusionOk="0" h="8" w="25">
                  <a:moveTo>
                    <a:pt x="0" y="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69"/>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69"/>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69"/>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69"/>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69"/>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69"/>
            <p:cNvSpPr/>
            <p:nvPr/>
          </p:nvSpPr>
          <p:spPr>
            <a:xfrm>
              <a:off x="1523532" y="207460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69"/>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69"/>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69"/>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69"/>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69"/>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69"/>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69"/>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69"/>
            <p:cNvSpPr/>
            <p:nvPr/>
          </p:nvSpPr>
          <p:spPr>
            <a:xfrm>
              <a:off x="1467063" y="1987667"/>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69"/>
            <p:cNvSpPr/>
            <p:nvPr/>
          </p:nvSpPr>
          <p:spPr>
            <a:xfrm>
              <a:off x="1467783" y="1986906"/>
              <a:ext cx="244" cy="299"/>
            </a:xfrm>
            <a:custGeom>
              <a:rect b="b" l="l" r="r" t="t"/>
              <a:pathLst>
                <a:path extrusionOk="0" h="22" w="18">
                  <a:moveTo>
                    <a:pt x="0" y="2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69"/>
            <p:cNvSpPr/>
            <p:nvPr/>
          </p:nvSpPr>
          <p:spPr>
            <a:xfrm>
              <a:off x="1466724" y="1987993"/>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69"/>
            <p:cNvSpPr/>
            <p:nvPr/>
          </p:nvSpPr>
          <p:spPr>
            <a:xfrm>
              <a:off x="1467389" y="1987287"/>
              <a:ext cx="258" cy="244"/>
            </a:xfrm>
            <a:custGeom>
              <a:rect b="b" l="l" r="r" t="t"/>
              <a:pathLst>
                <a:path extrusionOk="0" h="18" w="19">
                  <a:moveTo>
                    <a:pt x="1" y="18"/>
                  </a:moveTo>
                  <a:lnTo>
                    <a:pt x="1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69"/>
            <p:cNvSpPr/>
            <p:nvPr/>
          </p:nvSpPr>
          <p:spPr>
            <a:xfrm>
              <a:off x="1468163" y="1986662"/>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69"/>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69"/>
            <p:cNvSpPr/>
            <p:nvPr/>
          </p:nvSpPr>
          <p:spPr>
            <a:xfrm>
              <a:off x="1465828" y="198899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69"/>
            <p:cNvSpPr/>
            <p:nvPr/>
          </p:nvSpPr>
          <p:spPr>
            <a:xfrm>
              <a:off x="1466059" y="1988658"/>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69"/>
            <p:cNvSpPr/>
            <p:nvPr/>
          </p:nvSpPr>
          <p:spPr>
            <a:xfrm>
              <a:off x="1466398" y="1988332"/>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69"/>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69"/>
            <p:cNvSpPr/>
            <p:nvPr/>
          </p:nvSpPr>
          <p:spPr>
            <a:xfrm>
              <a:off x="1468448" y="1986377"/>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69"/>
            <p:cNvSpPr/>
            <p:nvPr/>
          </p:nvSpPr>
          <p:spPr>
            <a:xfrm>
              <a:off x="1469154" y="1985766"/>
              <a:ext cx="204" cy="149"/>
            </a:xfrm>
            <a:custGeom>
              <a:rect b="b" l="l" r="r" t="t"/>
              <a:pathLst>
                <a:path extrusionOk="0" h="11" w="15">
                  <a:moveTo>
                    <a:pt x="1" y="1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69"/>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69"/>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69"/>
            <p:cNvSpPr/>
            <p:nvPr/>
          </p:nvSpPr>
          <p:spPr>
            <a:xfrm>
              <a:off x="1468679" y="1986146"/>
              <a:ext cx="163" cy="149"/>
            </a:xfrm>
            <a:custGeom>
              <a:rect b="b" l="l" r="r" t="t"/>
              <a:pathLst>
                <a:path extrusionOk="0" h="11" w="12">
                  <a:moveTo>
                    <a:pt x="1"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69"/>
            <p:cNvSpPr/>
            <p:nvPr/>
          </p:nvSpPr>
          <p:spPr>
            <a:xfrm>
              <a:off x="1468964" y="1985956"/>
              <a:ext cx="163" cy="149"/>
            </a:xfrm>
            <a:custGeom>
              <a:rect b="b" l="l" r="r" t="t"/>
              <a:pathLst>
                <a:path extrusionOk="0" h="11" w="12">
                  <a:moveTo>
                    <a:pt x="1"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69"/>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69"/>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69"/>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69"/>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69"/>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69"/>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69"/>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69"/>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69"/>
            <p:cNvSpPr/>
            <p:nvPr/>
          </p:nvSpPr>
          <p:spPr>
            <a:xfrm>
              <a:off x="1529425" y="2128126"/>
              <a:ext cx="394" cy="149"/>
            </a:xfrm>
            <a:custGeom>
              <a:rect b="b" l="l" r="r" t="t"/>
              <a:pathLst>
                <a:path extrusionOk="0" h="11" w="29">
                  <a:moveTo>
                    <a:pt x="1" y="0"/>
                  </a:moveTo>
                  <a:lnTo>
                    <a:pt x="29"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69"/>
            <p:cNvSpPr/>
            <p:nvPr/>
          </p:nvSpPr>
          <p:spPr>
            <a:xfrm>
              <a:off x="1575290" y="214080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69"/>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69"/>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69"/>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69"/>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69"/>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69"/>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69"/>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69"/>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69"/>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69"/>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69"/>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69"/>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69"/>
            <p:cNvSpPr/>
            <p:nvPr/>
          </p:nvSpPr>
          <p:spPr>
            <a:xfrm>
              <a:off x="1530090" y="217988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69"/>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69"/>
            <p:cNvSpPr/>
            <p:nvPr/>
          </p:nvSpPr>
          <p:spPr>
            <a:xfrm>
              <a:off x="1579281" y="2208980"/>
              <a:ext cx="109" cy="299"/>
            </a:xfrm>
            <a:custGeom>
              <a:rect b="b" l="l" r="r" t="t"/>
              <a:pathLst>
                <a:path extrusionOk="0" h="22" w="8">
                  <a:moveTo>
                    <a:pt x="1" y="2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69"/>
            <p:cNvSpPr/>
            <p:nvPr/>
          </p:nvSpPr>
          <p:spPr>
            <a:xfrm>
              <a:off x="1579376" y="2208641"/>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69"/>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69"/>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69"/>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69"/>
            <p:cNvSpPr/>
            <p:nvPr/>
          </p:nvSpPr>
          <p:spPr>
            <a:xfrm>
              <a:off x="1579526" y="2208260"/>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69"/>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69"/>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69"/>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69"/>
            <p:cNvSpPr/>
            <p:nvPr/>
          </p:nvSpPr>
          <p:spPr>
            <a:xfrm>
              <a:off x="1518685" y="2074223"/>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69"/>
            <p:cNvSpPr/>
            <p:nvPr/>
          </p:nvSpPr>
          <p:spPr>
            <a:xfrm>
              <a:off x="1517545" y="2074549"/>
              <a:ext cx="299" cy="163"/>
            </a:xfrm>
            <a:custGeom>
              <a:rect b="b" l="l" r="r" t="t"/>
              <a:pathLst>
                <a:path extrusionOk="0" h="12" w="22">
                  <a:moveTo>
                    <a:pt x="0" y="1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69"/>
            <p:cNvSpPr/>
            <p:nvPr/>
          </p:nvSpPr>
          <p:spPr>
            <a:xfrm>
              <a:off x="1518305" y="2074318"/>
              <a:ext cx="299" cy="54"/>
            </a:xfrm>
            <a:custGeom>
              <a:rect b="b" l="l" r="r" t="t"/>
              <a:pathLst>
                <a:path extrusionOk="0" h="4" w="22">
                  <a:moveTo>
                    <a:pt x="0" y="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69"/>
            <p:cNvSpPr/>
            <p:nvPr/>
          </p:nvSpPr>
          <p:spPr>
            <a:xfrm>
              <a:off x="1517110" y="2074794"/>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69"/>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69"/>
            <p:cNvSpPr/>
            <p:nvPr/>
          </p:nvSpPr>
          <p:spPr>
            <a:xfrm>
              <a:off x="1519065" y="207422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69"/>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69"/>
            <p:cNvSpPr/>
            <p:nvPr/>
          </p:nvSpPr>
          <p:spPr>
            <a:xfrm>
              <a:off x="1517925" y="2074413"/>
              <a:ext cx="299" cy="109"/>
            </a:xfrm>
            <a:custGeom>
              <a:rect b="b" l="l" r="r" t="t"/>
              <a:pathLst>
                <a:path extrusionOk="0" h="8" w="22">
                  <a:moveTo>
                    <a:pt x="0" y="7"/>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69"/>
            <p:cNvSpPr/>
            <p:nvPr/>
          </p:nvSpPr>
          <p:spPr>
            <a:xfrm>
              <a:off x="1522052" y="2182355"/>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69"/>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69"/>
            <p:cNvSpPr/>
            <p:nvPr/>
          </p:nvSpPr>
          <p:spPr>
            <a:xfrm>
              <a:off x="1485176" y="204622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69"/>
            <p:cNvSpPr/>
            <p:nvPr/>
          </p:nvSpPr>
          <p:spPr>
            <a:xfrm>
              <a:off x="1485692" y="20462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69"/>
            <p:cNvSpPr/>
            <p:nvPr/>
          </p:nvSpPr>
          <p:spPr>
            <a:xfrm>
              <a:off x="1486411" y="204626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69"/>
            <p:cNvSpPr/>
            <p:nvPr/>
          </p:nvSpPr>
          <p:spPr>
            <a:xfrm>
              <a:off x="1486982" y="204645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69"/>
            <p:cNvSpPr/>
            <p:nvPr/>
          </p:nvSpPr>
          <p:spPr>
            <a:xfrm>
              <a:off x="1486506" y="2046322"/>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69"/>
            <p:cNvSpPr/>
            <p:nvPr/>
          </p:nvSpPr>
          <p:spPr>
            <a:xfrm>
              <a:off x="1486792" y="2046417"/>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69"/>
            <p:cNvSpPr/>
            <p:nvPr/>
          </p:nvSpPr>
          <p:spPr>
            <a:xfrm>
              <a:off x="1486887" y="204645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69"/>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69"/>
            <p:cNvSpPr/>
            <p:nvPr/>
          </p:nvSpPr>
          <p:spPr>
            <a:xfrm>
              <a:off x="1484171" y="2046267"/>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69"/>
            <p:cNvSpPr/>
            <p:nvPr/>
          </p:nvSpPr>
          <p:spPr>
            <a:xfrm>
              <a:off x="1485407" y="20462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69"/>
            <p:cNvSpPr/>
            <p:nvPr/>
          </p:nvSpPr>
          <p:spPr>
            <a:xfrm>
              <a:off x="1483655" y="204636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69"/>
            <p:cNvSpPr/>
            <p:nvPr/>
          </p:nvSpPr>
          <p:spPr>
            <a:xfrm>
              <a:off x="1482800" y="2046417"/>
              <a:ext cx="584" cy="109"/>
            </a:xfrm>
            <a:custGeom>
              <a:rect b="b" l="l" r="r" t="t"/>
              <a:pathLst>
                <a:path extrusionOk="0" h="8" w="43">
                  <a:moveTo>
                    <a:pt x="0" y="7"/>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69"/>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69"/>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69"/>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69"/>
            <p:cNvSpPr/>
            <p:nvPr/>
          </p:nvSpPr>
          <p:spPr>
            <a:xfrm>
              <a:off x="1484646" y="2046267"/>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69"/>
            <p:cNvSpPr/>
            <p:nvPr/>
          </p:nvSpPr>
          <p:spPr>
            <a:xfrm>
              <a:off x="1486642" y="2046362"/>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69"/>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69"/>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69"/>
            <p:cNvSpPr/>
            <p:nvPr/>
          </p:nvSpPr>
          <p:spPr>
            <a:xfrm>
              <a:off x="1529425" y="213253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69"/>
            <p:cNvSpPr/>
            <p:nvPr/>
          </p:nvSpPr>
          <p:spPr>
            <a:xfrm>
              <a:off x="1527714" y="2129212"/>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69"/>
            <p:cNvSpPr/>
            <p:nvPr/>
          </p:nvSpPr>
          <p:spPr>
            <a:xfrm>
              <a:off x="1527049" y="2127787"/>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69"/>
            <p:cNvSpPr/>
            <p:nvPr/>
          </p:nvSpPr>
          <p:spPr>
            <a:xfrm>
              <a:off x="1527388" y="2128452"/>
              <a:ext cx="149" cy="353"/>
            </a:xfrm>
            <a:custGeom>
              <a:rect b="b" l="l" r="r" t="t"/>
              <a:pathLst>
                <a:path extrusionOk="0" h="26" w="11">
                  <a:moveTo>
                    <a:pt x="0"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69"/>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69"/>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69"/>
            <p:cNvSpPr/>
            <p:nvPr/>
          </p:nvSpPr>
          <p:spPr>
            <a:xfrm>
              <a:off x="1528094" y="2129973"/>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69"/>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69"/>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69"/>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69"/>
            <p:cNvSpPr/>
            <p:nvPr/>
          </p:nvSpPr>
          <p:spPr>
            <a:xfrm>
              <a:off x="1528950" y="2131683"/>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69"/>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69"/>
            <p:cNvSpPr/>
            <p:nvPr/>
          </p:nvSpPr>
          <p:spPr>
            <a:xfrm>
              <a:off x="1528529" y="2130787"/>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69"/>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69"/>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69"/>
            <p:cNvSpPr/>
            <p:nvPr/>
          </p:nvSpPr>
          <p:spPr>
            <a:xfrm>
              <a:off x="1547062" y="2032676"/>
              <a:ext cx="489" cy="774"/>
            </a:xfrm>
            <a:custGeom>
              <a:rect b="b" l="l" r="r" t="t"/>
              <a:pathLst>
                <a:path extrusionOk="0" h="57" w="36">
                  <a:moveTo>
                    <a:pt x="35" y="57"/>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69"/>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69"/>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69"/>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69"/>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69"/>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69"/>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69"/>
            <p:cNvSpPr/>
            <p:nvPr/>
          </p:nvSpPr>
          <p:spPr>
            <a:xfrm>
              <a:off x="1506941" y="1960376"/>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69"/>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69"/>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69"/>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69"/>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69"/>
            <p:cNvSpPr/>
            <p:nvPr/>
          </p:nvSpPr>
          <p:spPr>
            <a:xfrm>
              <a:off x="1636321" y="202416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69"/>
            <p:cNvSpPr/>
            <p:nvPr/>
          </p:nvSpPr>
          <p:spPr>
            <a:xfrm>
              <a:off x="1639185" y="2024448"/>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69"/>
            <p:cNvSpPr/>
            <p:nvPr/>
          </p:nvSpPr>
          <p:spPr>
            <a:xfrm>
              <a:off x="1636796" y="202416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69"/>
            <p:cNvSpPr/>
            <p:nvPr/>
          </p:nvSpPr>
          <p:spPr>
            <a:xfrm>
              <a:off x="1638900" y="2024312"/>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69"/>
            <p:cNvSpPr/>
            <p:nvPr/>
          </p:nvSpPr>
          <p:spPr>
            <a:xfrm>
              <a:off x="1626871" y="202963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69"/>
            <p:cNvSpPr/>
            <p:nvPr/>
          </p:nvSpPr>
          <p:spPr>
            <a:xfrm>
              <a:off x="1639471" y="202459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69"/>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69"/>
            <p:cNvSpPr/>
            <p:nvPr/>
          </p:nvSpPr>
          <p:spPr>
            <a:xfrm>
              <a:off x="1627156" y="2029580"/>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69"/>
            <p:cNvSpPr/>
            <p:nvPr/>
          </p:nvSpPr>
          <p:spPr>
            <a:xfrm>
              <a:off x="1638561" y="2024258"/>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69"/>
            <p:cNvSpPr/>
            <p:nvPr/>
          </p:nvSpPr>
          <p:spPr>
            <a:xfrm>
              <a:off x="1637475" y="20241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69"/>
            <p:cNvSpPr/>
            <p:nvPr/>
          </p:nvSpPr>
          <p:spPr>
            <a:xfrm>
              <a:off x="1637230" y="20241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69"/>
            <p:cNvSpPr/>
            <p:nvPr/>
          </p:nvSpPr>
          <p:spPr>
            <a:xfrm>
              <a:off x="1638235" y="2024217"/>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69"/>
            <p:cNvSpPr/>
            <p:nvPr/>
          </p:nvSpPr>
          <p:spPr>
            <a:xfrm>
              <a:off x="1639756" y="2024788"/>
              <a:ext cx="109" cy="109"/>
            </a:xfrm>
            <a:custGeom>
              <a:rect b="b" l="l" r="r" t="t"/>
              <a:pathLst>
                <a:path extrusionOk="0" h="8" w="8">
                  <a:moveTo>
                    <a:pt x="0" y="0"/>
                  </a:moveTo>
                  <a:lnTo>
                    <a:pt x="7"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69"/>
            <p:cNvSpPr/>
            <p:nvPr/>
          </p:nvSpPr>
          <p:spPr>
            <a:xfrm>
              <a:off x="1637855" y="202416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69"/>
            <p:cNvSpPr/>
            <p:nvPr/>
          </p:nvSpPr>
          <p:spPr>
            <a:xfrm>
              <a:off x="1639946" y="2025018"/>
              <a:ext cx="149" cy="163"/>
            </a:xfrm>
            <a:custGeom>
              <a:rect b="b" l="l" r="r" t="t"/>
              <a:pathLst>
                <a:path extrusionOk="0" h="12" w="11">
                  <a:moveTo>
                    <a:pt x="11"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69"/>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69"/>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69"/>
            <p:cNvSpPr/>
            <p:nvPr/>
          </p:nvSpPr>
          <p:spPr>
            <a:xfrm>
              <a:off x="1594502" y="2005155"/>
              <a:ext cx="109" cy="163"/>
            </a:xfrm>
            <a:custGeom>
              <a:rect b="b" l="l" r="r" t="t"/>
              <a:pathLst>
                <a:path extrusionOk="0" h="12" w="8">
                  <a:moveTo>
                    <a:pt x="0" y="1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69"/>
            <p:cNvSpPr/>
            <p:nvPr/>
          </p:nvSpPr>
          <p:spPr>
            <a:xfrm>
              <a:off x="1621019" y="202849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69"/>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69"/>
            <p:cNvSpPr/>
            <p:nvPr/>
          </p:nvSpPr>
          <p:spPr>
            <a:xfrm>
              <a:off x="1621494" y="2028535"/>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69"/>
            <p:cNvSpPr/>
            <p:nvPr/>
          </p:nvSpPr>
          <p:spPr>
            <a:xfrm>
              <a:off x="1619878" y="2028589"/>
              <a:ext cx="353" cy="54"/>
            </a:xfrm>
            <a:custGeom>
              <a:rect b="b" l="l" r="r" t="t"/>
              <a:pathLst>
                <a:path extrusionOk="0" h="4" w="26">
                  <a:moveTo>
                    <a:pt x="25"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69"/>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69"/>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69"/>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69"/>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69"/>
            <p:cNvSpPr/>
            <p:nvPr/>
          </p:nvSpPr>
          <p:spPr>
            <a:xfrm>
              <a:off x="1622254" y="202863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69"/>
            <p:cNvSpPr/>
            <p:nvPr/>
          </p:nvSpPr>
          <p:spPr>
            <a:xfrm>
              <a:off x="1599444" y="1983621"/>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69"/>
            <p:cNvSpPr/>
            <p:nvPr/>
          </p:nvSpPr>
          <p:spPr>
            <a:xfrm>
              <a:off x="1591365" y="2001489"/>
              <a:ext cx="244" cy="299"/>
            </a:xfrm>
            <a:custGeom>
              <a:rect b="b" l="l" r="r" t="t"/>
              <a:pathLst>
                <a:path extrusionOk="0" h="22" w="18">
                  <a:moveTo>
                    <a:pt x="18"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69"/>
            <p:cNvSpPr/>
            <p:nvPr/>
          </p:nvSpPr>
          <p:spPr>
            <a:xfrm>
              <a:off x="1594067" y="2004869"/>
              <a:ext cx="258" cy="394"/>
            </a:xfrm>
            <a:custGeom>
              <a:rect b="b" l="l" r="r" t="t"/>
              <a:pathLst>
                <a:path extrusionOk="0" h="29" w="19">
                  <a:moveTo>
                    <a:pt x="18"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69"/>
            <p:cNvSpPr/>
            <p:nvPr/>
          </p:nvSpPr>
          <p:spPr>
            <a:xfrm>
              <a:off x="1599064" y="1984055"/>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69"/>
            <p:cNvSpPr/>
            <p:nvPr/>
          </p:nvSpPr>
          <p:spPr>
            <a:xfrm>
              <a:off x="1599824" y="1983105"/>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69"/>
            <p:cNvSpPr/>
            <p:nvPr/>
          </p:nvSpPr>
          <p:spPr>
            <a:xfrm>
              <a:off x="1593266" y="2003824"/>
              <a:ext cx="299" cy="394"/>
            </a:xfrm>
            <a:custGeom>
              <a:rect b="b" l="l" r="r" t="t"/>
              <a:pathLst>
                <a:path extrusionOk="0" h="29" w="22">
                  <a:moveTo>
                    <a:pt x="21"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69"/>
            <p:cNvSpPr/>
            <p:nvPr/>
          </p:nvSpPr>
          <p:spPr>
            <a:xfrm>
              <a:off x="1591936" y="2002154"/>
              <a:ext cx="244" cy="299"/>
            </a:xfrm>
            <a:custGeom>
              <a:rect b="b" l="l" r="r" t="t"/>
              <a:pathLst>
                <a:path extrusionOk="0" h="22" w="18">
                  <a:moveTo>
                    <a:pt x="18"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69"/>
            <p:cNvSpPr/>
            <p:nvPr/>
          </p:nvSpPr>
          <p:spPr>
            <a:xfrm>
              <a:off x="1590890" y="2000973"/>
              <a:ext cx="204" cy="204"/>
            </a:xfrm>
            <a:custGeom>
              <a:rect b="b" l="l" r="r" t="t"/>
              <a:pathLst>
                <a:path extrusionOk="0" h="15" w="15">
                  <a:moveTo>
                    <a:pt x="1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69"/>
            <p:cNvSpPr/>
            <p:nvPr/>
          </p:nvSpPr>
          <p:spPr>
            <a:xfrm>
              <a:off x="1598344" y="1984815"/>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69"/>
            <p:cNvSpPr/>
            <p:nvPr/>
          </p:nvSpPr>
          <p:spPr>
            <a:xfrm>
              <a:off x="1592547" y="2002914"/>
              <a:ext cx="299" cy="394"/>
            </a:xfrm>
            <a:custGeom>
              <a:rect b="b" l="l" r="r" t="t"/>
              <a:pathLst>
                <a:path extrusionOk="0" h="29" w="22">
                  <a:moveTo>
                    <a:pt x="22"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69"/>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69"/>
            <p:cNvSpPr/>
            <p:nvPr/>
          </p:nvSpPr>
          <p:spPr>
            <a:xfrm>
              <a:off x="1600245" y="1982534"/>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69"/>
            <p:cNvSpPr/>
            <p:nvPr/>
          </p:nvSpPr>
          <p:spPr>
            <a:xfrm>
              <a:off x="1598684" y="1984476"/>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69"/>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69"/>
            <p:cNvSpPr/>
            <p:nvPr/>
          </p:nvSpPr>
          <p:spPr>
            <a:xfrm>
              <a:off x="1590456" y="200053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69"/>
            <p:cNvSpPr/>
            <p:nvPr/>
          </p:nvSpPr>
          <p:spPr>
            <a:xfrm>
              <a:off x="1619783" y="1999968"/>
              <a:ext cx="109" cy="353"/>
            </a:xfrm>
            <a:custGeom>
              <a:rect b="b" l="l" r="r" t="t"/>
              <a:pathLst>
                <a:path extrusionOk="0" h="26" w="8">
                  <a:moveTo>
                    <a:pt x="8"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69"/>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69"/>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69"/>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69"/>
            <p:cNvSpPr/>
            <p:nvPr/>
          </p:nvSpPr>
          <p:spPr>
            <a:xfrm>
              <a:off x="1619552" y="2000688"/>
              <a:ext cx="109" cy="299"/>
            </a:xfrm>
            <a:custGeom>
              <a:rect b="b" l="l" r="r" t="t"/>
              <a:pathLst>
                <a:path extrusionOk="0" h="22" w="8">
                  <a:moveTo>
                    <a:pt x="7"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69"/>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69"/>
            <p:cNvSpPr/>
            <p:nvPr/>
          </p:nvSpPr>
          <p:spPr>
            <a:xfrm>
              <a:off x="1620598" y="2025073"/>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69"/>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69"/>
            <p:cNvSpPr/>
            <p:nvPr/>
          </p:nvSpPr>
          <p:spPr>
            <a:xfrm>
              <a:off x="1622118" y="2027924"/>
              <a:ext cx="339" cy="584"/>
            </a:xfrm>
            <a:custGeom>
              <a:rect b="b" l="l" r="r" t="t"/>
              <a:pathLst>
                <a:path extrusionOk="0" h="43" w="25">
                  <a:moveTo>
                    <a:pt x="0" y="0"/>
                  </a:moveTo>
                  <a:lnTo>
                    <a:pt x="25"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69"/>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69"/>
            <p:cNvSpPr/>
            <p:nvPr/>
          </p:nvSpPr>
          <p:spPr>
            <a:xfrm>
              <a:off x="1619742" y="2023403"/>
              <a:ext cx="299" cy="584"/>
            </a:xfrm>
            <a:custGeom>
              <a:rect b="b" l="l" r="r" t="t"/>
              <a:pathLst>
                <a:path extrusionOk="0" h="43" w="22">
                  <a:moveTo>
                    <a:pt x="0" y="1"/>
                  </a:moveTo>
                  <a:lnTo>
                    <a:pt x="21"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69"/>
            <p:cNvSpPr/>
            <p:nvPr/>
          </p:nvSpPr>
          <p:spPr>
            <a:xfrm>
              <a:off x="1621548" y="2026879"/>
              <a:ext cx="434" cy="815"/>
            </a:xfrm>
            <a:custGeom>
              <a:rect b="b" l="l" r="r" t="t"/>
              <a:pathLst>
                <a:path extrusionOk="0" h="60" w="32">
                  <a:moveTo>
                    <a:pt x="0" y="0"/>
                  </a:moveTo>
                  <a:lnTo>
                    <a:pt x="32"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69"/>
            <p:cNvSpPr/>
            <p:nvPr/>
          </p:nvSpPr>
          <p:spPr>
            <a:xfrm>
              <a:off x="1621073" y="2025928"/>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69"/>
            <p:cNvSpPr/>
            <p:nvPr/>
          </p:nvSpPr>
          <p:spPr>
            <a:xfrm>
              <a:off x="1620123" y="2024122"/>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69"/>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69"/>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69"/>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69"/>
            <p:cNvSpPr/>
            <p:nvPr/>
          </p:nvSpPr>
          <p:spPr>
            <a:xfrm>
              <a:off x="1659470" y="2015473"/>
              <a:ext cx="258" cy="299"/>
            </a:xfrm>
            <a:custGeom>
              <a:rect b="b" l="l" r="r" t="t"/>
              <a:pathLst>
                <a:path extrusionOk="0" h="22" w="19">
                  <a:moveTo>
                    <a:pt x="18"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69"/>
            <p:cNvSpPr/>
            <p:nvPr/>
          </p:nvSpPr>
          <p:spPr>
            <a:xfrm>
              <a:off x="1656714" y="2018936"/>
              <a:ext cx="163" cy="258"/>
            </a:xfrm>
            <a:custGeom>
              <a:rect b="b" l="l" r="r" t="t"/>
              <a:pathLst>
                <a:path extrusionOk="0" h="19" w="12">
                  <a:moveTo>
                    <a:pt x="1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69"/>
            <p:cNvSpPr/>
            <p:nvPr/>
          </p:nvSpPr>
          <p:spPr>
            <a:xfrm>
              <a:off x="1660760" y="2014143"/>
              <a:ext cx="149" cy="204"/>
            </a:xfrm>
            <a:custGeom>
              <a:rect b="b" l="l" r="r" t="t"/>
              <a:pathLst>
                <a:path extrusionOk="0" h="15" w="11">
                  <a:moveTo>
                    <a:pt x="11"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69"/>
            <p:cNvSpPr/>
            <p:nvPr/>
          </p:nvSpPr>
          <p:spPr>
            <a:xfrm>
              <a:off x="1654487" y="2022412"/>
              <a:ext cx="204" cy="339"/>
            </a:xfrm>
            <a:custGeom>
              <a:rect b="b" l="l" r="r" t="t"/>
              <a:pathLst>
                <a:path extrusionOk="0" h="25" w="15">
                  <a:moveTo>
                    <a:pt x="14"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69"/>
            <p:cNvSpPr/>
            <p:nvPr/>
          </p:nvSpPr>
          <p:spPr>
            <a:xfrm>
              <a:off x="1660095" y="2014808"/>
              <a:ext cx="244" cy="244"/>
            </a:xfrm>
            <a:custGeom>
              <a:rect b="b" l="l" r="r" t="t"/>
              <a:pathLst>
                <a:path extrusionOk="0" h="18" w="18">
                  <a:moveTo>
                    <a:pt x="18"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69"/>
            <p:cNvSpPr/>
            <p:nvPr/>
          </p:nvSpPr>
          <p:spPr>
            <a:xfrm>
              <a:off x="1655478" y="2020646"/>
              <a:ext cx="204" cy="394"/>
            </a:xfrm>
            <a:custGeom>
              <a:rect b="b" l="l" r="r" t="t"/>
              <a:pathLst>
                <a:path extrusionOk="0" h="29" w="15">
                  <a:moveTo>
                    <a:pt x="15" y="1"/>
                  </a:moveTo>
                  <a:lnTo>
                    <a:pt x="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69"/>
            <p:cNvSpPr/>
            <p:nvPr/>
          </p:nvSpPr>
          <p:spPr>
            <a:xfrm>
              <a:off x="1654962" y="2021556"/>
              <a:ext cx="204" cy="339"/>
            </a:xfrm>
            <a:custGeom>
              <a:rect b="b" l="l" r="r" t="t"/>
              <a:pathLst>
                <a:path extrusionOk="0" h="25" w="15">
                  <a:moveTo>
                    <a:pt x="14"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69"/>
            <p:cNvSpPr/>
            <p:nvPr/>
          </p:nvSpPr>
          <p:spPr>
            <a:xfrm>
              <a:off x="1656049" y="2019791"/>
              <a:ext cx="258" cy="353"/>
            </a:xfrm>
            <a:custGeom>
              <a:rect b="b" l="l" r="r" t="t"/>
              <a:pathLst>
                <a:path extrusionOk="0" h="26" w="19">
                  <a:moveTo>
                    <a:pt x="18"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69"/>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69"/>
            <p:cNvSpPr/>
            <p:nvPr/>
          </p:nvSpPr>
          <p:spPr>
            <a:xfrm>
              <a:off x="1658194" y="2017035"/>
              <a:ext cx="204" cy="258"/>
            </a:xfrm>
            <a:custGeom>
              <a:rect b="b" l="l" r="r" t="t"/>
              <a:pathLst>
                <a:path extrusionOk="0" h="19" w="15">
                  <a:moveTo>
                    <a:pt x="14"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69"/>
            <p:cNvSpPr/>
            <p:nvPr/>
          </p:nvSpPr>
          <p:spPr>
            <a:xfrm>
              <a:off x="1645268" y="2027395"/>
              <a:ext cx="489" cy="109"/>
            </a:xfrm>
            <a:custGeom>
              <a:rect b="b" l="l" r="r" t="t"/>
              <a:pathLst>
                <a:path extrusionOk="0" h="8" w="36">
                  <a:moveTo>
                    <a:pt x="3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69"/>
            <p:cNvSpPr/>
            <p:nvPr/>
          </p:nvSpPr>
          <p:spPr>
            <a:xfrm>
              <a:off x="1658859" y="2016234"/>
              <a:ext cx="244" cy="299"/>
            </a:xfrm>
            <a:custGeom>
              <a:rect b="b" l="l" r="r" t="t"/>
              <a:pathLst>
                <a:path extrusionOk="0" h="22" w="18">
                  <a:moveTo>
                    <a:pt x="18"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69"/>
            <p:cNvSpPr/>
            <p:nvPr/>
          </p:nvSpPr>
          <p:spPr>
            <a:xfrm>
              <a:off x="1661371" y="2013613"/>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69"/>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69"/>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69"/>
            <p:cNvSpPr/>
            <p:nvPr/>
          </p:nvSpPr>
          <p:spPr>
            <a:xfrm>
              <a:off x="1643123" y="2023688"/>
              <a:ext cx="68" cy="163"/>
            </a:xfrm>
            <a:custGeom>
              <a:rect b="b" l="l" r="r" t="t"/>
              <a:pathLst>
                <a:path extrusionOk="0" h="12" w="5">
                  <a:moveTo>
                    <a:pt x="1"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69"/>
            <p:cNvSpPr/>
            <p:nvPr/>
          </p:nvSpPr>
          <p:spPr>
            <a:xfrm>
              <a:off x="1643082" y="2023837"/>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69"/>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69"/>
            <p:cNvSpPr/>
            <p:nvPr/>
          </p:nvSpPr>
          <p:spPr>
            <a:xfrm>
              <a:off x="1644128" y="2004353"/>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69"/>
            <p:cNvSpPr/>
            <p:nvPr/>
          </p:nvSpPr>
          <p:spPr>
            <a:xfrm>
              <a:off x="1644358" y="200378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69"/>
            <p:cNvSpPr/>
            <p:nvPr/>
          </p:nvSpPr>
          <p:spPr>
            <a:xfrm>
              <a:off x="1644834" y="2002059"/>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69"/>
            <p:cNvSpPr/>
            <p:nvPr/>
          </p:nvSpPr>
          <p:spPr>
            <a:xfrm>
              <a:off x="1644033" y="2004544"/>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69"/>
            <p:cNvSpPr/>
            <p:nvPr/>
          </p:nvSpPr>
          <p:spPr>
            <a:xfrm>
              <a:off x="1643028" y="2023878"/>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69"/>
            <p:cNvSpPr/>
            <p:nvPr/>
          </p:nvSpPr>
          <p:spPr>
            <a:xfrm>
              <a:off x="1643693" y="2005114"/>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69"/>
            <p:cNvSpPr/>
            <p:nvPr/>
          </p:nvSpPr>
          <p:spPr>
            <a:xfrm>
              <a:off x="1644453" y="2003389"/>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69"/>
            <p:cNvSpPr/>
            <p:nvPr/>
          </p:nvSpPr>
          <p:spPr>
            <a:xfrm>
              <a:off x="1642607" y="2024598"/>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69"/>
            <p:cNvSpPr/>
            <p:nvPr/>
          </p:nvSpPr>
          <p:spPr>
            <a:xfrm>
              <a:off x="1642987" y="2024027"/>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69"/>
            <p:cNvSpPr/>
            <p:nvPr/>
          </p:nvSpPr>
          <p:spPr>
            <a:xfrm>
              <a:off x="1642702" y="202440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69"/>
            <p:cNvSpPr/>
            <p:nvPr/>
          </p:nvSpPr>
          <p:spPr>
            <a:xfrm>
              <a:off x="1643652" y="200520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69"/>
            <p:cNvSpPr/>
            <p:nvPr/>
          </p:nvSpPr>
          <p:spPr>
            <a:xfrm>
              <a:off x="1642838" y="2024258"/>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69"/>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69"/>
            <p:cNvSpPr/>
            <p:nvPr/>
          </p:nvSpPr>
          <p:spPr>
            <a:xfrm>
              <a:off x="1644698" y="2002588"/>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69"/>
            <p:cNvSpPr/>
            <p:nvPr/>
          </p:nvSpPr>
          <p:spPr>
            <a:xfrm>
              <a:off x="1643937" y="2004734"/>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69"/>
            <p:cNvSpPr/>
            <p:nvPr/>
          </p:nvSpPr>
          <p:spPr>
            <a:xfrm>
              <a:off x="1642267" y="20252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69"/>
            <p:cNvSpPr/>
            <p:nvPr/>
          </p:nvSpPr>
          <p:spPr>
            <a:xfrm>
              <a:off x="1644603" y="2003009"/>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69"/>
            <p:cNvSpPr/>
            <p:nvPr/>
          </p:nvSpPr>
          <p:spPr>
            <a:xfrm>
              <a:off x="1642892" y="2024122"/>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69"/>
            <p:cNvSpPr/>
            <p:nvPr/>
          </p:nvSpPr>
          <p:spPr>
            <a:xfrm>
              <a:off x="1643598" y="200525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69"/>
            <p:cNvSpPr/>
            <p:nvPr/>
          </p:nvSpPr>
          <p:spPr>
            <a:xfrm>
              <a:off x="1643842" y="200486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69"/>
            <p:cNvSpPr/>
            <p:nvPr/>
          </p:nvSpPr>
          <p:spPr>
            <a:xfrm>
              <a:off x="1642458" y="202488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69"/>
            <p:cNvSpPr/>
            <p:nvPr/>
          </p:nvSpPr>
          <p:spPr>
            <a:xfrm>
              <a:off x="1643747" y="2004964"/>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69"/>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69"/>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69"/>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69"/>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69"/>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69"/>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69"/>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69"/>
            <p:cNvSpPr/>
            <p:nvPr/>
          </p:nvSpPr>
          <p:spPr>
            <a:xfrm>
              <a:off x="1464633" y="2038813"/>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69"/>
            <p:cNvSpPr/>
            <p:nvPr/>
          </p:nvSpPr>
          <p:spPr>
            <a:xfrm>
              <a:off x="1462501" y="2038053"/>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69"/>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69"/>
            <p:cNvSpPr/>
            <p:nvPr/>
          </p:nvSpPr>
          <p:spPr>
            <a:xfrm>
              <a:off x="1463112" y="2038338"/>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69"/>
            <p:cNvSpPr/>
            <p:nvPr/>
          </p:nvSpPr>
          <p:spPr>
            <a:xfrm>
              <a:off x="1464158" y="2038718"/>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69"/>
            <p:cNvSpPr/>
            <p:nvPr/>
          </p:nvSpPr>
          <p:spPr>
            <a:xfrm>
              <a:off x="1463642" y="2038569"/>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69"/>
            <p:cNvSpPr/>
            <p:nvPr/>
          </p:nvSpPr>
          <p:spPr>
            <a:xfrm>
              <a:off x="1478048" y="2043891"/>
              <a:ext cx="149" cy="163"/>
            </a:xfrm>
            <a:custGeom>
              <a:rect b="b" l="l" r="r" t="t"/>
              <a:pathLst>
                <a:path extrusionOk="0" h="12" w="11">
                  <a:moveTo>
                    <a:pt x="0"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69"/>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69"/>
            <p:cNvSpPr/>
            <p:nvPr/>
          </p:nvSpPr>
          <p:spPr>
            <a:xfrm>
              <a:off x="1459026" y="2036152"/>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69"/>
            <p:cNvSpPr/>
            <p:nvPr/>
          </p:nvSpPr>
          <p:spPr>
            <a:xfrm>
              <a:off x="1457559" y="2035147"/>
              <a:ext cx="244" cy="163"/>
            </a:xfrm>
            <a:custGeom>
              <a:rect b="b" l="l" r="r" t="t"/>
              <a:pathLst>
                <a:path extrusionOk="0" h="12" w="18">
                  <a:moveTo>
                    <a:pt x="0"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69"/>
            <p:cNvSpPr/>
            <p:nvPr/>
          </p:nvSpPr>
          <p:spPr>
            <a:xfrm>
              <a:off x="1458265" y="2035622"/>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69"/>
            <p:cNvSpPr/>
            <p:nvPr/>
          </p:nvSpPr>
          <p:spPr>
            <a:xfrm>
              <a:off x="1477192" y="2043090"/>
              <a:ext cx="434" cy="394"/>
            </a:xfrm>
            <a:custGeom>
              <a:rect b="b" l="l" r="r" t="t"/>
              <a:pathLst>
                <a:path extrusionOk="0" h="29" w="32">
                  <a:moveTo>
                    <a:pt x="0" y="0"/>
                  </a:moveTo>
                  <a:lnTo>
                    <a:pt x="32"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69"/>
            <p:cNvSpPr/>
            <p:nvPr/>
          </p:nvSpPr>
          <p:spPr>
            <a:xfrm>
              <a:off x="1460356" y="2036912"/>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69"/>
            <p:cNvSpPr/>
            <p:nvPr/>
          </p:nvSpPr>
          <p:spPr>
            <a:xfrm>
              <a:off x="1456935" y="2034726"/>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69"/>
            <p:cNvSpPr/>
            <p:nvPr/>
          </p:nvSpPr>
          <p:spPr>
            <a:xfrm>
              <a:off x="1459691" y="2036532"/>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69"/>
            <p:cNvSpPr/>
            <p:nvPr/>
          </p:nvSpPr>
          <p:spPr>
            <a:xfrm>
              <a:off x="1461021" y="2037293"/>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69"/>
            <p:cNvSpPr/>
            <p:nvPr/>
          </p:nvSpPr>
          <p:spPr>
            <a:xfrm>
              <a:off x="1461687" y="2037673"/>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69"/>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69"/>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69"/>
            <p:cNvSpPr/>
            <p:nvPr/>
          </p:nvSpPr>
          <p:spPr>
            <a:xfrm>
              <a:off x="1449100" y="2076925"/>
              <a:ext cx="530" cy="109"/>
            </a:xfrm>
            <a:custGeom>
              <a:rect b="b" l="l" r="r" t="t"/>
              <a:pathLst>
                <a:path extrusionOk="0" h="8" w="39">
                  <a:moveTo>
                    <a:pt x="39"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69"/>
            <p:cNvSpPr/>
            <p:nvPr/>
          </p:nvSpPr>
          <p:spPr>
            <a:xfrm>
              <a:off x="1446724" y="2070462"/>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69"/>
            <p:cNvSpPr/>
            <p:nvPr/>
          </p:nvSpPr>
          <p:spPr>
            <a:xfrm>
              <a:off x="1451897" y="2077400"/>
              <a:ext cx="258" cy="204"/>
            </a:xfrm>
            <a:custGeom>
              <a:rect b="b" l="l" r="r" t="t"/>
              <a:pathLst>
                <a:path extrusionOk="0" h="15" w="19">
                  <a:moveTo>
                    <a:pt x="1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69"/>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69"/>
            <p:cNvSpPr/>
            <p:nvPr/>
          </p:nvSpPr>
          <p:spPr>
            <a:xfrm>
              <a:off x="1447104" y="2071087"/>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69"/>
            <p:cNvSpPr/>
            <p:nvPr/>
          </p:nvSpPr>
          <p:spPr>
            <a:xfrm>
              <a:off x="1447580" y="2072933"/>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69"/>
            <p:cNvSpPr/>
            <p:nvPr/>
          </p:nvSpPr>
          <p:spPr>
            <a:xfrm>
              <a:off x="1482705" y="2049974"/>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69"/>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69"/>
            <p:cNvSpPr/>
            <p:nvPr/>
          </p:nvSpPr>
          <p:spPr>
            <a:xfrm>
              <a:off x="1482460" y="2050313"/>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69"/>
            <p:cNvSpPr/>
            <p:nvPr/>
          </p:nvSpPr>
          <p:spPr>
            <a:xfrm>
              <a:off x="1482610" y="2050123"/>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69"/>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69"/>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69"/>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69"/>
            <p:cNvSpPr/>
            <p:nvPr/>
          </p:nvSpPr>
          <p:spPr>
            <a:xfrm>
              <a:off x="1450947" y="2076980"/>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69"/>
            <p:cNvSpPr/>
            <p:nvPr/>
          </p:nvSpPr>
          <p:spPr>
            <a:xfrm>
              <a:off x="1452237" y="2077645"/>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69"/>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69"/>
            <p:cNvSpPr/>
            <p:nvPr/>
          </p:nvSpPr>
          <p:spPr>
            <a:xfrm>
              <a:off x="1450621" y="2076884"/>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69"/>
            <p:cNvSpPr/>
            <p:nvPr/>
          </p:nvSpPr>
          <p:spPr>
            <a:xfrm>
              <a:off x="1451286" y="2077075"/>
              <a:ext cx="204" cy="54"/>
            </a:xfrm>
            <a:custGeom>
              <a:rect b="b" l="l" r="r" t="t"/>
              <a:pathLst>
                <a:path extrusionOk="0" h="4" w="15">
                  <a:moveTo>
                    <a:pt x="1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69"/>
            <p:cNvSpPr/>
            <p:nvPr/>
          </p:nvSpPr>
          <p:spPr>
            <a:xfrm>
              <a:off x="1450336" y="2076884"/>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69"/>
            <p:cNvSpPr/>
            <p:nvPr/>
          </p:nvSpPr>
          <p:spPr>
            <a:xfrm>
              <a:off x="1447580" y="2072417"/>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69"/>
            <p:cNvSpPr/>
            <p:nvPr/>
          </p:nvSpPr>
          <p:spPr>
            <a:xfrm>
              <a:off x="1480899" y="2047082"/>
              <a:ext cx="339" cy="339"/>
            </a:xfrm>
            <a:custGeom>
              <a:rect b="b" l="l" r="r" t="t"/>
              <a:pathLst>
                <a:path extrusionOk="0" h="25" w="25">
                  <a:moveTo>
                    <a:pt x="0" y="0"/>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69"/>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69"/>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69"/>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69"/>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69"/>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69"/>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69"/>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69"/>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69"/>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69"/>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69"/>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69"/>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69"/>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69"/>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69"/>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69"/>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69"/>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69"/>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69"/>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69"/>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69"/>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69"/>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69"/>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69"/>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69"/>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69"/>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69"/>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69"/>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69"/>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69"/>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69"/>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69"/>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69"/>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69"/>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69"/>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69"/>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69"/>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69"/>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69"/>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69"/>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69"/>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69"/>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69"/>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69"/>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69"/>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69"/>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69"/>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69"/>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69"/>
            <p:cNvSpPr/>
            <p:nvPr/>
          </p:nvSpPr>
          <p:spPr>
            <a:xfrm>
              <a:off x="1318906" y="1844641"/>
              <a:ext cx="339" cy="149"/>
            </a:xfrm>
            <a:custGeom>
              <a:rect b="b" l="l" r="r" t="t"/>
              <a:pathLst>
                <a:path extrusionOk="0" h="11" w="25">
                  <a:moveTo>
                    <a:pt x="25"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69"/>
            <p:cNvSpPr/>
            <p:nvPr/>
          </p:nvSpPr>
          <p:spPr>
            <a:xfrm>
              <a:off x="1317765" y="1844302"/>
              <a:ext cx="299" cy="68"/>
            </a:xfrm>
            <a:custGeom>
              <a:rect b="b" l="l" r="r" t="t"/>
              <a:pathLst>
                <a:path extrusionOk="0" h="5" w="22">
                  <a:moveTo>
                    <a:pt x="2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69"/>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69"/>
            <p:cNvSpPr/>
            <p:nvPr/>
          </p:nvSpPr>
          <p:spPr>
            <a:xfrm>
              <a:off x="1252838" y="1797147"/>
              <a:ext cx="244" cy="258"/>
            </a:xfrm>
            <a:custGeom>
              <a:rect b="b" l="l" r="r" t="t"/>
              <a:pathLst>
                <a:path extrusionOk="0" h="19" w="18">
                  <a:moveTo>
                    <a:pt x="0" y="1"/>
                  </a:moveTo>
                  <a:lnTo>
                    <a:pt x="1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69"/>
            <p:cNvSpPr/>
            <p:nvPr/>
          </p:nvSpPr>
          <p:spPr>
            <a:xfrm>
              <a:off x="1318240" y="1844397"/>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69"/>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69"/>
            <p:cNvSpPr/>
            <p:nvPr/>
          </p:nvSpPr>
          <p:spPr>
            <a:xfrm>
              <a:off x="1122833" y="16518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69"/>
            <p:cNvSpPr/>
            <p:nvPr/>
          </p:nvSpPr>
          <p:spPr>
            <a:xfrm>
              <a:off x="1124734" y="1651746"/>
              <a:ext cx="530" cy="68"/>
            </a:xfrm>
            <a:custGeom>
              <a:rect b="b" l="l" r="r" t="t"/>
              <a:pathLst>
                <a:path extrusionOk="0" h="5" w="39">
                  <a:moveTo>
                    <a:pt x="0" y="4"/>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69"/>
            <p:cNvSpPr/>
            <p:nvPr/>
          </p:nvSpPr>
          <p:spPr>
            <a:xfrm>
              <a:off x="1125969" y="1651556"/>
              <a:ext cx="489" cy="109"/>
            </a:xfrm>
            <a:custGeom>
              <a:rect b="b" l="l" r="r" t="t"/>
              <a:pathLst>
                <a:path extrusionOk="0" h="8" w="36">
                  <a:moveTo>
                    <a:pt x="0" y="8"/>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69"/>
            <p:cNvSpPr/>
            <p:nvPr/>
          </p:nvSpPr>
          <p:spPr>
            <a:xfrm>
              <a:off x="1117076" y="1651515"/>
              <a:ext cx="448" cy="54"/>
            </a:xfrm>
            <a:custGeom>
              <a:rect b="b" l="l" r="r" t="t"/>
              <a:pathLst>
                <a:path extrusionOk="0" h="4" w="33">
                  <a:moveTo>
                    <a:pt x="1"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69"/>
            <p:cNvSpPr/>
            <p:nvPr/>
          </p:nvSpPr>
          <p:spPr>
            <a:xfrm>
              <a:off x="1120783" y="1651841"/>
              <a:ext cx="394" cy="14"/>
            </a:xfrm>
            <a:custGeom>
              <a:rect b="b" l="l" r="r" t="t"/>
              <a:pathLst>
                <a:path extrusionOk="0" h="1" w="29">
                  <a:moveTo>
                    <a:pt x="1" y="1"/>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69"/>
            <p:cNvSpPr/>
            <p:nvPr/>
          </p:nvSpPr>
          <p:spPr>
            <a:xfrm>
              <a:off x="1123539" y="1651895"/>
              <a:ext cx="543" cy="14"/>
            </a:xfrm>
            <a:custGeom>
              <a:rect b="b" l="l" r="r" t="t"/>
              <a:pathLst>
                <a:path extrusionOk="0" h="1" w="40">
                  <a:moveTo>
                    <a:pt x="1" y="0"/>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69"/>
            <p:cNvSpPr/>
            <p:nvPr/>
          </p:nvSpPr>
          <p:spPr>
            <a:xfrm>
              <a:off x="1119072" y="1651705"/>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69"/>
            <p:cNvSpPr/>
            <p:nvPr/>
          </p:nvSpPr>
          <p:spPr>
            <a:xfrm>
              <a:off x="1543206" y="1679322"/>
              <a:ext cx="258" cy="434"/>
            </a:xfrm>
            <a:custGeom>
              <a:rect b="b" l="l" r="r" t="t"/>
              <a:pathLst>
                <a:path extrusionOk="0" h="32" w="19">
                  <a:moveTo>
                    <a:pt x="1" y="0"/>
                  </a:moveTo>
                  <a:lnTo>
                    <a:pt x="18"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69"/>
            <p:cNvSpPr/>
            <p:nvPr/>
          </p:nvSpPr>
          <p:spPr>
            <a:xfrm>
              <a:off x="1543736" y="1680177"/>
              <a:ext cx="299" cy="434"/>
            </a:xfrm>
            <a:custGeom>
              <a:rect b="b" l="l" r="r" t="t"/>
              <a:pathLst>
                <a:path extrusionOk="0" h="32" w="22">
                  <a:moveTo>
                    <a:pt x="0" y="0"/>
                  </a:moveTo>
                  <a:lnTo>
                    <a:pt x="2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69"/>
            <p:cNvSpPr/>
            <p:nvPr/>
          </p:nvSpPr>
          <p:spPr>
            <a:xfrm>
              <a:off x="1542731" y="1678507"/>
              <a:ext cx="258" cy="394"/>
            </a:xfrm>
            <a:custGeom>
              <a:rect b="b" l="l" r="r" t="t"/>
              <a:pathLst>
                <a:path extrusionOk="0" h="29" w="19">
                  <a:moveTo>
                    <a:pt x="1" y="1"/>
                  </a:moveTo>
                  <a:lnTo>
                    <a:pt x="1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69"/>
            <p:cNvSpPr/>
            <p:nvPr/>
          </p:nvSpPr>
          <p:spPr>
            <a:xfrm>
              <a:off x="1544251" y="1681032"/>
              <a:ext cx="299" cy="394"/>
            </a:xfrm>
            <a:custGeom>
              <a:rect b="b" l="l" r="r" t="t"/>
              <a:pathLst>
                <a:path extrusionOk="0" h="29" w="22">
                  <a:moveTo>
                    <a:pt x="1" y="0"/>
                  </a:moveTo>
                  <a:lnTo>
                    <a:pt x="22"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69"/>
            <p:cNvSpPr/>
            <p:nvPr/>
          </p:nvSpPr>
          <p:spPr>
            <a:xfrm>
              <a:off x="1544876" y="1681888"/>
              <a:ext cx="299" cy="394"/>
            </a:xfrm>
            <a:custGeom>
              <a:rect b="b" l="l" r="r" t="t"/>
              <a:pathLst>
                <a:path extrusionOk="0" h="29" w="22">
                  <a:moveTo>
                    <a:pt x="0" y="0"/>
                  </a:moveTo>
                  <a:lnTo>
                    <a:pt x="2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69"/>
            <p:cNvSpPr/>
            <p:nvPr/>
          </p:nvSpPr>
          <p:spPr>
            <a:xfrm>
              <a:off x="1478333" y="1688541"/>
              <a:ext cx="530" cy="434"/>
            </a:xfrm>
            <a:custGeom>
              <a:rect b="b" l="l" r="r" t="t"/>
              <a:pathLst>
                <a:path extrusionOk="0" h="32" w="39">
                  <a:moveTo>
                    <a:pt x="0" y="32"/>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69"/>
            <p:cNvSpPr/>
            <p:nvPr/>
          </p:nvSpPr>
          <p:spPr>
            <a:xfrm>
              <a:off x="1478944" y="1688011"/>
              <a:ext cx="489" cy="448"/>
            </a:xfrm>
            <a:custGeom>
              <a:rect b="b" l="l" r="r" t="t"/>
              <a:pathLst>
                <a:path extrusionOk="0" h="33" w="36">
                  <a:moveTo>
                    <a:pt x="1" y="32"/>
                  </a:moveTo>
                  <a:lnTo>
                    <a:pt x="3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69"/>
            <p:cNvSpPr/>
            <p:nvPr/>
          </p:nvSpPr>
          <p:spPr>
            <a:xfrm>
              <a:off x="1542310" y="1677706"/>
              <a:ext cx="244" cy="434"/>
            </a:xfrm>
            <a:custGeom>
              <a:rect b="b" l="l" r="r" t="t"/>
              <a:pathLst>
                <a:path extrusionOk="0" h="32" w="18">
                  <a:moveTo>
                    <a:pt x="0" y="0"/>
                  </a:moveTo>
                  <a:lnTo>
                    <a:pt x="18"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69"/>
            <p:cNvSpPr/>
            <p:nvPr/>
          </p:nvSpPr>
          <p:spPr>
            <a:xfrm>
              <a:off x="1539689" y="1670714"/>
              <a:ext cx="109" cy="353"/>
            </a:xfrm>
            <a:custGeom>
              <a:rect b="b" l="l" r="r" t="t"/>
              <a:pathLst>
                <a:path extrusionOk="0" h="26" w="8">
                  <a:moveTo>
                    <a:pt x="1" y="1"/>
                  </a:moveTo>
                  <a:lnTo>
                    <a:pt x="8"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69"/>
            <p:cNvSpPr/>
            <p:nvPr/>
          </p:nvSpPr>
          <p:spPr>
            <a:xfrm>
              <a:off x="1539975" y="1671949"/>
              <a:ext cx="163" cy="394"/>
            </a:xfrm>
            <a:custGeom>
              <a:rect b="b" l="l" r="r" t="t"/>
              <a:pathLst>
                <a:path extrusionOk="0" h="29" w="12">
                  <a:moveTo>
                    <a:pt x="1"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69"/>
            <p:cNvSpPr/>
            <p:nvPr/>
          </p:nvSpPr>
          <p:spPr>
            <a:xfrm>
              <a:off x="1477667" y="1689111"/>
              <a:ext cx="584" cy="489"/>
            </a:xfrm>
            <a:custGeom>
              <a:rect b="b" l="l" r="r" t="t"/>
              <a:pathLst>
                <a:path extrusionOk="0" h="36" w="43">
                  <a:moveTo>
                    <a:pt x="0" y="35"/>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69"/>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69"/>
            <p:cNvSpPr/>
            <p:nvPr/>
          </p:nvSpPr>
          <p:spPr>
            <a:xfrm>
              <a:off x="1540165" y="1672614"/>
              <a:ext cx="163" cy="394"/>
            </a:xfrm>
            <a:custGeom>
              <a:rect b="b" l="l" r="r" t="t"/>
              <a:pathLst>
                <a:path extrusionOk="0" h="29" w="12">
                  <a:moveTo>
                    <a:pt x="1"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69"/>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69"/>
            <p:cNvSpPr/>
            <p:nvPr/>
          </p:nvSpPr>
          <p:spPr>
            <a:xfrm>
              <a:off x="1539839" y="1671338"/>
              <a:ext cx="109" cy="339"/>
            </a:xfrm>
            <a:custGeom>
              <a:rect b="b" l="l" r="r" t="t"/>
              <a:pathLst>
                <a:path extrusionOk="0" h="25" w="8">
                  <a:moveTo>
                    <a:pt x="0" y="0"/>
                  </a:moveTo>
                  <a:lnTo>
                    <a:pt x="7"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69"/>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69"/>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69"/>
            <p:cNvSpPr/>
            <p:nvPr/>
          </p:nvSpPr>
          <p:spPr>
            <a:xfrm>
              <a:off x="1541210" y="1675425"/>
              <a:ext cx="204" cy="434"/>
            </a:xfrm>
            <a:custGeom>
              <a:rect b="b" l="l" r="r" t="t"/>
              <a:pathLst>
                <a:path extrusionOk="0" h="32" w="15">
                  <a:moveTo>
                    <a:pt x="1" y="0"/>
                  </a:moveTo>
                  <a:lnTo>
                    <a:pt x="15"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69"/>
            <p:cNvSpPr/>
            <p:nvPr/>
          </p:nvSpPr>
          <p:spPr>
            <a:xfrm>
              <a:off x="1541550" y="1676185"/>
              <a:ext cx="204" cy="394"/>
            </a:xfrm>
            <a:custGeom>
              <a:rect b="b" l="l" r="r" t="t"/>
              <a:pathLst>
                <a:path extrusionOk="0" h="29" w="15">
                  <a:moveTo>
                    <a:pt x="0" y="0"/>
                  </a:moveTo>
                  <a:lnTo>
                    <a:pt x="14"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69"/>
            <p:cNvSpPr/>
            <p:nvPr/>
          </p:nvSpPr>
          <p:spPr>
            <a:xfrm>
              <a:off x="1540884" y="1674705"/>
              <a:ext cx="204" cy="394"/>
            </a:xfrm>
            <a:custGeom>
              <a:rect b="b" l="l" r="r" t="t"/>
              <a:pathLst>
                <a:path extrusionOk="0" h="29" w="15">
                  <a:moveTo>
                    <a:pt x="0" y="1"/>
                  </a:moveTo>
                  <a:lnTo>
                    <a:pt x="14"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69"/>
            <p:cNvSpPr/>
            <p:nvPr/>
          </p:nvSpPr>
          <p:spPr>
            <a:xfrm>
              <a:off x="1540640" y="1673999"/>
              <a:ext cx="163" cy="394"/>
            </a:xfrm>
            <a:custGeom>
              <a:rect b="b" l="l" r="r" t="t"/>
              <a:pathLst>
                <a:path extrusionOk="0" h="29" w="12">
                  <a:moveTo>
                    <a:pt x="1" y="0"/>
                  </a:moveTo>
                  <a:lnTo>
                    <a:pt x="1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69"/>
            <p:cNvSpPr/>
            <p:nvPr/>
          </p:nvSpPr>
          <p:spPr>
            <a:xfrm>
              <a:off x="1541930" y="1676946"/>
              <a:ext cx="204" cy="434"/>
            </a:xfrm>
            <a:custGeom>
              <a:rect b="b" l="l" r="r" t="t"/>
              <a:pathLst>
                <a:path extrusionOk="0" h="32" w="15">
                  <a:moveTo>
                    <a:pt x="0" y="0"/>
                  </a:moveTo>
                  <a:lnTo>
                    <a:pt x="14"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69"/>
            <p:cNvSpPr/>
            <p:nvPr/>
          </p:nvSpPr>
          <p:spPr>
            <a:xfrm>
              <a:off x="1540409" y="1673280"/>
              <a:ext cx="149" cy="394"/>
            </a:xfrm>
            <a:custGeom>
              <a:rect b="b" l="l" r="r" t="t"/>
              <a:pathLst>
                <a:path extrusionOk="0" h="29" w="11">
                  <a:moveTo>
                    <a:pt x="0"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69"/>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69"/>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69"/>
            <p:cNvSpPr/>
            <p:nvPr/>
          </p:nvSpPr>
          <p:spPr>
            <a:xfrm>
              <a:off x="1072257" y="1586153"/>
              <a:ext cx="869" cy="638"/>
            </a:xfrm>
            <a:custGeom>
              <a:rect b="b" l="l" r="r" t="t"/>
              <a:pathLst>
                <a:path extrusionOk="0" h="47" w="64">
                  <a:moveTo>
                    <a:pt x="0" y="46"/>
                  </a:moveTo>
                  <a:lnTo>
                    <a:pt x="6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69"/>
            <p:cNvSpPr/>
            <p:nvPr/>
          </p:nvSpPr>
          <p:spPr>
            <a:xfrm>
              <a:off x="1073357" y="1585447"/>
              <a:ext cx="774" cy="530"/>
            </a:xfrm>
            <a:custGeom>
              <a:rect b="b" l="l" r="r" t="t"/>
              <a:pathLst>
                <a:path extrusionOk="0" h="39" w="57">
                  <a:moveTo>
                    <a:pt x="56"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69"/>
            <p:cNvSpPr/>
            <p:nvPr/>
          </p:nvSpPr>
          <p:spPr>
            <a:xfrm>
              <a:off x="1075257" y="1584116"/>
              <a:ext cx="774" cy="530"/>
            </a:xfrm>
            <a:custGeom>
              <a:rect b="b" l="l" r="r" t="t"/>
              <a:pathLst>
                <a:path extrusionOk="0" h="39" w="57">
                  <a:moveTo>
                    <a:pt x="56"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69"/>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69"/>
            <p:cNvSpPr/>
            <p:nvPr/>
          </p:nvSpPr>
          <p:spPr>
            <a:xfrm>
              <a:off x="1074348" y="1584822"/>
              <a:ext cx="679" cy="448"/>
            </a:xfrm>
            <a:custGeom>
              <a:rect b="b" l="l" r="r" t="t"/>
              <a:pathLst>
                <a:path extrusionOk="0" h="33" w="50">
                  <a:moveTo>
                    <a:pt x="50" y="1"/>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69"/>
            <p:cNvSpPr/>
            <p:nvPr/>
          </p:nvSpPr>
          <p:spPr>
            <a:xfrm>
              <a:off x="1417248" y="1669913"/>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69"/>
            <p:cNvSpPr/>
            <p:nvPr/>
          </p:nvSpPr>
          <p:spPr>
            <a:xfrm>
              <a:off x="1416677" y="1669532"/>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69"/>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69"/>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69"/>
            <p:cNvSpPr/>
            <p:nvPr/>
          </p:nvSpPr>
          <p:spPr>
            <a:xfrm>
              <a:off x="1416012" y="1669057"/>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69"/>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69"/>
            <p:cNvSpPr/>
            <p:nvPr/>
          </p:nvSpPr>
          <p:spPr>
            <a:xfrm>
              <a:off x="1037458" y="1535536"/>
              <a:ext cx="68" cy="54"/>
            </a:xfrm>
            <a:custGeom>
              <a:rect b="b" l="l" r="r" t="t"/>
              <a:pathLst>
                <a:path extrusionOk="0" h="4" w="5">
                  <a:moveTo>
                    <a:pt x="1"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69"/>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69"/>
            <p:cNvSpPr/>
            <p:nvPr/>
          </p:nvSpPr>
          <p:spPr>
            <a:xfrm>
              <a:off x="1074443" y="158035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69"/>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69"/>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69"/>
            <p:cNvSpPr/>
            <p:nvPr/>
          </p:nvSpPr>
          <p:spPr>
            <a:xfrm>
              <a:off x="1415496" y="1668718"/>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69"/>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69"/>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69"/>
            <p:cNvSpPr/>
            <p:nvPr/>
          </p:nvSpPr>
          <p:spPr>
            <a:xfrm>
              <a:off x="1456649" y="1702091"/>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69"/>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69"/>
            <p:cNvSpPr/>
            <p:nvPr/>
          </p:nvSpPr>
          <p:spPr>
            <a:xfrm>
              <a:off x="1456935" y="1701806"/>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69"/>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69"/>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69"/>
            <p:cNvSpPr/>
            <p:nvPr/>
          </p:nvSpPr>
          <p:spPr>
            <a:xfrm>
              <a:off x="1539174" y="1665921"/>
              <a:ext cx="14" cy="285"/>
            </a:xfrm>
            <a:custGeom>
              <a:rect b="b" l="l" r="r" t="t"/>
              <a:pathLst>
                <a:path extrusionOk="0" h="21"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69"/>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69"/>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69"/>
            <p:cNvSpPr/>
            <p:nvPr/>
          </p:nvSpPr>
          <p:spPr>
            <a:xfrm>
              <a:off x="1428843" y="1703327"/>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69"/>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69"/>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69"/>
            <p:cNvSpPr/>
            <p:nvPr/>
          </p:nvSpPr>
          <p:spPr>
            <a:xfrm>
              <a:off x="1456269" y="1702376"/>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69"/>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69"/>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69"/>
            <p:cNvSpPr/>
            <p:nvPr/>
          </p:nvSpPr>
          <p:spPr>
            <a:xfrm>
              <a:off x="1455794" y="1702702"/>
              <a:ext cx="204" cy="163"/>
            </a:xfrm>
            <a:custGeom>
              <a:rect b="b" l="l" r="r" t="t"/>
              <a:pathLst>
                <a:path extrusionOk="0" h="12" w="15">
                  <a:moveTo>
                    <a:pt x="15"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69"/>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69"/>
            <p:cNvSpPr/>
            <p:nvPr/>
          </p:nvSpPr>
          <p:spPr>
            <a:xfrm>
              <a:off x="1455224" y="1703042"/>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69"/>
            <p:cNvSpPr/>
            <p:nvPr/>
          </p:nvSpPr>
          <p:spPr>
            <a:xfrm>
              <a:off x="1482080" y="1685595"/>
              <a:ext cx="299" cy="244"/>
            </a:xfrm>
            <a:custGeom>
              <a:rect b="b" l="l" r="r" t="t"/>
              <a:pathLst>
                <a:path extrusionOk="0" h="18" w="22">
                  <a:moveTo>
                    <a:pt x="1" y="18"/>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69"/>
            <p:cNvSpPr/>
            <p:nvPr/>
          </p:nvSpPr>
          <p:spPr>
            <a:xfrm>
              <a:off x="1539174" y="1665486"/>
              <a:ext cx="14" cy="244"/>
            </a:xfrm>
            <a:custGeom>
              <a:rect b="b" l="l" r="r" t="t"/>
              <a:pathLst>
                <a:path extrusionOk="0" h="18" w="1">
                  <a:moveTo>
                    <a:pt x="0"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69"/>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69"/>
            <p:cNvSpPr/>
            <p:nvPr/>
          </p:nvSpPr>
          <p:spPr>
            <a:xfrm>
              <a:off x="1539174" y="1666396"/>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69"/>
            <p:cNvSpPr/>
            <p:nvPr/>
          </p:nvSpPr>
          <p:spPr>
            <a:xfrm>
              <a:off x="1485217" y="1683409"/>
              <a:ext cx="163" cy="109"/>
            </a:xfrm>
            <a:custGeom>
              <a:rect b="b" l="l" r="r" t="t"/>
              <a:pathLst>
                <a:path extrusionOk="0" h="8" w="12">
                  <a:moveTo>
                    <a:pt x="1"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69"/>
            <p:cNvSpPr/>
            <p:nvPr/>
          </p:nvSpPr>
          <p:spPr>
            <a:xfrm>
              <a:off x="1485407" y="1683354"/>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69"/>
            <p:cNvSpPr/>
            <p:nvPr/>
          </p:nvSpPr>
          <p:spPr>
            <a:xfrm>
              <a:off x="1480139" y="1687115"/>
              <a:ext cx="394" cy="339"/>
            </a:xfrm>
            <a:custGeom>
              <a:rect b="b" l="l" r="r" t="t"/>
              <a:pathLst>
                <a:path extrusionOk="0" h="25" w="29">
                  <a:moveTo>
                    <a:pt x="0" y="25"/>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69"/>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69"/>
            <p:cNvSpPr/>
            <p:nvPr/>
          </p:nvSpPr>
          <p:spPr>
            <a:xfrm>
              <a:off x="1485556" y="1683259"/>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69"/>
            <p:cNvSpPr/>
            <p:nvPr/>
          </p:nvSpPr>
          <p:spPr>
            <a:xfrm>
              <a:off x="1483845" y="1684264"/>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69"/>
            <p:cNvSpPr/>
            <p:nvPr/>
          </p:nvSpPr>
          <p:spPr>
            <a:xfrm>
              <a:off x="1484646" y="1683789"/>
              <a:ext cx="204" cy="109"/>
            </a:xfrm>
            <a:custGeom>
              <a:rect b="b" l="l" r="r" t="t"/>
              <a:pathLst>
                <a:path extrusionOk="0" h="8" w="15">
                  <a:moveTo>
                    <a:pt x="1" y="7"/>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69"/>
            <p:cNvSpPr/>
            <p:nvPr/>
          </p:nvSpPr>
          <p:spPr>
            <a:xfrm>
              <a:off x="1484415" y="1683924"/>
              <a:ext cx="204" cy="163"/>
            </a:xfrm>
            <a:custGeom>
              <a:rect b="b" l="l" r="r" t="t"/>
              <a:pathLst>
                <a:path extrusionOk="0" h="12"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69"/>
            <p:cNvSpPr/>
            <p:nvPr/>
          </p:nvSpPr>
          <p:spPr>
            <a:xfrm>
              <a:off x="1484130" y="1684115"/>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69"/>
            <p:cNvSpPr/>
            <p:nvPr/>
          </p:nvSpPr>
          <p:spPr>
            <a:xfrm>
              <a:off x="1485026" y="1683544"/>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69"/>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69"/>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69"/>
            <p:cNvSpPr/>
            <p:nvPr/>
          </p:nvSpPr>
          <p:spPr>
            <a:xfrm>
              <a:off x="1484836" y="1683639"/>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69"/>
            <p:cNvSpPr/>
            <p:nvPr/>
          </p:nvSpPr>
          <p:spPr>
            <a:xfrm>
              <a:off x="1485692" y="1683164"/>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69"/>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69"/>
            <p:cNvSpPr/>
            <p:nvPr/>
          </p:nvSpPr>
          <p:spPr>
            <a:xfrm>
              <a:off x="1485787" y="1683164"/>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69"/>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69"/>
            <p:cNvSpPr/>
            <p:nvPr/>
          </p:nvSpPr>
          <p:spPr>
            <a:xfrm>
              <a:off x="1539269" y="1663911"/>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69"/>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69"/>
            <p:cNvSpPr/>
            <p:nvPr/>
          </p:nvSpPr>
          <p:spPr>
            <a:xfrm>
              <a:off x="1482460" y="1685309"/>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69"/>
            <p:cNvSpPr/>
            <p:nvPr/>
          </p:nvSpPr>
          <p:spPr>
            <a:xfrm>
              <a:off x="1482840" y="1685024"/>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69"/>
            <p:cNvSpPr/>
            <p:nvPr/>
          </p:nvSpPr>
          <p:spPr>
            <a:xfrm>
              <a:off x="1481605" y="1685975"/>
              <a:ext cx="353" cy="244"/>
            </a:xfrm>
            <a:custGeom>
              <a:rect b="b" l="l" r="r" t="t"/>
              <a:pathLst>
                <a:path extrusionOk="0" h="18" w="26">
                  <a:moveTo>
                    <a:pt x="1" y="18"/>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69"/>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69"/>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69"/>
            <p:cNvSpPr/>
            <p:nvPr/>
          </p:nvSpPr>
          <p:spPr>
            <a:xfrm>
              <a:off x="1479568" y="1687536"/>
              <a:ext cx="434" cy="394"/>
            </a:xfrm>
            <a:custGeom>
              <a:rect b="b" l="l" r="r" t="t"/>
              <a:pathLst>
                <a:path extrusionOk="0" h="29" w="32">
                  <a:moveTo>
                    <a:pt x="0" y="29"/>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69"/>
            <p:cNvSpPr/>
            <p:nvPr/>
          </p:nvSpPr>
          <p:spPr>
            <a:xfrm>
              <a:off x="1485882" y="1683123"/>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69"/>
            <p:cNvSpPr/>
            <p:nvPr/>
          </p:nvSpPr>
          <p:spPr>
            <a:xfrm>
              <a:off x="1486167" y="16830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69"/>
            <p:cNvSpPr/>
            <p:nvPr/>
          </p:nvSpPr>
          <p:spPr>
            <a:xfrm>
              <a:off x="1485977" y="1683123"/>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69"/>
            <p:cNvSpPr/>
            <p:nvPr/>
          </p:nvSpPr>
          <p:spPr>
            <a:xfrm>
              <a:off x="1481184" y="1686301"/>
              <a:ext cx="339" cy="299"/>
            </a:xfrm>
            <a:custGeom>
              <a:rect b="b" l="l" r="r" t="t"/>
              <a:pathLst>
                <a:path extrusionOk="0" h="22" w="25">
                  <a:moveTo>
                    <a:pt x="0" y="22"/>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69"/>
            <p:cNvSpPr/>
            <p:nvPr/>
          </p:nvSpPr>
          <p:spPr>
            <a:xfrm>
              <a:off x="1486031" y="168306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69"/>
            <p:cNvSpPr/>
            <p:nvPr/>
          </p:nvSpPr>
          <p:spPr>
            <a:xfrm>
              <a:off x="1486072" y="1683069"/>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69"/>
            <p:cNvSpPr/>
            <p:nvPr/>
          </p:nvSpPr>
          <p:spPr>
            <a:xfrm>
              <a:off x="1480654" y="1686681"/>
              <a:ext cx="394" cy="353"/>
            </a:xfrm>
            <a:custGeom>
              <a:rect b="b" l="l" r="r" t="t"/>
              <a:pathLst>
                <a:path extrusionOk="0" h="26" w="29">
                  <a:moveTo>
                    <a:pt x="1" y="25"/>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69"/>
            <p:cNvSpPr/>
            <p:nvPr/>
          </p:nvSpPr>
          <p:spPr>
            <a:xfrm>
              <a:off x="1483221" y="1684739"/>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69"/>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69"/>
            <p:cNvSpPr/>
            <p:nvPr/>
          </p:nvSpPr>
          <p:spPr>
            <a:xfrm>
              <a:off x="1483560" y="1684495"/>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69"/>
            <p:cNvSpPr/>
            <p:nvPr/>
          </p:nvSpPr>
          <p:spPr>
            <a:xfrm>
              <a:off x="1539459" y="1669532"/>
              <a:ext cx="54" cy="339"/>
            </a:xfrm>
            <a:custGeom>
              <a:rect b="b" l="l" r="r" t="t"/>
              <a:pathLst>
                <a:path extrusionOk="0" h="25" w="4">
                  <a:moveTo>
                    <a:pt x="0" y="0"/>
                  </a:moveTo>
                  <a:lnTo>
                    <a:pt x="4"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69"/>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69"/>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69"/>
            <p:cNvSpPr/>
            <p:nvPr/>
          </p:nvSpPr>
          <p:spPr>
            <a:xfrm>
              <a:off x="1993626" y="1750237"/>
              <a:ext cx="68" cy="149"/>
            </a:xfrm>
            <a:custGeom>
              <a:rect b="b" l="l" r="r" t="t"/>
              <a:pathLst>
                <a:path extrusionOk="0" h="11" w="5">
                  <a:moveTo>
                    <a:pt x="4"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69"/>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69"/>
            <p:cNvSpPr/>
            <p:nvPr/>
          </p:nvSpPr>
          <p:spPr>
            <a:xfrm>
              <a:off x="1993490" y="174976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69"/>
            <p:cNvSpPr/>
            <p:nvPr/>
          </p:nvSpPr>
          <p:spPr>
            <a:xfrm>
              <a:off x="1993490" y="1749898"/>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69"/>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69"/>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69"/>
            <p:cNvSpPr/>
            <p:nvPr/>
          </p:nvSpPr>
          <p:spPr>
            <a:xfrm>
              <a:off x="1993721" y="1750481"/>
              <a:ext cx="163" cy="244"/>
            </a:xfrm>
            <a:custGeom>
              <a:rect b="b" l="l" r="r" t="t"/>
              <a:pathLst>
                <a:path extrusionOk="0" h="18" w="12">
                  <a:moveTo>
                    <a:pt x="1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69"/>
            <p:cNvSpPr/>
            <p:nvPr/>
          </p:nvSpPr>
          <p:spPr>
            <a:xfrm>
              <a:off x="1993531" y="1750047"/>
              <a:ext cx="68" cy="109"/>
            </a:xfrm>
            <a:custGeom>
              <a:rect b="b" l="l" r="r" t="t"/>
              <a:pathLst>
                <a:path extrusionOk="0" h="8" w="5">
                  <a:moveTo>
                    <a:pt x="4"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69"/>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69"/>
            <p:cNvSpPr/>
            <p:nvPr/>
          </p:nvSpPr>
          <p:spPr>
            <a:xfrm>
              <a:off x="2035703" y="1698520"/>
              <a:ext cx="204" cy="109"/>
            </a:xfrm>
            <a:custGeom>
              <a:rect b="b" l="l" r="r" t="t"/>
              <a:pathLst>
                <a:path extrusionOk="0" h="8" w="15">
                  <a:moveTo>
                    <a:pt x="0" y="1"/>
                  </a:moveTo>
                  <a:lnTo>
                    <a:pt x="1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69"/>
            <p:cNvSpPr/>
            <p:nvPr/>
          </p:nvSpPr>
          <p:spPr>
            <a:xfrm>
              <a:off x="2065505" y="1706314"/>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69"/>
            <p:cNvSpPr/>
            <p:nvPr/>
          </p:nvSpPr>
          <p:spPr>
            <a:xfrm>
              <a:off x="2066266" y="1706409"/>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69"/>
            <p:cNvSpPr/>
            <p:nvPr/>
          </p:nvSpPr>
          <p:spPr>
            <a:xfrm>
              <a:off x="2067257" y="170646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69"/>
            <p:cNvSpPr/>
            <p:nvPr/>
          </p:nvSpPr>
          <p:spPr>
            <a:xfrm>
              <a:off x="2068357" y="170650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69"/>
            <p:cNvSpPr/>
            <p:nvPr/>
          </p:nvSpPr>
          <p:spPr>
            <a:xfrm>
              <a:off x="2071819" y="17064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69"/>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69"/>
            <p:cNvSpPr/>
            <p:nvPr/>
          </p:nvSpPr>
          <p:spPr>
            <a:xfrm>
              <a:off x="2165463" y="166871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69"/>
            <p:cNvSpPr/>
            <p:nvPr/>
          </p:nvSpPr>
          <p:spPr>
            <a:xfrm>
              <a:off x="2165028" y="1668908"/>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69"/>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69"/>
            <p:cNvSpPr/>
            <p:nvPr/>
          </p:nvSpPr>
          <p:spPr>
            <a:xfrm>
              <a:off x="2167404" y="1667197"/>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69"/>
            <p:cNvSpPr/>
            <p:nvPr/>
          </p:nvSpPr>
          <p:spPr>
            <a:xfrm>
              <a:off x="2151437" y="1676701"/>
              <a:ext cx="394" cy="68"/>
            </a:xfrm>
            <a:custGeom>
              <a:rect b="b" l="l" r="r" t="t"/>
              <a:pathLst>
                <a:path extrusionOk="0" h="5" w="29">
                  <a:moveTo>
                    <a:pt x="2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69"/>
            <p:cNvSpPr/>
            <p:nvPr/>
          </p:nvSpPr>
          <p:spPr>
            <a:xfrm>
              <a:off x="2152917" y="1676470"/>
              <a:ext cx="339" cy="109"/>
            </a:xfrm>
            <a:custGeom>
              <a:rect b="b" l="l" r="r" t="t"/>
              <a:pathLst>
                <a:path extrusionOk="0" h="8" w="25">
                  <a:moveTo>
                    <a:pt x="2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69"/>
            <p:cNvSpPr/>
            <p:nvPr/>
          </p:nvSpPr>
          <p:spPr>
            <a:xfrm>
              <a:off x="2152198" y="1676606"/>
              <a:ext cx="394" cy="68"/>
            </a:xfrm>
            <a:custGeom>
              <a:rect b="b" l="l" r="r" t="t"/>
              <a:pathLst>
                <a:path extrusionOk="0" h="5" w="29">
                  <a:moveTo>
                    <a:pt x="2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69"/>
            <p:cNvSpPr/>
            <p:nvPr/>
          </p:nvSpPr>
          <p:spPr>
            <a:xfrm>
              <a:off x="2150962" y="167685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69"/>
            <p:cNvSpPr/>
            <p:nvPr/>
          </p:nvSpPr>
          <p:spPr>
            <a:xfrm>
              <a:off x="2154913" y="1676036"/>
              <a:ext cx="299" cy="109"/>
            </a:xfrm>
            <a:custGeom>
              <a:rect b="b" l="l" r="r" t="t"/>
              <a:pathLst>
                <a:path extrusionOk="0" h="8" w="22">
                  <a:moveTo>
                    <a:pt x="2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69"/>
            <p:cNvSpPr/>
            <p:nvPr/>
          </p:nvSpPr>
          <p:spPr>
            <a:xfrm>
              <a:off x="2153528" y="1676375"/>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69"/>
            <p:cNvSpPr/>
            <p:nvPr/>
          </p:nvSpPr>
          <p:spPr>
            <a:xfrm>
              <a:off x="2154098" y="1676280"/>
              <a:ext cx="258" cy="54"/>
            </a:xfrm>
            <a:custGeom>
              <a:rect b="b" l="l" r="r" t="t"/>
              <a:pathLst>
                <a:path extrusionOk="0" h="4" w="19">
                  <a:moveTo>
                    <a:pt x="1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69"/>
            <p:cNvSpPr/>
            <p:nvPr/>
          </p:nvSpPr>
          <p:spPr>
            <a:xfrm>
              <a:off x="2154533" y="1676131"/>
              <a:ext cx="244" cy="109"/>
            </a:xfrm>
            <a:custGeom>
              <a:rect b="b" l="l" r="r" t="t"/>
              <a:pathLst>
                <a:path extrusionOk="0" h="8" w="18">
                  <a:moveTo>
                    <a:pt x="18"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69"/>
            <p:cNvSpPr/>
            <p:nvPr/>
          </p:nvSpPr>
          <p:spPr>
            <a:xfrm>
              <a:off x="2164703" y="1669098"/>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69"/>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69"/>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69"/>
            <p:cNvSpPr/>
            <p:nvPr/>
          </p:nvSpPr>
          <p:spPr>
            <a:xfrm>
              <a:off x="2146590" y="1667482"/>
              <a:ext cx="964" cy="68"/>
            </a:xfrm>
            <a:custGeom>
              <a:rect b="b" l="l" r="r" t="t"/>
              <a:pathLst>
                <a:path extrusionOk="0" h="5" w="71">
                  <a:moveTo>
                    <a:pt x="7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69"/>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69"/>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69"/>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69"/>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69"/>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69"/>
            <p:cNvSpPr/>
            <p:nvPr/>
          </p:nvSpPr>
          <p:spPr>
            <a:xfrm>
              <a:off x="2239039" y="1718289"/>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69"/>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69"/>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69"/>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69"/>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69"/>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69"/>
            <p:cNvSpPr/>
            <p:nvPr/>
          </p:nvSpPr>
          <p:spPr>
            <a:xfrm>
              <a:off x="2238618" y="1718764"/>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69"/>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69"/>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69"/>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69"/>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69"/>
            <p:cNvSpPr/>
            <p:nvPr/>
          </p:nvSpPr>
          <p:spPr>
            <a:xfrm>
              <a:off x="2199542" y="1725947"/>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69"/>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69"/>
            <p:cNvSpPr/>
            <p:nvPr/>
          </p:nvSpPr>
          <p:spPr>
            <a:xfrm>
              <a:off x="2200534" y="172381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69"/>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69"/>
            <p:cNvSpPr/>
            <p:nvPr/>
          </p:nvSpPr>
          <p:spPr>
            <a:xfrm>
              <a:off x="2198348" y="1727277"/>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69"/>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69"/>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69"/>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69"/>
            <p:cNvSpPr/>
            <p:nvPr/>
          </p:nvSpPr>
          <p:spPr>
            <a:xfrm>
              <a:off x="2201402" y="1722485"/>
              <a:ext cx="244" cy="339"/>
            </a:xfrm>
            <a:custGeom>
              <a:rect b="b" l="l" r="r" t="t"/>
              <a:pathLst>
                <a:path extrusionOk="0" h="25" w="18">
                  <a:moveTo>
                    <a:pt x="0"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69"/>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69"/>
            <p:cNvSpPr/>
            <p:nvPr/>
          </p:nvSpPr>
          <p:spPr>
            <a:xfrm>
              <a:off x="2200968" y="1723150"/>
              <a:ext cx="149" cy="299"/>
            </a:xfrm>
            <a:custGeom>
              <a:rect b="b" l="l" r="r" t="t"/>
              <a:pathLst>
                <a:path extrusionOk="0" h="22" w="11">
                  <a:moveTo>
                    <a:pt x="1" y="2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69"/>
            <p:cNvSpPr/>
            <p:nvPr/>
          </p:nvSpPr>
          <p:spPr>
            <a:xfrm>
              <a:off x="2226344" y="1713917"/>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69"/>
            <p:cNvSpPr/>
            <p:nvPr/>
          </p:nvSpPr>
          <p:spPr>
            <a:xfrm>
              <a:off x="2225964" y="1713917"/>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69"/>
            <p:cNvSpPr/>
            <p:nvPr/>
          </p:nvSpPr>
          <p:spPr>
            <a:xfrm>
              <a:off x="2225543" y="1713876"/>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69"/>
            <p:cNvSpPr/>
            <p:nvPr/>
          </p:nvSpPr>
          <p:spPr>
            <a:xfrm>
              <a:off x="2222882" y="171382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69"/>
            <p:cNvSpPr/>
            <p:nvPr/>
          </p:nvSpPr>
          <p:spPr>
            <a:xfrm>
              <a:off x="2226915" y="171401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69"/>
            <p:cNvSpPr/>
            <p:nvPr/>
          </p:nvSpPr>
          <p:spPr>
            <a:xfrm>
              <a:off x="2223588"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69"/>
            <p:cNvSpPr/>
            <p:nvPr/>
          </p:nvSpPr>
          <p:spPr>
            <a:xfrm>
              <a:off x="2225014" y="1713822"/>
              <a:ext cx="353" cy="14"/>
            </a:xfrm>
            <a:custGeom>
              <a:rect b="b" l="l" r="r" t="t"/>
              <a:pathLst>
                <a:path extrusionOk="0" h="1" w="26">
                  <a:moveTo>
                    <a:pt x="2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69"/>
            <p:cNvSpPr/>
            <p:nvPr/>
          </p:nvSpPr>
          <p:spPr>
            <a:xfrm>
              <a:off x="2224824"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69"/>
            <p:cNvSpPr/>
            <p:nvPr/>
          </p:nvSpPr>
          <p:spPr>
            <a:xfrm>
              <a:off x="2226684" y="1713972"/>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69"/>
            <p:cNvSpPr/>
            <p:nvPr/>
          </p:nvSpPr>
          <p:spPr>
            <a:xfrm>
              <a:off x="2240845" y="1712206"/>
              <a:ext cx="258" cy="68"/>
            </a:xfrm>
            <a:custGeom>
              <a:rect b="b" l="l" r="r" t="t"/>
              <a:pathLst>
                <a:path extrusionOk="0" h="5" w="19">
                  <a:moveTo>
                    <a:pt x="1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69"/>
            <p:cNvSpPr/>
            <p:nvPr/>
          </p:nvSpPr>
          <p:spPr>
            <a:xfrm>
              <a:off x="2240370" y="1712301"/>
              <a:ext cx="353" cy="68"/>
            </a:xfrm>
            <a:custGeom>
              <a:rect b="b" l="l" r="r" t="t"/>
              <a:pathLst>
                <a:path extrusionOk="0" h="5" w="26">
                  <a:moveTo>
                    <a:pt x="2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69"/>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69"/>
            <p:cNvSpPr/>
            <p:nvPr/>
          </p:nvSpPr>
          <p:spPr>
            <a:xfrm>
              <a:off x="2239379" y="1712682"/>
              <a:ext cx="149" cy="109"/>
            </a:xfrm>
            <a:custGeom>
              <a:rect b="b" l="l" r="r" t="t"/>
              <a:pathLst>
                <a:path extrusionOk="0" h="8" w="11">
                  <a:moveTo>
                    <a:pt x="1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69"/>
            <p:cNvSpPr/>
            <p:nvPr/>
          </p:nvSpPr>
          <p:spPr>
            <a:xfrm>
              <a:off x="2240044" y="1712397"/>
              <a:ext cx="244" cy="68"/>
            </a:xfrm>
            <a:custGeom>
              <a:rect b="b" l="l" r="r" t="t"/>
              <a:pathLst>
                <a:path extrusionOk="0" h="5" w="18">
                  <a:moveTo>
                    <a:pt x="18"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69"/>
            <p:cNvSpPr/>
            <p:nvPr/>
          </p:nvSpPr>
          <p:spPr>
            <a:xfrm>
              <a:off x="2227159" y="1714067"/>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69"/>
            <p:cNvSpPr/>
            <p:nvPr/>
          </p:nvSpPr>
          <p:spPr>
            <a:xfrm>
              <a:off x="2239800" y="1712492"/>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69"/>
            <p:cNvSpPr/>
            <p:nvPr/>
          </p:nvSpPr>
          <p:spPr>
            <a:xfrm>
              <a:off x="2239569" y="1712587"/>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69"/>
            <p:cNvSpPr/>
            <p:nvPr/>
          </p:nvSpPr>
          <p:spPr>
            <a:xfrm>
              <a:off x="2223873"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69"/>
            <p:cNvSpPr/>
            <p:nvPr/>
          </p:nvSpPr>
          <p:spPr>
            <a:xfrm>
              <a:off x="2218320" y="1714067"/>
              <a:ext cx="394" cy="14"/>
            </a:xfrm>
            <a:custGeom>
              <a:rect b="b" l="l" r="r" t="t"/>
              <a:pathLst>
                <a:path extrusionOk="0" h="1" w="29">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69"/>
            <p:cNvSpPr/>
            <p:nvPr/>
          </p:nvSpPr>
          <p:spPr>
            <a:xfrm>
              <a:off x="2221742" y="1713822"/>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69"/>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69"/>
            <p:cNvSpPr/>
            <p:nvPr/>
          </p:nvSpPr>
          <p:spPr>
            <a:xfrm>
              <a:off x="2218985" y="1713972"/>
              <a:ext cx="625" cy="54"/>
            </a:xfrm>
            <a:custGeom>
              <a:rect b="b" l="l" r="r" t="t"/>
              <a:pathLst>
                <a:path extrusionOk="0" h="4" w="46">
                  <a:moveTo>
                    <a:pt x="46"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69"/>
            <p:cNvSpPr/>
            <p:nvPr/>
          </p:nvSpPr>
          <p:spPr>
            <a:xfrm>
              <a:off x="2219977" y="1713917"/>
              <a:ext cx="543" cy="14"/>
            </a:xfrm>
            <a:custGeom>
              <a:rect b="b" l="l" r="r" t="t"/>
              <a:pathLst>
                <a:path extrusionOk="0" h="1" w="40">
                  <a:moveTo>
                    <a:pt x="3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69"/>
            <p:cNvSpPr/>
            <p:nvPr/>
          </p:nvSpPr>
          <p:spPr>
            <a:xfrm>
              <a:off x="2220886" y="1713876"/>
              <a:ext cx="489" cy="14"/>
            </a:xfrm>
            <a:custGeom>
              <a:rect b="b" l="l" r="r" t="t"/>
              <a:pathLst>
                <a:path extrusionOk="0" h="1" w="36">
                  <a:moveTo>
                    <a:pt x="3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69"/>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69"/>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69"/>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69"/>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69"/>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69"/>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69"/>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69"/>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69"/>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69"/>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69"/>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69"/>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69"/>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69"/>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69"/>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69"/>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69"/>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69"/>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69"/>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69"/>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69"/>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69"/>
            <p:cNvSpPr/>
            <p:nvPr/>
          </p:nvSpPr>
          <p:spPr>
            <a:xfrm>
              <a:off x="1998948" y="1591570"/>
              <a:ext cx="394" cy="394"/>
            </a:xfrm>
            <a:custGeom>
              <a:rect b="b" l="l" r="r" t="t"/>
              <a:pathLst>
                <a:path extrusionOk="0" h="29" w="29">
                  <a:moveTo>
                    <a:pt x="29"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69"/>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69"/>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69"/>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69"/>
            <p:cNvSpPr/>
            <p:nvPr/>
          </p:nvSpPr>
          <p:spPr>
            <a:xfrm>
              <a:off x="2116217" y="1584537"/>
              <a:ext cx="244" cy="14"/>
            </a:xfrm>
            <a:custGeom>
              <a:rect b="b" l="l" r="r" t="t"/>
              <a:pathLst>
                <a:path extrusionOk="0" h="1" w="18">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69"/>
            <p:cNvSpPr/>
            <p:nvPr/>
          </p:nvSpPr>
          <p:spPr>
            <a:xfrm>
              <a:off x="2117168" y="158463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69"/>
            <p:cNvSpPr/>
            <p:nvPr/>
          </p:nvSpPr>
          <p:spPr>
            <a:xfrm>
              <a:off x="2115267" y="1584496"/>
              <a:ext cx="244" cy="14"/>
            </a:xfrm>
            <a:custGeom>
              <a:rect b="b" l="l" r="r" t="t"/>
              <a:pathLst>
                <a:path extrusionOk="0" h="1" w="18">
                  <a:moveTo>
                    <a:pt x="1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69"/>
            <p:cNvSpPr/>
            <p:nvPr/>
          </p:nvSpPr>
          <p:spPr>
            <a:xfrm>
              <a:off x="2115742" y="1584537"/>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69"/>
            <p:cNvSpPr/>
            <p:nvPr/>
          </p:nvSpPr>
          <p:spPr>
            <a:xfrm>
              <a:off x="2114357" y="158444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69"/>
            <p:cNvSpPr/>
            <p:nvPr/>
          </p:nvSpPr>
          <p:spPr>
            <a:xfrm>
              <a:off x="2115022" y="15844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69"/>
            <p:cNvSpPr/>
            <p:nvPr/>
          </p:nvSpPr>
          <p:spPr>
            <a:xfrm>
              <a:off x="2117643" y="1584687"/>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69"/>
            <p:cNvSpPr/>
            <p:nvPr/>
          </p:nvSpPr>
          <p:spPr>
            <a:xfrm>
              <a:off x="2120263" y="158516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69"/>
            <p:cNvSpPr/>
            <p:nvPr/>
          </p:nvSpPr>
          <p:spPr>
            <a:xfrm>
              <a:off x="2120874" y="158516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69"/>
            <p:cNvSpPr/>
            <p:nvPr/>
          </p:nvSpPr>
          <p:spPr>
            <a:xfrm>
              <a:off x="2120399" y="158516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69"/>
            <p:cNvSpPr/>
            <p:nvPr/>
          </p:nvSpPr>
          <p:spPr>
            <a:xfrm>
              <a:off x="2118118" y="1584727"/>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69"/>
            <p:cNvSpPr/>
            <p:nvPr/>
          </p:nvSpPr>
          <p:spPr>
            <a:xfrm>
              <a:off x="2118553" y="1584782"/>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69"/>
            <p:cNvSpPr/>
            <p:nvPr/>
          </p:nvSpPr>
          <p:spPr>
            <a:xfrm>
              <a:off x="2118973" y="1584877"/>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69"/>
            <p:cNvSpPr/>
            <p:nvPr/>
          </p:nvSpPr>
          <p:spPr>
            <a:xfrm>
              <a:off x="2119408" y="1584917"/>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69"/>
            <p:cNvSpPr/>
            <p:nvPr/>
          </p:nvSpPr>
          <p:spPr>
            <a:xfrm>
              <a:off x="2116692" y="158463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69"/>
            <p:cNvSpPr/>
            <p:nvPr/>
          </p:nvSpPr>
          <p:spPr>
            <a:xfrm>
              <a:off x="2119734" y="1585012"/>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69"/>
            <p:cNvSpPr/>
            <p:nvPr/>
          </p:nvSpPr>
          <p:spPr>
            <a:xfrm>
              <a:off x="2113936" y="1584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69"/>
            <p:cNvSpPr/>
            <p:nvPr/>
          </p:nvSpPr>
          <p:spPr>
            <a:xfrm>
              <a:off x="2120644" y="158516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69"/>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69"/>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69"/>
            <p:cNvSpPr/>
            <p:nvPr/>
          </p:nvSpPr>
          <p:spPr>
            <a:xfrm>
              <a:off x="2223833" y="145933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69"/>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69"/>
            <p:cNvSpPr/>
            <p:nvPr/>
          </p:nvSpPr>
          <p:spPr>
            <a:xfrm>
              <a:off x="2221782" y="1455673"/>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69"/>
            <p:cNvSpPr/>
            <p:nvPr/>
          </p:nvSpPr>
          <p:spPr>
            <a:xfrm>
              <a:off x="2221552" y="1455347"/>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69"/>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69"/>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69"/>
            <p:cNvSpPr/>
            <p:nvPr/>
          </p:nvSpPr>
          <p:spPr>
            <a:xfrm>
              <a:off x="2221361" y="1454967"/>
              <a:ext cx="149" cy="244"/>
            </a:xfrm>
            <a:custGeom>
              <a:rect b="b" l="l" r="r" t="t"/>
              <a:pathLst>
                <a:path extrusionOk="0" h="18" w="11">
                  <a:moveTo>
                    <a:pt x="0" y="0"/>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69"/>
            <p:cNvSpPr/>
            <p:nvPr/>
          </p:nvSpPr>
          <p:spPr>
            <a:xfrm>
              <a:off x="2223642" y="1458429"/>
              <a:ext cx="109" cy="258"/>
            </a:xfrm>
            <a:custGeom>
              <a:rect b="b" l="l" r="r" t="t"/>
              <a:pathLst>
                <a:path extrusionOk="0" h="19" w="8">
                  <a:moveTo>
                    <a:pt x="0" y="1"/>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69"/>
            <p:cNvSpPr/>
            <p:nvPr/>
          </p:nvSpPr>
          <p:spPr>
            <a:xfrm>
              <a:off x="2222692" y="1456868"/>
              <a:ext cx="204" cy="204"/>
            </a:xfrm>
            <a:custGeom>
              <a:rect b="b" l="l" r="r" t="t"/>
              <a:pathLst>
                <a:path extrusionOk="0" h="15" w="15">
                  <a:moveTo>
                    <a:pt x="0" y="0"/>
                  </a:moveTo>
                  <a:lnTo>
                    <a:pt x="1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69"/>
            <p:cNvSpPr/>
            <p:nvPr/>
          </p:nvSpPr>
          <p:spPr>
            <a:xfrm>
              <a:off x="2222502" y="1456583"/>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69"/>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69"/>
            <p:cNvSpPr/>
            <p:nvPr/>
          </p:nvSpPr>
          <p:spPr>
            <a:xfrm>
              <a:off x="2223303" y="1457574"/>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69"/>
            <p:cNvSpPr/>
            <p:nvPr/>
          </p:nvSpPr>
          <p:spPr>
            <a:xfrm>
              <a:off x="2222258" y="1456338"/>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69"/>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69"/>
            <p:cNvSpPr/>
            <p:nvPr/>
          </p:nvSpPr>
          <p:spPr>
            <a:xfrm>
              <a:off x="2223398" y="1457764"/>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69"/>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69"/>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69"/>
            <p:cNvSpPr/>
            <p:nvPr/>
          </p:nvSpPr>
          <p:spPr>
            <a:xfrm>
              <a:off x="2222027" y="1456013"/>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69"/>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69"/>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69"/>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69"/>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69"/>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69"/>
            <p:cNvSpPr/>
            <p:nvPr/>
          </p:nvSpPr>
          <p:spPr>
            <a:xfrm>
              <a:off x="2234002" y="1549982"/>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69"/>
            <p:cNvSpPr/>
            <p:nvPr/>
          </p:nvSpPr>
          <p:spPr>
            <a:xfrm>
              <a:off x="2234342" y="155002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69"/>
            <p:cNvSpPr/>
            <p:nvPr/>
          </p:nvSpPr>
          <p:spPr>
            <a:xfrm>
              <a:off x="2234722" y="1550118"/>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69"/>
            <p:cNvSpPr/>
            <p:nvPr/>
          </p:nvSpPr>
          <p:spPr>
            <a:xfrm>
              <a:off x="2234572" y="1550077"/>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69"/>
            <p:cNvSpPr/>
            <p:nvPr/>
          </p:nvSpPr>
          <p:spPr>
            <a:xfrm>
              <a:off x="2229630" y="1549982"/>
              <a:ext cx="733" cy="54"/>
            </a:xfrm>
            <a:custGeom>
              <a:rect b="b" l="l" r="r" t="t"/>
              <a:pathLst>
                <a:path extrusionOk="0" h="4" w="54">
                  <a:moveTo>
                    <a:pt x="53"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69"/>
            <p:cNvSpPr/>
            <p:nvPr/>
          </p:nvSpPr>
          <p:spPr>
            <a:xfrm>
              <a:off x="2245652" y="1554599"/>
              <a:ext cx="530" cy="54"/>
            </a:xfrm>
            <a:custGeom>
              <a:rect b="b" l="l" r="r" t="t"/>
              <a:pathLst>
                <a:path extrusionOk="0" h="4" w="39">
                  <a:moveTo>
                    <a:pt x="39"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69"/>
            <p:cNvSpPr/>
            <p:nvPr/>
          </p:nvSpPr>
          <p:spPr>
            <a:xfrm>
              <a:off x="2244986" y="1554544"/>
              <a:ext cx="489" cy="68"/>
            </a:xfrm>
            <a:custGeom>
              <a:rect b="b" l="l" r="r" t="t"/>
              <a:pathLst>
                <a:path extrusionOk="0" h="5" w="36">
                  <a:moveTo>
                    <a:pt x="35"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69"/>
            <p:cNvSpPr/>
            <p:nvPr/>
          </p:nvSpPr>
          <p:spPr>
            <a:xfrm>
              <a:off x="2235102" y="1550213"/>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69"/>
            <p:cNvSpPr/>
            <p:nvPr/>
          </p:nvSpPr>
          <p:spPr>
            <a:xfrm>
              <a:off x="2244416" y="1554544"/>
              <a:ext cx="434" cy="14"/>
            </a:xfrm>
            <a:custGeom>
              <a:rect b="b" l="l" r="r" t="t"/>
              <a:pathLst>
                <a:path extrusionOk="0" h="1" w="32">
                  <a:moveTo>
                    <a:pt x="32"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69"/>
            <p:cNvSpPr/>
            <p:nvPr/>
          </p:nvSpPr>
          <p:spPr>
            <a:xfrm>
              <a:off x="2233622" y="1549982"/>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69"/>
            <p:cNvSpPr/>
            <p:nvPr/>
          </p:nvSpPr>
          <p:spPr>
            <a:xfrm>
              <a:off x="2247267" y="1554789"/>
              <a:ext cx="584" cy="54"/>
            </a:xfrm>
            <a:custGeom>
              <a:rect b="b" l="l" r="r" t="t"/>
              <a:pathLst>
                <a:path extrusionOk="0" h="4" w="43">
                  <a:moveTo>
                    <a:pt x="42"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69"/>
            <p:cNvSpPr/>
            <p:nvPr/>
          </p:nvSpPr>
          <p:spPr>
            <a:xfrm>
              <a:off x="2246412" y="1554694"/>
              <a:ext cx="584" cy="54"/>
            </a:xfrm>
            <a:custGeom>
              <a:rect b="b" l="l" r="r" t="t"/>
              <a:pathLst>
                <a:path extrusionOk="0" h="4" w="43">
                  <a:moveTo>
                    <a:pt x="42"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69"/>
            <p:cNvSpPr/>
            <p:nvPr/>
          </p:nvSpPr>
          <p:spPr>
            <a:xfrm>
              <a:off x="2243941" y="1554504"/>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69"/>
            <p:cNvSpPr/>
            <p:nvPr/>
          </p:nvSpPr>
          <p:spPr>
            <a:xfrm>
              <a:off x="2242420" y="155450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69"/>
            <p:cNvSpPr/>
            <p:nvPr/>
          </p:nvSpPr>
          <p:spPr>
            <a:xfrm>
              <a:off x="2242230" y="1554504"/>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69"/>
            <p:cNvSpPr/>
            <p:nvPr/>
          </p:nvSpPr>
          <p:spPr>
            <a:xfrm>
              <a:off x="2228530" y="1550023"/>
              <a:ext cx="964" cy="109"/>
            </a:xfrm>
            <a:custGeom>
              <a:rect b="b" l="l" r="r" t="t"/>
              <a:pathLst>
                <a:path extrusionOk="0" h="8" w="71">
                  <a:moveTo>
                    <a:pt x="1" y="8"/>
                  </a:moveTo>
                  <a:lnTo>
                    <a:pt x="7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69"/>
            <p:cNvSpPr/>
            <p:nvPr/>
          </p:nvSpPr>
          <p:spPr>
            <a:xfrm>
              <a:off x="2243506" y="1554449"/>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69"/>
            <p:cNvSpPr/>
            <p:nvPr/>
          </p:nvSpPr>
          <p:spPr>
            <a:xfrm>
              <a:off x="2242841" y="155444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69"/>
            <p:cNvSpPr/>
            <p:nvPr/>
          </p:nvSpPr>
          <p:spPr>
            <a:xfrm>
              <a:off x="2242610" y="155444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69"/>
            <p:cNvSpPr/>
            <p:nvPr/>
          </p:nvSpPr>
          <p:spPr>
            <a:xfrm>
              <a:off x="2232441"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69"/>
            <p:cNvSpPr/>
            <p:nvPr/>
          </p:nvSpPr>
          <p:spPr>
            <a:xfrm>
              <a:off x="2242081" y="1554544"/>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69"/>
            <p:cNvSpPr/>
            <p:nvPr/>
          </p:nvSpPr>
          <p:spPr>
            <a:xfrm>
              <a:off x="2243126" y="155444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69"/>
            <p:cNvSpPr/>
            <p:nvPr/>
          </p:nvSpPr>
          <p:spPr>
            <a:xfrm>
              <a:off x="2230581" y="1549928"/>
              <a:ext cx="584" cy="14"/>
            </a:xfrm>
            <a:custGeom>
              <a:rect b="b" l="l" r="r" t="t"/>
              <a:pathLst>
                <a:path extrusionOk="0" h="1" w="43">
                  <a:moveTo>
                    <a:pt x="43"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69"/>
            <p:cNvSpPr/>
            <p:nvPr/>
          </p:nvSpPr>
          <p:spPr>
            <a:xfrm>
              <a:off x="2234912" y="1550118"/>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69"/>
            <p:cNvSpPr/>
            <p:nvPr/>
          </p:nvSpPr>
          <p:spPr>
            <a:xfrm>
              <a:off x="2233011"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69"/>
            <p:cNvSpPr/>
            <p:nvPr/>
          </p:nvSpPr>
          <p:spPr>
            <a:xfrm>
              <a:off x="2231436" y="1549928"/>
              <a:ext cx="448" cy="14"/>
            </a:xfrm>
            <a:custGeom>
              <a:rect b="b" l="l" r="r" t="t"/>
              <a:pathLst>
                <a:path extrusionOk="0" h="1" w="33">
                  <a:moveTo>
                    <a:pt x="3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69"/>
            <p:cNvSpPr/>
            <p:nvPr/>
          </p:nvSpPr>
          <p:spPr>
            <a:xfrm>
              <a:off x="2235197" y="155030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69"/>
            <p:cNvSpPr/>
            <p:nvPr/>
          </p:nvSpPr>
          <p:spPr>
            <a:xfrm>
              <a:off x="2242040" y="155454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69"/>
            <p:cNvSpPr/>
            <p:nvPr/>
          </p:nvSpPr>
          <p:spPr>
            <a:xfrm>
              <a:off x="2233486"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69"/>
            <p:cNvSpPr/>
            <p:nvPr/>
          </p:nvSpPr>
          <p:spPr>
            <a:xfrm>
              <a:off x="2235007" y="1550173"/>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69"/>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69"/>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69"/>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69"/>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69"/>
            <p:cNvSpPr/>
            <p:nvPr/>
          </p:nvSpPr>
          <p:spPr>
            <a:xfrm>
              <a:off x="2296513" y="2011767"/>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69"/>
            <p:cNvSpPr/>
            <p:nvPr/>
          </p:nvSpPr>
          <p:spPr>
            <a:xfrm>
              <a:off x="2296649" y="2011522"/>
              <a:ext cx="68" cy="109"/>
            </a:xfrm>
            <a:custGeom>
              <a:rect b="b" l="l" r="r" t="t"/>
              <a:pathLst>
                <a:path extrusionOk="0" h="8" w="5">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69"/>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69"/>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69"/>
            <p:cNvSpPr/>
            <p:nvPr/>
          </p:nvSpPr>
          <p:spPr>
            <a:xfrm>
              <a:off x="2306248" y="2008196"/>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69"/>
            <p:cNvSpPr/>
            <p:nvPr/>
          </p:nvSpPr>
          <p:spPr>
            <a:xfrm>
              <a:off x="2336336" y="201808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69"/>
            <p:cNvSpPr/>
            <p:nvPr/>
          </p:nvSpPr>
          <p:spPr>
            <a:xfrm>
              <a:off x="2336675" y="2017890"/>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69"/>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69"/>
            <p:cNvSpPr/>
            <p:nvPr/>
          </p:nvSpPr>
          <p:spPr>
            <a:xfrm>
              <a:off x="2335765" y="201823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69"/>
            <p:cNvSpPr/>
            <p:nvPr/>
          </p:nvSpPr>
          <p:spPr>
            <a:xfrm>
              <a:off x="2335480" y="2018230"/>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69"/>
            <p:cNvSpPr/>
            <p:nvPr/>
          </p:nvSpPr>
          <p:spPr>
            <a:xfrm>
              <a:off x="2335249" y="2018135"/>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69"/>
            <p:cNvSpPr/>
            <p:nvPr/>
          </p:nvSpPr>
          <p:spPr>
            <a:xfrm>
              <a:off x="2336051" y="2018175"/>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69"/>
            <p:cNvSpPr/>
            <p:nvPr/>
          </p:nvSpPr>
          <p:spPr>
            <a:xfrm>
              <a:off x="2335059" y="2017985"/>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69"/>
            <p:cNvSpPr/>
            <p:nvPr/>
          </p:nvSpPr>
          <p:spPr>
            <a:xfrm>
              <a:off x="2337816" y="2016804"/>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69"/>
            <p:cNvSpPr/>
            <p:nvPr/>
          </p:nvSpPr>
          <p:spPr>
            <a:xfrm>
              <a:off x="2337245" y="2017415"/>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69"/>
            <p:cNvSpPr/>
            <p:nvPr/>
          </p:nvSpPr>
          <p:spPr>
            <a:xfrm>
              <a:off x="2337571" y="201718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69"/>
            <p:cNvSpPr/>
            <p:nvPr/>
          </p:nvSpPr>
          <p:spPr>
            <a:xfrm>
              <a:off x="2336960" y="2017700"/>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69"/>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69"/>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69"/>
            <p:cNvSpPr/>
            <p:nvPr/>
          </p:nvSpPr>
          <p:spPr>
            <a:xfrm>
              <a:off x="2310050" y="2009961"/>
              <a:ext cx="299" cy="149"/>
            </a:xfrm>
            <a:custGeom>
              <a:rect b="b" l="l" r="r" t="t"/>
              <a:pathLst>
                <a:path extrusionOk="0" h="11" w="22">
                  <a:moveTo>
                    <a:pt x="22"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69"/>
            <p:cNvSpPr/>
            <p:nvPr/>
          </p:nvSpPr>
          <p:spPr>
            <a:xfrm>
              <a:off x="2351651" y="2013953"/>
              <a:ext cx="149" cy="54"/>
            </a:xfrm>
            <a:custGeom>
              <a:rect b="b" l="l" r="r" t="t"/>
              <a:pathLst>
                <a:path extrusionOk="0" h="4" w="11">
                  <a:moveTo>
                    <a:pt x="1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69"/>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69"/>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69"/>
            <p:cNvSpPr/>
            <p:nvPr/>
          </p:nvSpPr>
          <p:spPr>
            <a:xfrm>
              <a:off x="2351027" y="201414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69"/>
            <p:cNvSpPr/>
            <p:nvPr/>
          </p:nvSpPr>
          <p:spPr>
            <a:xfrm>
              <a:off x="2351312" y="2014048"/>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69"/>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69"/>
            <p:cNvSpPr/>
            <p:nvPr/>
          </p:nvSpPr>
          <p:spPr>
            <a:xfrm>
              <a:off x="2263710" y="205268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69"/>
            <p:cNvSpPr/>
            <p:nvPr/>
          </p:nvSpPr>
          <p:spPr>
            <a:xfrm>
              <a:off x="2264144" y="2052540"/>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69"/>
            <p:cNvSpPr/>
            <p:nvPr/>
          </p:nvSpPr>
          <p:spPr>
            <a:xfrm>
              <a:off x="2265135" y="2052024"/>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69"/>
            <p:cNvSpPr/>
            <p:nvPr/>
          </p:nvSpPr>
          <p:spPr>
            <a:xfrm>
              <a:off x="2264524" y="2052404"/>
              <a:ext cx="109" cy="54"/>
            </a:xfrm>
            <a:custGeom>
              <a:rect b="b" l="l" r="r" t="t"/>
              <a:pathLst>
                <a:path extrusionOk="0" h="4" w="8">
                  <a:moveTo>
                    <a:pt x="0" y="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69"/>
            <p:cNvSpPr/>
            <p:nvPr/>
          </p:nvSpPr>
          <p:spPr>
            <a:xfrm>
              <a:off x="2265475" y="2051834"/>
              <a:ext cx="394" cy="149"/>
            </a:xfrm>
            <a:custGeom>
              <a:rect b="b" l="l" r="r" t="t"/>
              <a:pathLst>
                <a:path extrusionOk="0" h="11" w="29">
                  <a:moveTo>
                    <a:pt x="0" y="11"/>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69"/>
            <p:cNvSpPr/>
            <p:nvPr/>
          </p:nvSpPr>
          <p:spPr>
            <a:xfrm>
              <a:off x="2266941" y="2051304"/>
              <a:ext cx="448" cy="163"/>
            </a:xfrm>
            <a:custGeom>
              <a:rect b="b" l="l" r="r" t="t"/>
              <a:pathLst>
                <a:path extrusionOk="0" h="12" w="33">
                  <a:moveTo>
                    <a:pt x="1" y="1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69"/>
            <p:cNvSpPr/>
            <p:nvPr/>
          </p:nvSpPr>
          <p:spPr>
            <a:xfrm>
              <a:off x="2270037" y="2050503"/>
              <a:ext cx="149" cy="54"/>
            </a:xfrm>
            <a:custGeom>
              <a:rect b="b" l="l" r="r" t="t"/>
              <a:pathLst>
                <a:path extrusionOk="0" h="4" w="11">
                  <a:moveTo>
                    <a:pt x="1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69"/>
            <p:cNvSpPr/>
            <p:nvPr/>
          </p:nvSpPr>
          <p:spPr>
            <a:xfrm>
              <a:off x="2263329" y="205273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69"/>
            <p:cNvSpPr/>
            <p:nvPr/>
          </p:nvSpPr>
          <p:spPr>
            <a:xfrm>
              <a:off x="2265896" y="2051644"/>
              <a:ext cx="489" cy="204"/>
            </a:xfrm>
            <a:custGeom>
              <a:rect b="b" l="l" r="r" t="t"/>
              <a:pathLst>
                <a:path extrusionOk="0" h="15" w="36">
                  <a:moveTo>
                    <a:pt x="1" y="14"/>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69"/>
            <p:cNvSpPr/>
            <p:nvPr/>
          </p:nvSpPr>
          <p:spPr>
            <a:xfrm>
              <a:off x="2266371" y="2051495"/>
              <a:ext cx="543" cy="163"/>
            </a:xfrm>
            <a:custGeom>
              <a:rect b="b" l="l" r="r" t="t"/>
              <a:pathLst>
                <a:path extrusionOk="0" h="12" w="40">
                  <a:moveTo>
                    <a:pt x="1" y="11"/>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69"/>
            <p:cNvSpPr/>
            <p:nvPr/>
          </p:nvSpPr>
          <p:spPr>
            <a:xfrm>
              <a:off x="2267756" y="2051169"/>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69"/>
            <p:cNvSpPr/>
            <p:nvPr/>
          </p:nvSpPr>
          <p:spPr>
            <a:xfrm>
              <a:off x="2280872" y="2017035"/>
              <a:ext cx="54" cy="68"/>
            </a:xfrm>
            <a:custGeom>
              <a:rect b="b" l="l" r="r" t="t"/>
              <a:pathLst>
                <a:path extrusionOk="0" h="5" w="4">
                  <a:moveTo>
                    <a:pt x="0"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69"/>
            <p:cNvSpPr/>
            <p:nvPr/>
          </p:nvSpPr>
          <p:spPr>
            <a:xfrm>
              <a:off x="2281958" y="201751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69"/>
            <p:cNvSpPr/>
            <p:nvPr/>
          </p:nvSpPr>
          <p:spPr>
            <a:xfrm>
              <a:off x="2283098" y="2017184"/>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69"/>
            <p:cNvSpPr/>
            <p:nvPr/>
          </p:nvSpPr>
          <p:spPr>
            <a:xfrm>
              <a:off x="2282338" y="201751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69"/>
            <p:cNvSpPr/>
            <p:nvPr/>
          </p:nvSpPr>
          <p:spPr>
            <a:xfrm>
              <a:off x="2282528" y="2017510"/>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69"/>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69"/>
            <p:cNvSpPr/>
            <p:nvPr/>
          </p:nvSpPr>
          <p:spPr>
            <a:xfrm>
              <a:off x="2282867" y="2017374"/>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69"/>
            <p:cNvSpPr/>
            <p:nvPr/>
          </p:nvSpPr>
          <p:spPr>
            <a:xfrm>
              <a:off x="2281673" y="2017415"/>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69"/>
            <p:cNvSpPr/>
            <p:nvPr/>
          </p:nvSpPr>
          <p:spPr>
            <a:xfrm>
              <a:off x="2280586" y="2016899"/>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69"/>
            <p:cNvSpPr/>
            <p:nvPr/>
          </p:nvSpPr>
          <p:spPr>
            <a:xfrm>
              <a:off x="2280342" y="201675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69"/>
            <p:cNvSpPr/>
            <p:nvPr/>
          </p:nvSpPr>
          <p:spPr>
            <a:xfrm>
              <a:off x="2281442" y="2017320"/>
              <a:ext cx="54" cy="68"/>
            </a:xfrm>
            <a:custGeom>
              <a:rect b="b" l="l" r="r" t="t"/>
              <a:pathLst>
                <a:path extrusionOk="0" h="5" w="4">
                  <a:moveTo>
                    <a:pt x="0"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69"/>
            <p:cNvSpPr/>
            <p:nvPr/>
          </p:nvSpPr>
          <p:spPr>
            <a:xfrm>
              <a:off x="2281157" y="2017225"/>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69"/>
            <p:cNvSpPr/>
            <p:nvPr/>
          </p:nvSpPr>
          <p:spPr>
            <a:xfrm>
              <a:off x="2295793" y="2037863"/>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69"/>
            <p:cNvSpPr/>
            <p:nvPr/>
          </p:nvSpPr>
          <p:spPr>
            <a:xfrm>
              <a:off x="2295562" y="2038284"/>
              <a:ext cx="54" cy="163"/>
            </a:xfrm>
            <a:custGeom>
              <a:rect b="b" l="l" r="r" t="t"/>
              <a:pathLst>
                <a:path extrusionOk="0" h="12" w="4">
                  <a:moveTo>
                    <a:pt x="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69"/>
            <p:cNvSpPr/>
            <p:nvPr/>
          </p:nvSpPr>
          <p:spPr>
            <a:xfrm>
              <a:off x="2295413" y="2038569"/>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69"/>
            <p:cNvSpPr/>
            <p:nvPr/>
          </p:nvSpPr>
          <p:spPr>
            <a:xfrm>
              <a:off x="2295698" y="2038053"/>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69"/>
            <p:cNvSpPr/>
            <p:nvPr/>
          </p:nvSpPr>
          <p:spPr>
            <a:xfrm>
              <a:off x="2294897" y="2039669"/>
              <a:ext cx="54" cy="204"/>
            </a:xfrm>
            <a:custGeom>
              <a:rect b="b" l="l" r="r" t="t"/>
              <a:pathLst>
                <a:path extrusionOk="0" h="15" w="4">
                  <a:moveTo>
                    <a:pt x="4"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69"/>
            <p:cNvSpPr/>
            <p:nvPr/>
          </p:nvSpPr>
          <p:spPr>
            <a:xfrm>
              <a:off x="2295277" y="2038908"/>
              <a:ext cx="54" cy="149"/>
            </a:xfrm>
            <a:custGeom>
              <a:rect b="b" l="l" r="r" t="t"/>
              <a:pathLst>
                <a:path extrusionOk="0" h="11" w="4">
                  <a:moveTo>
                    <a:pt x="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69"/>
            <p:cNvSpPr/>
            <p:nvPr/>
          </p:nvSpPr>
          <p:spPr>
            <a:xfrm>
              <a:off x="2295087" y="2039234"/>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69"/>
            <p:cNvSpPr/>
            <p:nvPr/>
          </p:nvSpPr>
          <p:spPr>
            <a:xfrm>
              <a:off x="2296228" y="2037293"/>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69"/>
            <p:cNvSpPr/>
            <p:nvPr/>
          </p:nvSpPr>
          <p:spPr>
            <a:xfrm>
              <a:off x="2296323" y="2037197"/>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69"/>
            <p:cNvSpPr/>
            <p:nvPr/>
          </p:nvSpPr>
          <p:spPr>
            <a:xfrm>
              <a:off x="2294707" y="204028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69"/>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69"/>
            <p:cNvSpPr/>
            <p:nvPr/>
          </p:nvSpPr>
          <p:spPr>
            <a:xfrm>
              <a:off x="2296133" y="2037388"/>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69"/>
            <p:cNvSpPr/>
            <p:nvPr/>
          </p:nvSpPr>
          <p:spPr>
            <a:xfrm>
              <a:off x="2295943" y="2037673"/>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69"/>
            <p:cNvSpPr/>
            <p:nvPr/>
          </p:nvSpPr>
          <p:spPr>
            <a:xfrm>
              <a:off x="2296038" y="2037523"/>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69"/>
            <p:cNvSpPr/>
            <p:nvPr/>
          </p:nvSpPr>
          <p:spPr>
            <a:xfrm>
              <a:off x="2294422" y="2040809"/>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69"/>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69"/>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69"/>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69"/>
            <p:cNvSpPr/>
            <p:nvPr/>
          </p:nvSpPr>
          <p:spPr>
            <a:xfrm>
              <a:off x="2579807" y="1723951"/>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69"/>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69"/>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69"/>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69"/>
            <p:cNvSpPr/>
            <p:nvPr/>
          </p:nvSpPr>
          <p:spPr>
            <a:xfrm>
              <a:off x="2576291" y="172524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69"/>
            <p:cNvSpPr/>
            <p:nvPr/>
          </p:nvSpPr>
          <p:spPr>
            <a:xfrm>
              <a:off x="2579427" y="1724046"/>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69"/>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69"/>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69"/>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69"/>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69"/>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69"/>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69"/>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69"/>
            <p:cNvSpPr/>
            <p:nvPr/>
          </p:nvSpPr>
          <p:spPr>
            <a:xfrm>
              <a:off x="2202543" y="1417887"/>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69"/>
            <p:cNvSpPr/>
            <p:nvPr/>
          </p:nvSpPr>
          <p:spPr>
            <a:xfrm>
              <a:off x="2202258" y="1418267"/>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69"/>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69"/>
            <p:cNvSpPr/>
            <p:nvPr/>
          </p:nvSpPr>
          <p:spPr>
            <a:xfrm>
              <a:off x="2201688" y="1419082"/>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69"/>
            <p:cNvSpPr/>
            <p:nvPr/>
          </p:nvSpPr>
          <p:spPr>
            <a:xfrm>
              <a:off x="2201973" y="1418647"/>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69"/>
            <p:cNvSpPr/>
            <p:nvPr/>
          </p:nvSpPr>
          <p:spPr>
            <a:xfrm>
              <a:off x="2206480" y="141604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69"/>
            <p:cNvSpPr/>
            <p:nvPr/>
          </p:nvSpPr>
          <p:spPr>
            <a:xfrm>
              <a:off x="2202923" y="1417561"/>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69"/>
            <p:cNvSpPr/>
            <p:nvPr/>
          </p:nvSpPr>
          <p:spPr>
            <a:xfrm>
              <a:off x="2203249" y="1417222"/>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69"/>
            <p:cNvSpPr/>
            <p:nvPr/>
          </p:nvSpPr>
          <p:spPr>
            <a:xfrm>
              <a:off x="2205625" y="1416081"/>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69"/>
            <p:cNvSpPr/>
            <p:nvPr/>
          </p:nvSpPr>
          <p:spPr>
            <a:xfrm>
              <a:off x="2206060" y="1416040"/>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69"/>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69"/>
            <p:cNvSpPr/>
            <p:nvPr/>
          </p:nvSpPr>
          <p:spPr>
            <a:xfrm>
              <a:off x="2204104" y="1416706"/>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69"/>
            <p:cNvSpPr/>
            <p:nvPr/>
          </p:nvSpPr>
          <p:spPr>
            <a:xfrm>
              <a:off x="2264334" y="1413135"/>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69"/>
            <p:cNvSpPr/>
            <p:nvPr/>
          </p:nvSpPr>
          <p:spPr>
            <a:xfrm>
              <a:off x="2204865" y="1416271"/>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69"/>
            <p:cNvSpPr/>
            <p:nvPr/>
          </p:nvSpPr>
          <p:spPr>
            <a:xfrm>
              <a:off x="2204485" y="1416461"/>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69"/>
            <p:cNvSpPr/>
            <p:nvPr/>
          </p:nvSpPr>
          <p:spPr>
            <a:xfrm>
              <a:off x="2205245" y="1416176"/>
              <a:ext cx="204" cy="68"/>
            </a:xfrm>
            <a:custGeom>
              <a:rect b="b" l="l" r="r" t="t"/>
              <a:pathLst>
                <a:path extrusionOk="0" h="5" w="15">
                  <a:moveTo>
                    <a:pt x="1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69"/>
            <p:cNvSpPr/>
            <p:nvPr/>
          </p:nvSpPr>
          <p:spPr>
            <a:xfrm>
              <a:off x="2199162" y="1418932"/>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69"/>
            <p:cNvSpPr/>
            <p:nvPr/>
          </p:nvSpPr>
          <p:spPr>
            <a:xfrm>
              <a:off x="2198823" y="1419027"/>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69"/>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69"/>
            <p:cNvSpPr/>
            <p:nvPr/>
          </p:nvSpPr>
          <p:spPr>
            <a:xfrm>
              <a:off x="2200248" y="1418837"/>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69"/>
            <p:cNvSpPr/>
            <p:nvPr/>
          </p:nvSpPr>
          <p:spPr>
            <a:xfrm>
              <a:off x="2199488" y="1418837"/>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69"/>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69"/>
            <p:cNvSpPr/>
            <p:nvPr/>
          </p:nvSpPr>
          <p:spPr>
            <a:xfrm>
              <a:off x="2201158" y="1419082"/>
              <a:ext cx="244" cy="109"/>
            </a:xfrm>
            <a:custGeom>
              <a:rect b="b" l="l" r="r" t="t"/>
              <a:pathLst>
                <a:path extrusionOk="0" h="8" w="18">
                  <a:moveTo>
                    <a:pt x="1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69"/>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69"/>
            <p:cNvSpPr/>
            <p:nvPr/>
          </p:nvSpPr>
          <p:spPr>
            <a:xfrm>
              <a:off x="2199828" y="141883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69"/>
            <p:cNvSpPr/>
            <p:nvPr/>
          </p:nvSpPr>
          <p:spPr>
            <a:xfrm>
              <a:off x="2200683" y="141893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69"/>
            <p:cNvSpPr/>
            <p:nvPr/>
          </p:nvSpPr>
          <p:spPr>
            <a:xfrm>
              <a:off x="2133705" y="154057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69"/>
            <p:cNvSpPr/>
            <p:nvPr/>
          </p:nvSpPr>
          <p:spPr>
            <a:xfrm>
              <a:off x="2134275" y="1540668"/>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69"/>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69"/>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69"/>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69"/>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69"/>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69"/>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69"/>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69"/>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69"/>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69"/>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69"/>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69"/>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69"/>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69"/>
            <p:cNvSpPr/>
            <p:nvPr/>
          </p:nvSpPr>
          <p:spPr>
            <a:xfrm>
              <a:off x="2645210" y="1808322"/>
              <a:ext cx="434" cy="299"/>
            </a:xfrm>
            <a:custGeom>
              <a:rect b="b" l="l" r="r" t="t"/>
              <a:pathLst>
                <a:path extrusionOk="0" h="22" w="32">
                  <a:moveTo>
                    <a:pt x="0" y="1"/>
                  </a:moveTo>
                  <a:lnTo>
                    <a:pt x="32"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69"/>
            <p:cNvSpPr/>
            <p:nvPr/>
          </p:nvSpPr>
          <p:spPr>
            <a:xfrm>
              <a:off x="2646201" y="1809041"/>
              <a:ext cx="448" cy="339"/>
            </a:xfrm>
            <a:custGeom>
              <a:rect b="b" l="l" r="r" t="t"/>
              <a:pathLst>
                <a:path extrusionOk="0" h="25" w="33">
                  <a:moveTo>
                    <a:pt x="1" y="0"/>
                  </a:moveTo>
                  <a:lnTo>
                    <a:pt x="3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69"/>
            <p:cNvSpPr/>
            <p:nvPr/>
          </p:nvSpPr>
          <p:spPr>
            <a:xfrm>
              <a:off x="2645685" y="1808661"/>
              <a:ext cx="434" cy="339"/>
            </a:xfrm>
            <a:custGeom>
              <a:rect b="b" l="l" r="r" t="t"/>
              <a:pathLst>
                <a:path extrusionOk="0" h="25" w="32">
                  <a:moveTo>
                    <a:pt x="0" y="0"/>
                  </a:moveTo>
                  <a:lnTo>
                    <a:pt x="3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69"/>
            <p:cNvSpPr/>
            <p:nvPr/>
          </p:nvSpPr>
          <p:spPr>
            <a:xfrm>
              <a:off x="2757863" y="1824818"/>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69"/>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69"/>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69"/>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69"/>
            <p:cNvSpPr/>
            <p:nvPr/>
          </p:nvSpPr>
          <p:spPr>
            <a:xfrm>
              <a:off x="2642685" y="1805321"/>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69"/>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69"/>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69"/>
            <p:cNvSpPr/>
            <p:nvPr/>
          </p:nvSpPr>
          <p:spPr>
            <a:xfrm>
              <a:off x="2643404" y="1805945"/>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69"/>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69"/>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69"/>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69"/>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69"/>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69"/>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69"/>
            <p:cNvSpPr/>
            <p:nvPr/>
          </p:nvSpPr>
          <p:spPr>
            <a:xfrm>
              <a:off x="2760049" y="1825959"/>
              <a:ext cx="204" cy="54"/>
            </a:xfrm>
            <a:custGeom>
              <a:rect b="b" l="l" r="r" t="t"/>
              <a:pathLst>
                <a:path extrusionOk="0" h="4" w="15">
                  <a:moveTo>
                    <a:pt x="0" y="0"/>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69"/>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69"/>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69"/>
            <p:cNvSpPr/>
            <p:nvPr/>
          </p:nvSpPr>
          <p:spPr>
            <a:xfrm>
              <a:off x="2726580" y="1830426"/>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69"/>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69"/>
            <p:cNvSpPr/>
            <p:nvPr/>
          </p:nvSpPr>
          <p:spPr>
            <a:xfrm>
              <a:off x="2754577" y="170422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69"/>
            <p:cNvSpPr/>
            <p:nvPr/>
          </p:nvSpPr>
          <p:spPr>
            <a:xfrm>
              <a:off x="2822125" y="1713781"/>
              <a:ext cx="163" cy="109"/>
            </a:xfrm>
            <a:custGeom>
              <a:rect b="b" l="l" r="r" t="t"/>
              <a:pathLst>
                <a:path extrusionOk="0" h="8" w="12">
                  <a:moveTo>
                    <a:pt x="1"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69"/>
            <p:cNvSpPr/>
            <p:nvPr/>
          </p:nvSpPr>
          <p:spPr>
            <a:xfrm>
              <a:off x="2821324" y="1714297"/>
              <a:ext cx="95" cy="68"/>
            </a:xfrm>
            <a:custGeom>
              <a:rect b="b" l="l" r="r" t="t"/>
              <a:pathLst>
                <a:path extrusionOk="0" h="5" w="7">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69"/>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69"/>
            <p:cNvSpPr/>
            <p:nvPr/>
          </p:nvSpPr>
          <p:spPr>
            <a:xfrm>
              <a:off x="2819124" y="1715343"/>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69"/>
            <p:cNvSpPr/>
            <p:nvPr/>
          </p:nvSpPr>
          <p:spPr>
            <a:xfrm>
              <a:off x="2822980" y="1713211"/>
              <a:ext cx="204" cy="109"/>
            </a:xfrm>
            <a:custGeom>
              <a:rect b="b" l="l" r="r" t="t"/>
              <a:pathLst>
                <a:path extrusionOk="0" h="8" w="15">
                  <a:moveTo>
                    <a:pt x="1" y="7"/>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69"/>
            <p:cNvSpPr/>
            <p:nvPr/>
          </p:nvSpPr>
          <p:spPr>
            <a:xfrm>
              <a:off x="2924459" y="1658548"/>
              <a:ext cx="869" cy="720"/>
            </a:xfrm>
            <a:custGeom>
              <a:rect b="b" l="l" r="r" t="t"/>
              <a:pathLst>
                <a:path extrusionOk="0" h="53" w="64">
                  <a:moveTo>
                    <a:pt x="64" y="53"/>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69"/>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69"/>
            <p:cNvSpPr/>
            <p:nvPr/>
          </p:nvSpPr>
          <p:spPr>
            <a:xfrm>
              <a:off x="2818459" y="1715533"/>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69"/>
            <p:cNvSpPr/>
            <p:nvPr/>
          </p:nvSpPr>
          <p:spPr>
            <a:xfrm>
              <a:off x="2820550" y="171477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69"/>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69"/>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69"/>
            <p:cNvSpPr/>
            <p:nvPr/>
          </p:nvSpPr>
          <p:spPr>
            <a:xfrm>
              <a:off x="2817943" y="171558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69"/>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69"/>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69"/>
            <p:cNvSpPr/>
            <p:nvPr/>
          </p:nvSpPr>
          <p:spPr>
            <a:xfrm>
              <a:off x="2803687" y="1710645"/>
              <a:ext cx="679" cy="394"/>
            </a:xfrm>
            <a:custGeom>
              <a:rect b="b" l="l" r="r" t="t"/>
              <a:pathLst>
                <a:path extrusionOk="0" h="29" w="50">
                  <a:moveTo>
                    <a:pt x="0" y="0"/>
                  </a:moveTo>
                  <a:lnTo>
                    <a:pt x="49"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69"/>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69"/>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69"/>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69"/>
            <p:cNvSpPr/>
            <p:nvPr/>
          </p:nvSpPr>
          <p:spPr>
            <a:xfrm>
              <a:off x="2597825" y="1732030"/>
              <a:ext cx="109" cy="258"/>
            </a:xfrm>
            <a:custGeom>
              <a:rect b="b" l="l" r="r" t="t"/>
              <a:pathLst>
                <a:path extrusionOk="0" h="19" w="8">
                  <a:moveTo>
                    <a:pt x="7"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69"/>
            <p:cNvSpPr/>
            <p:nvPr/>
          </p:nvSpPr>
          <p:spPr>
            <a:xfrm>
              <a:off x="2643975" y="1710455"/>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69"/>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69"/>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69"/>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69"/>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69"/>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69"/>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69"/>
            <p:cNvSpPr/>
            <p:nvPr/>
          </p:nvSpPr>
          <p:spPr>
            <a:xfrm>
              <a:off x="2627437" y="1766639"/>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69"/>
            <p:cNvSpPr/>
            <p:nvPr/>
          </p:nvSpPr>
          <p:spPr>
            <a:xfrm>
              <a:off x="2629094" y="17652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69"/>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69"/>
            <p:cNvSpPr/>
            <p:nvPr/>
          </p:nvSpPr>
          <p:spPr>
            <a:xfrm>
              <a:off x="2634701" y="176283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69"/>
            <p:cNvSpPr/>
            <p:nvPr/>
          </p:nvSpPr>
          <p:spPr>
            <a:xfrm>
              <a:off x="2634701" y="1780759"/>
              <a:ext cx="679" cy="54"/>
            </a:xfrm>
            <a:custGeom>
              <a:rect b="b" l="l" r="r" t="t"/>
              <a:pathLst>
                <a:path extrusionOk="0" h="4" w="50">
                  <a:moveTo>
                    <a:pt x="50"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69"/>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69"/>
            <p:cNvSpPr/>
            <p:nvPr/>
          </p:nvSpPr>
          <p:spPr>
            <a:xfrm>
              <a:off x="2635421" y="1780705"/>
              <a:ext cx="625" cy="68"/>
            </a:xfrm>
            <a:custGeom>
              <a:rect b="b" l="l" r="r" t="t"/>
              <a:pathLst>
                <a:path extrusionOk="0" h="5" w="46">
                  <a:moveTo>
                    <a:pt x="46"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69"/>
            <p:cNvSpPr/>
            <p:nvPr/>
          </p:nvSpPr>
          <p:spPr>
            <a:xfrm>
              <a:off x="2636127" y="1780610"/>
              <a:ext cx="543" cy="68"/>
            </a:xfrm>
            <a:custGeom>
              <a:rect b="b" l="l" r="r" t="t"/>
              <a:pathLst>
                <a:path extrusionOk="0" h="5" w="40">
                  <a:moveTo>
                    <a:pt x="3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69"/>
            <p:cNvSpPr/>
            <p:nvPr/>
          </p:nvSpPr>
          <p:spPr>
            <a:xfrm>
              <a:off x="2635272" y="176274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69"/>
            <p:cNvSpPr/>
            <p:nvPr/>
          </p:nvSpPr>
          <p:spPr>
            <a:xfrm>
              <a:off x="2636751" y="1780474"/>
              <a:ext cx="489" cy="109"/>
            </a:xfrm>
            <a:custGeom>
              <a:rect b="b" l="l" r="r" t="t"/>
              <a:pathLst>
                <a:path extrusionOk="0" h="8" w="36">
                  <a:moveTo>
                    <a:pt x="3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69"/>
            <p:cNvSpPr/>
            <p:nvPr/>
          </p:nvSpPr>
          <p:spPr>
            <a:xfrm>
              <a:off x="2963060" y="1726992"/>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69"/>
            <p:cNvSpPr/>
            <p:nvPr/>
          </p:nvSpPr>
          <p:spPr>
            <a:xfrm>
              <a:off x="2962449" y="1728038"/>
              <a:ext cx="149" cy="258"/>
            </a:xfrm>
            <a:custGeom>
              <a:rect b="b" l="l" r="r" t="t"/>
              <a:pathLst>
                <a:path extrusionOk="0" h="19" w="11">
                  <a:moveTo>
                    <a:pt x="11"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69"/>
            <p:cNvSpPr/>
            <p:nvPr/>
          </p:nvSpPr>
          <p:spPr>
            <a:xfrm>
              <a:off x="3013201" y="1703272"/>
              <a:ext cx="299" cy="109"/>
            </a:xfrm>
            <a:custGeom>
              <a:rect b="b" l="l" r="r" t="t"/>
              <a:pathLst>
                <a:path extrusionOk="0" h="8" w="22">
                  <a:moveTo>
                    <a:pt x="22"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69"/>
            <p:cNvSpPr/>
            <p:nvPr/>
          </p:nvSpPr>
          <p:spPr>
            <a:xfrm>
              <a:off x="2963684" y="1726286"/>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69"/>
            <p:cNvSpPr/>
            <p:nvPr/>
          </p:nvSpPr>
          <p:spPr>
            <a:xfrm>
              <a:off x="2962204" y="1728662"/>
              <a:ext cx="109" cy="244"/>
            </a:xfrm>
            <a:custGeom>
              <a:rect b="b" l="l" r="r" t="t"/>
              <a:pathLst>
                <a:path extrusionOk="0" h="18" w="8">
                  <a:moveTo>
                    <a:pt x="8"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69"/>
            <p:cNvSpPr/>
            <p:nvPr/>
          </p:nvSpPr>
          <p:spPr>
            <a:xfrm>
              <a:off x="2962774" y="1727468"/>
              <a:ext cx="109" cy="258"/>
            </a:xfrm>
            <a:custGeom>
              <a:rect b="b" l="l" r="r" t="t"/>
              <a:pathLst>
                <a:path extrusionOk="0" h="19" w="8">
                  <a:moveTo>
                    <a:pt x="8"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69"/>
            <p:cNvSpPr/>
            <p:nvPr/>
          </p:nvSpPr>
          <p:spPr>
            <a:xfrm>
              <a:off x="3012536" y="1703177"/>
              <a:ext cx="258" cy="68"/>
            </a:xfrm>
            <a:custGeom>
              <a:rect b="b" l="l" r="r" t="t"/>
              <a:pathLst>
                <a:path extrusionOk="0" h="5" w="19">
                  <a:moveTo>
                    <a:pt x="1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69"/>
            <p:cNvSpPr/>
            <p:nvPr/>
          </p:nvSpPr>
          <p:spPr>
            <a:xfrm>
              <a:off x="2963345" y="1726612"/>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69"/>
            <p:cNvSpPr/>
            <p:nvPr/>
          </p:nvSpPr>
          <p:spPr>
            <a:xfrm>
              <a:off x="2964010" y="1726042"/>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69"/>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69"/>
            <p:cNvSpPr/>
            <p:nvPr/>
          </p:nvSpPr>
          <p:spPr>
            <a:xfrm>
              <a:off x="3011966" y="170317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69"/>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69"/>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69"/>
            <p:cNvSpPr/>
            <p:nvPr/>
          </p:nvSpPr>
          <p:spPr>
            <a:xfrm>
              <a:off x="2650343" y="181141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69"/>
            <p:cNvSpPr/>
            <p:nvPr/>
          </p:nvSpPr>
          <p:spPr>
            <a:xfrm>
              <a:off x="2650723" y="1811322"/>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69"/>
            <p:cNvSpPr/>
            <p:nvPr/>
          </p:nvSpPr>
          <p:spPr>
            <a:xfrm>
              <a:off x="2698067" y="1830086"/>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69"/>
            <p:cNvSpPr/>
            <p:nvPr/>
          </p:nvSpPr>
          <p:spPr>
            <a:xfrm>
              <a:off x="2651008" y="1811227"/>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69"/>
            <p:cNvSpPr/>
            <p:nvPr/>
          </p:nvSpPr>
          <p:spPr>
            <a:xfrm>
              <a:off x="2651198" y="181113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69"/>
            <p:cNvSpPr/>
            <p:nvPr/>
          </p:nvSpPr>
          <p:spPr>
            <a:xfrm>
              <a:off x="2649012" y="18116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69"/>
            <p:cNvSpPr/>
            <p:nvPr/>
          </p:nvSpPr>
          <p:spPr>
            <a:xfrm>
              <a:off x="2649487" y="181155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69"/>
            <p:cNvSpPr/>
            <p:nvPr/>
          </p:nvSpPr>
          <p:spPr>
            <a:xfrm>
              <a:off x="2649962" y="181145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69"/>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69"/>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69"/>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69"/>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69"/>
            <p:cNvSpPr/>
            <p:nvPr/>
          </p:nvSpPr>
          <p:spPr>
            <a:xfrm>
              <a:off x="2786661" y="1879766"/>
              <a:ext cx="394" cy="149"/>
            </a:xfrm>
            <a:custGeom>
              <a:rect b="b" l="l" r="r" t="t"/>
              <a:pathLst>
                <a:path extrusionOk="0" h="11" w="29">
                  <a:moveTo>
                    <a:pt x="1" y="11"/>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69"/>
            <p:cNvSpPr/>
            <p:nvPr/>
          </p:nvSpPr>
          <p:spPr>
            <a:xfrm>
              <a:off x="2761230" y="1825999"/>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69"/>
            <p:cNvSpPr/>
            <p:nvPr/>
          </p:nvSpPr>
          <p:spPr>
            <a:xfrm>
              <a:off x="2761474" y="1825864"/>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69"/>
            <p:cNvSpPr/>
            <p:nvPr/>
          </p:nvSpPr>
          <p:spPr>
            <a:xfrm>
              <a:off x="2761705" y="182576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69"/>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69"/>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69"/>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69"/>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69"/>
            <p:cNvSpPr/>
            <p:nvPr/>
          </p:nvSpPr>
          <p:spPr>
            <a:xfrm>
              <a:off x="2724204" y="1829570"/>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69"/>
            <p:cNvSpPr/>
            <p:nvPr/>
          </p:nvSpPr>
          <p:spPr>
            <a:xfrm>
              <a:off x="2722208" y="1828851"/>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69"/>
            <p:cNvSpPr/>
            <p:nvPr/>
          </p:nvSpPr>
          <p:spPr>
            <a:xfrm>
              <a:off x="2724679" y="1829855"/>
              <a:ext cx="204" cy="149"/>
            </a:xfrm>
            <a:custGeom>
              <a:rect b="b" l="l" r="r" t="t"/>
              <a:pathLst>
                <a:path extrusionOk="0" h="11" w="15">
                  <a:moveTo>
                    <a:pt x="1" y="0"/>
                  </a:move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69"/>
            <p:cNvSpPr/>
            <p:nvPr/>
          </p:nvSpPr>
          <p:spPr>
            <a:xfrm>
              <a:off x="2720593" y="1828905"/>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69"/>
            <p:cNvSpPr/>
            <p:nvPr/>
          </p:nvSpPr>
          <p:spPr>
            <a:xfrm>
              <a:off x="2720077" y="1828905"/>
              <a:ext cx="489" cy="54"/>
            </a:xfrm>
            <a:custGeom>
              <a:rect b="b" l="l" r="r" t="t"/>
              <a:pathLst>
                <a:path extrusionOk="0" h="4" w="36">
                  <a:moveTo>
                    <a:pt x="0" y="4"/>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69"/>
            <p:cNvSpPr/>
            <p:nvPr/>
          </p:nvSpPr>
          <p:spPr>
            <a:xfrm>
              <a:off x="2722588" y="1828946"/>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69"/>
            <p:cNvSpPr/>
            <p:nvPr/>
          </p:nvSpPr>
          <p:spPr>
            <a:xfrm>
              <a:off x="2723349" y="1829190"/>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69"/>
            <p:cNvSpPr/>
            <p:nvPr/>
          </p:nvSpPr>
          <p:spPr>
            <a:xfrm>
              <a:off x="2722969" y="1829041"/>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69"/>
            <p:cNvSpPr/>
            <p:nvPr/>
          </p:nvSpPr>
          <p:spPr>
            <a:xfrm>
              <a:off x="2723783" y="1829380"/>
              <a:ext cx="204" cy="109"/>
            </a:xfrm>
            <a:custGeom>
              <a:rect b="b" l="l" r="r" t="t"/>
              <a:pathLst>
                <a:path extrusionOk="0" h="8" w="15">
                  <a:moveTo>
                    <a:pt x="0" y="0"/>
                  </a:moveTo>
                  <a:lnTo>
                    <a:pt x="1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69"/>
            <p:cNvSpPr/>
            <p:nvPr/>
          </p:nvSpPr>
          <p:spPr>
            <a:xfrm>
              <a:off x="2720878" y="1828851"/>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69"/>
            <p:cNvSpPr/>
            <p:nvPr/>
          </p:nvSpPr>
          <p:spPr>
            <a:xfrm>
              <a:off x="2721217" y="182881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69"/>
            <p:cNvSpPr/>
            <p:nvPr/>
          </p:nvSpPr>
          <p:spPr>
            <a:xfrm>
              <a:off x="2721882" y="1828810"/>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69"/>
            <p:cNvSpPr/>
            <p:nvPr/>
          </p:nvSpPr>
          <p:spPr>
            <a:xfrm>
              <a:off x="2725155" y="1830181"/>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69"/>
            <p:cNvSpPr/>
            <p:nvPr/>
          </p:nvSpPr>
          <p:spPr>
            <a:xfrm>
              <a:off x="2721543" y="182881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69"/>
            <p:cNvSpPr/>
            <p:nvPr/>
          </p:nvSpPr>
          <p:spPr>
            <a:xfrm>
              <a:off x="2725630" y="1830616"/>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69"/>
            <p:cNvSpPr/>
            <p:nvPr/>
          </p:nvSpPr>
          <p:spPr>
            <a:xfrm>
              <a:off x="2704530" y="183388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69"/>
            <p:cNvSpPr/>
            <p:nvPr/>
          </p:nvSpPr>
          <p:spPr>
            <a:xfrm>
              <a:off x="2801976" y="1871403"/>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69"/>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69"/>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69"/>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69"/>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69"/>
            <p:cNvSpPr/>
            <p:nvPr/>
          </p:nvSpPr>
          <p:spPr>
            <a:xfrm>
              <a:off x="2822750" y="1866596"/>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69"/>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69"/>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69"/>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69"/>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69"/>
            <p:cNvSpPr/>
            <p:nvPr/>
          </p:nvSpPr>
          <p:spPr>
            <a:xfrm>
              <a:off x="2796178" y="187368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69"/>
            <p:cNvSpPr/>
            <p:nvPr/>
          </p:nvSpPr>
          <p:spPr>
            <a:xfrm>
              <a:off x="2795798" y="187377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69"/>
            <p:cNvSpPr/>
            <p:nvPr/>
          </p:nvSpPr>
          <p:spPr>
            <a:xfrm>
              <a:off x="2795459" y="187377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69"/>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69"/>
            <p:cNvSpPr/>
            <p:nvPr/>
          </p:nvSpPr>
          <p:spPr>
            <a:xfrm>
              <a:off x="2796559" y="1873399"/>
              <a:ext cx="299" cy="149"/>
            </a:xfrm>
            <a:custGeom>
              <a:rect b="b" l="l" r="r" t="t"/>
              <a:pathLst>
                <a:path extrusionOk="0" h="11" w="22">
                  <a:moveTo>
                    <a:pt x="0" y="11"/>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69"/>
            <p:cNvSpPr/>
            <p:nvPr/>
          </p:nvSpPr>
          <p:spPr>
            <a:xfrm>
              <a:off x="2794984" y="1873724"/>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69"/>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69"/>
            <p:cNvSpPr/>
            <p:nvPr/>
          </p:nvSpPr>
          <p:spPr>
            <a:xfrm>
              <a:off x="2796980" y="1873303"/>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69"/>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69"/>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69"/>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69"/>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69"/>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69"/>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69"/>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69"/>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69"/>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69"/>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69"/>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69"/>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69"/>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69"/>
            <p:cNvSpPr/>
            <p:nvPr/>
          </p:nvSpPr>
          <p:spPr>
            <a:xfrm>
              <a:off x="2364237" y="1918829"/>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69"/>
            <p:cNvSpPr/>
            <p:nvPr/>
          </p:nvSpPr>
          <p:spPr>
            <a:xfrm>
              <a:off x="2364713" y="191850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69"/>
            <p:cNvSpPr/>
            <p:nvPr/>
          </p:nvSpPr>
          <p:spPr>
            <a:xfrm>
              <a:off x="2364102" y="1918978"/>
              <a:ext cx="109" cy="54"/>
            </a:xfrm>
            <a:custGeom>
              <a:rect b="b" l="l" r="r" t="t"/>
              <a:pathLst>
                <a:path extrusionOk="0" h="4" w="8">
                  <a:moveTo>
                    <a:pt x="0" y="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69"/>
            <p:cNvSpPr/>
            <p:nvPr/>
          </p:nvSpPr>
          <p:spPr>
            <a:xfrm>
              <a:off x="2364672" y="191854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69"/>
            <p:cNvSpPr/>
            <p:nvPr/>
          </p:nvSpPr>
          <p:spPr>
            <a:xfrm>
              <a:off x="2364523" y="191869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69"/>
            <p:cNvSpPr/>
            <p:nvPr/>
          </p:nvSpPr>
          <p:spPr>
            <a:xfrm>
              <a:off x="2364387" y="1918734"/>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69"/>
            <p:cNvSpPr/>
            <p:nvPr/>
          </p:nvSpPr>
          <p:spPr>
            <a:xfrm>
              <a:off x="2363857" y="191907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69"/>
            <p:cNvSpPr/>
            <p:nvPr/>
          </p:nvSpPr>
          <p:spPr>
            <a:xfrm>
              <a:off x="2363341" y="1919358"/>
              <a:ext cx="204" cy="109"/>
            </a:xfrm>
            <a:custGeom>
              <a:rect b="b" l="l" r="r" t="t"/>
              <a:pathLst>
                <a:path extrusionOk="0" h="8" w="15">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69"/>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69"/>
            <p:cNvSpPr/>
            <p:nvPr/>
          </p:nvSpPr>
          <p:spPr>
            <a:xfrm>
              <a:off x="2363626" y="1919209"/>
              <a:ext cx="149" cy="68"/>
            </a:xfrm>
            <a:custGeom>
              <a:rect b="b" l="l" r="r" t="t"/>
              <a:pathLst>
                <a:path extrusionOk="0" h="5" w="11">
                  <a:moveTo>
                    <a:pt x="0" y="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69"/>
            <p:cNvSpPr/>
            <p:nvPr/>
          </p:nvSpPr>
          <p:spPr>
            <a:xfrm>
              <a:off x="2361766" y="1920024"/>
              <a:ext cx="394" cy="204"/>
            </a:xfrm>
            <a:custGeom>
              <a:rect b="b" l="l" r="r" t="t"/>
              <a:pathLst>
                <a:path extrusionOk="0" h="15" w="29">
                  <a:moveTo>
                    <a:pt x="1" y="15"/>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69"/>
            <p:cNvSpPr/>
            <p:nvPr/>
          </p:nvSpPr>
          <p:spPr>
            <a:xfrm>
              <a:off x="2423463" y="1902672"/>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69"/>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69"/>
            <p:cNvSpPr/>
            <p:nvPr/>
          </p:nvSpPr>
          <p:spPr>
            <a:xfrm>
              <a:off x="2364618" y="191859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69"/>
            <p:cNvSpPr/>
            <p:nvPr/>
          </p:nvSpPr>
          <p:spPr>
            <a:xfrm>
              <a:off x="2364767" y="191840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69"/>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69"/>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69"/>
            <p:cNvSpPr/>
            <p:nvPr/>
          </p:nvSpPr>
          <p:spPr>
            <a:xfrm>
              <a:off x="2437773" y="1917172"/>
              <a:ext cx="394" cy="774"/>
            </a:xfrm>
            <a:custGeom>
              <a:rect b="b" l="l" r="r" t="t"/>
              <a:pathLst>
                <a:path extrusionOk="0" h="57" w="29">
                  <a:moveTo>
                    <a:pt x="1" y="0"/>
                  </a:moveTo>
                  <a:lnTo>
                    <a:pt x="29"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69"/>
            <p:cNvSpPr/>
            <p:nvPr/>
          </p:nvSpPr>
          <p:spPr>
            <a:xfrm>
              <a:off x="2437203" y="1916032"/>
              <a:ext cx="448" cy="774"/>
            </a:xfrm>
            <a:custGeom>
              <a:rect b="b" l="l" r="r" t="t"/>
              <a:pathLst>
                <a:path extrusionOk="0" h="57" w="33">
                  <a:moveTo>
                    <a:pt x="1" y="0"/>
                  </a:moveTo>
                  <a:lnTo>
                    <a:pt x="32"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69"/>
            <p:cNvSpPr/>
            <p:nvPr/>
          </p:nvSpPr>
          <p:spPr>
            <a:xfrm>
              <a:off x="2436062" y="1913656"/>
              <a:ext cx="394" cy="774"/>
            </a:xfrm>
            <a:custGeom>
              <a:rect b="b" l="l" r="r" t="t"/>
              <a:pathLst>
                <a:path extrusionOk="0" h="57" w="29">
                  <a:moveTo>
                    <a:pt x="1" y="0"/>
                  </a:moveTo>
                  <a:lnTo>
                    <a:pt x="29"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69"/>
            <p:cNvSpPr/>
            <p:nvPr/>
          </p:nvSpPr>
          <p:spPr>
            <a:xfrm>
              <a:off x="2436687" y="1914932"/>
              <a:ext cx="394" cy="733"/>
            </a:xfrm>
            <a:custGeom>
              <a:rect b="b" l="l" r="r" t="t"/>
              <a:pathLst>
                <a:path extrusionOk="0" h="54" w="29">
                  <a:moveTo>
                    <a:pt x="0" y="1"/>
                  </a:moveTo>
                  <a:lnTo>
                    <a:pt x="28"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69"/>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69"/>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69"/>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69"/>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69"/>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69"/>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69"/>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69"/>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69"/>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69"/>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69"/>
            <p:cNvSpPr/>
            <p:nvPr/>
          </p:nvSpPr>
          <p:spPr>
            <a:xfrm>
              <a:off x="2461928" y="1715967"/>
              <a:ext cx="204" cy="109"/>
            </a:xfrm>
            <a:custGeom>
              <a:rect b="b" l="l" r="r" t="t"/>
              <a:pathLst>
                <a:path extrusionOk="0" h="8" w="15">
                  <a:moveTo>
                    <a:pt x="1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69"/>
            <p:cNvSpPr/>
            <p:nvPr/>
          </p:nvSpPr>
          <p:spPr>
            <a:xfrm>
              <a:off x="2465159" y="1716823"/>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69"/>
            <p:cNvSpPr/>
            <p:nvPr/>
          </p:nvSpPr>
          <p:spPr>
            <a:xfrm>
              <a:off x="2462498" y="1716157"/>
              <a:ext cx="244" cy="109"/>
            </a:xfrm>
            <a:custGeom>
              <a:rect b="b" l="l" r="r" t="t"/>
              <a:pathLst>
                <a:path extrusionOk="0" h="8" w="18">
                  <a:moveTo>
                    <a:pt x="18"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69"/>
            <p:cNvSpPr/>
            <p:nvPr/>
          </p:nvSpPr>
          <p:spPr>
            <a:xfrm>
              <a:off x="2463733" y="1716538"/>
              <a:ext cx="299" cy="109"/>
            </a:xfrm>
            <a:custGeom>
              <a:rect b="b" l="l" r="r" t="t"/>
              <a:pathLst>
                <a:path extrusionOk="0" h="8" w="22">
                  <a:moveTo>
                    <a:pt x="2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69"/>
            <p:cNvSpPr/>
            <p:nvPr/>
          </p:nvSpPr>
          <p:spPr>
            <a:xfrm>
              <a:off x="2463109" y="1716388"/>
              <a:ext cx="258" cy="68"/>
            </a:xfrm>
            <a:custGeom>
              <a:rect b="b" l="l" r="r" t="t"/>
              <a:pathLst>
                <a:path extrusionOk="0" h="5" w="19">
                  <a:moveTo>
                    <a:pt x="1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69"/>
            <p:cNvSpPr/>
            <p:nvPr/>
          </p:nvSpPr>
          <p:spPr>
            <a:xfrm>
              <a:off x="2464399" y="1716728"/>
              <a:ext cx="299" cy="54"/>
            </a:xfrm>
            <a:custGeom>
              <a:rect b="b" l="l" r="r" t="t"/>
              <a:pathLst>
                <a:path extrusionOk="0" h="4" w="22">
                  <a:moveTo>
                    <a:pt x="2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69"/>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69"/>
            <p:cNvSpPr/>
            <p:nvPr/>
          </p:nvSpPr>
          <p:spPr>
            <a:xfrm>
              <a:off x="2465919" y="1716959"/>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69"/>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69"/>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69"/>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69"/>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69"/>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69"/>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69"/>
            <p:cNvSpPr/>
            <p:nvPr/>
          </p:nvSpPr>
          <p:spPr>
            <a:xfrm>
              <a:off x="2374135" y="1744385"/>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69"/>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69"/>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69"/>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69"/>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69"/>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69"/>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69"/>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69"/>
            <p:cNvSpPr/>
            <p:nvPr/>
          </p:nvSpPr>
          <p:spPr>
            <a:xfrm>
              <a:off x="2374135" y="174482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69"/>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69"/>
            <p:cNvSpPr/>
            <p:nvPr/>
          </p:nvSpPr>
          <p:spPr>
            <a:xfrm>
              <a:off x="2402458" y="1807181"/>
              <a:ext cx="163" cy="204"/>
            </a:xfrm>
            <a:custGeom>
              <a:rect b="b" l="l" r="r" t="t"/>
              <a:pathLst>
                <a:path extrusionOk="0" h="15" w="12">
                  <a:moveTo>
                    <a:pt x="1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69"/>
            <p:cNvSpPr/>
            <p:nvPr/>
          </p:nvSpPr>
          <p:spPr>
            <a:xfrm>
              <a:off x="2403218" y="1808186"/>
              <a:ext cx="109" cy="149"/>
            </a:xfrm>
            <a:custGeom>
              <a:rect b="b" l="l" r="r" t="t"/>
              <a:pathLst>
                <a:path extrusionOk="0" h="11" w="8">
                  <a:moveTo>
                    <a:pt x="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69"/>
            <p:cNvSpPr/>
            <p:nvPr/>
          </p:nvSpPr>
          <p:spPr>
            <a:xfrm>
              <a:off x="2403504" y="1808566"/>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69"/>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69"/>
            <p:cNvSpPr/>
            <p:nvPr/>
          </p:nvSpPr>
          <p:spPr>
            <a:xfrm>
              <a:off x="2403789" y="1808892"/>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69"/>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69"/>
            <p:cNvSpPr/>
            <p:nvPr/>
          </p:nvSpPr>
          <p:spPr>
            <a:xfrm>
              <a:off x="2404508" y="180965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69"/>
            <p:cNvSpPr/>
            <p:nvPr/>
          </p:nvSpPr>
          <p:spPr>
            <a:xfrm>
              <a:off x="2402703" y="1807520"/>
              <a:ext cx="109" cy="149"/>
            </a:xfrm>
            <a:custGeom>
              <a:rect b="b" l="l" r="r" t="t"/>
              <a:pathLst>
                <a:path extrusionOk="0" h="11" w="8">
                  <a:moveTo>
                    <a:pt x="7"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69"/>
            <p:cNvSpPr/>
            <p:nvPr/>
          </p:nvSpPr>
          <p:spPr>
            <a:xfrm>
              <a:off x="2402933" y="1807901"/>
              <a:ext cx="109" cy="149"/>
            </a:xfrm>
            <a:custGeom>
              <a:rect b="b" l="l" r="r" t="t"/>
              <a:pathLst>
                <a:path extrusionOk="0" h="11" w="8">
                  <a:moveTo>
                    <a:pt x="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69"/>
            <p:cNvSpPr/>
            <p:nvPr/>
          </p:nvSpPr>
          <p:spPr>
            <a:xfrm>
              <a:off x="2404128" y="1809272"/>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69"/>
            <p:cNvSpPr/>
            <p:nvPr/>
          </p:nvSpPr>
          <p:spPr>
            <a:xfrm>
              <a:off x="2378697" y="1753468"/>
              <a:ext cx="204" cy="299"/>
            </a:xfrm>
            <a:custGeom>
              <a:rect b="b" l="l" r="r" t="t"/>
              <a:pathLst>
                <a:path extrusionOk="0" h="22" w="15">
                  <a:moveTo>
                    <a:pt x="14"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69"/>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69"/>
            <p:cNvSpPr/>
            <p:nvPr/>
          </p:nvSpPr>
          <p:spPr>
            <a:xfrm>
              <a:off x="2378032" y="175223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69"/>
            <p:cNvSpPr/>
            <p:nvPr/>
          </p:nvSpPr>
          <p:spPr>
            <a:xfrm>
              <a:off x="2402268" y="1806896"/>
              <a:ext cx="109" cy="204"/>
            </a:xfrm>
            <a:custGeom>
              <a:rect b="b" l="l" r="r" t="t"/>
              <a:pathLst>
                <a:path extrusionOk="0" h="15" w="8">
                  <a:moveTo>
                    <a:pt x="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69"/>
            <p:cNvSpPr/>
            <p:nvPr/>
          </p:nvSpPr>
          <p:spPr>
            <a:xfrm>
              <a:off x="2449043" y="1751187"/>
              <a:ext cx="299" cy="68"/>
            </a:xfrm>
            <a:custGeom>
              <a:rect b="b" l="l" r="r" t="t"/>
              <a:pathLst>
                <a:path extrusionOk="0" h="5" w="22">
                  <a:moveTo>
                    <a:pt x="2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69"/>
            <p:cNvSpPr/>
            <p:nvPr/>
          </p:nvSpPr>
          <p:spPr>
            <a:xfrm>
              <a:off x="2452559" y="1750088"/>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69"/>
            <p:cNvSpPr/>
            <p:nvPr/>
          </p:nvSpPr>
          <p:spPr>
            <a:xfrm>
              <a:off x="2448418" y="1751242"/>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69"/>
            <p:cNvSpPr/>
            <p:nvPr/>
          </p:nvSpPr>
          <p:spPr>
            <a:xfrm>
              <a:off x="2451419" y="1750712"/>
              <a:ext cx="149" cy="54"/>
            </a:xfrm>
            <a:custGeom>
              <a:rect b="b" l="l" r="r" t="t"/>
              <a:pathLst>
                <a:path extrusionOk="0" h="4"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69"/>
            <p:cNvSpPr/>
            <p:nvPr/>
          </p:nvSpPr>
          <p:spPr>
            <a:xfrm>
              <a:off x="2451038" y="1750807"/>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69"/>
            <p:cNvSpPr/>
            <p:nvPr/>
          </p:nvSpPr>
          <p:spPr>
            <a:xfrm>
              <a:off x="2452179" y="1750332"/>
              <a:ext cx="109" cy="54"/>
            </a:xfrm>
            <a:custGeom>
              <a:rect b="b" l="l" r="r" t="t"/>
              <a:pathLst>
                <a:path extrusionOk="0" h="4"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69"/>
            <p:cNvSpPr/>
            <p:nvPr/>
          </p:nvSpPr>
          <p:spPr>
            <a:xfrm>
              <a:off x="2447658" y="1751282"/>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69"/>
            <p:cNvSpPr/>
            <p:nvPr/>
          </p:nvSpPr>
          <p:spPr>
            <a:xfrm>
              <a:off x="2446857" y="175133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69"/>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69"/>
            <p:cNvSpPr/>
            <p:nvPr/>
          </p:nvSpPr>
          <p:spPr>
            <a:xfrm>
              <a:off x="2500610" y="1758886"/>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69"/>
            <p:cNvSpPr/>
            <p:nvPr/>
          </p:nvSpPr>
          <p:spPr>
            <a:xfrm>
              <a:off x="2450658" y="1750902"/>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69"/>
            <p:cNvSpPr/>
            <p:nvPr/>
          </p:nvSpPr>
          <p:spPr>
            <a:xfrm>
              <a:off x="2451989" y="1750481"/>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69"/>
            <p:cNvSpPr/>
            <p:nvPr/>
          </p:nvSpPr>
          <p:spPr>
            <a:xfrm>
              <a:off x="2449654" y="1751092"/>
              <a:ext cx="258" cy="68"/>
            </a:xfrm>
            <a:custGeom>
              <a:rect b="b" l="l" r="r" t="t"/>
              <a:pathLst>
                <a:path extrusionOk="0" h="5" w="19">
                  <a:moveTo>
                    <a:pt x="1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69"/>
            <p:cNvSpPr/>
            <p:nvPr/>
          </p:nvSpPr>
          <p:spPr>
            <a:xfrm>
              <a:off x="2500664" y="1759266"/>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69"/>
            <p:cNvSpPr/>
            <p:nvPr/>
          </p:nvSpPr>
          <p:spPr>
            <a:xfrm>
              <a:off x="2500800" y="1760787"/>
              <a:ext cx="14" cy="299"/>
            </a:xfrm>
            <a:custGeom>
              <a:rect b="b" l="l" r="r" t="t"/>
              <a:pathLst>
                <a:path extrusionOk="0" h="22" w="1">
                  <a:moveTo>
                    <a:pt x="1"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69"/>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69"/>
            <p:cNvSpPr/>
            <p:nvPr/>
          </p:nvSpPr>
          <p:spPr>
            <a:xfrm>
              <a:off x="2500759" y="1760216"/>
              <a:ext cx="14" cy="353"/>
            </a:xfrm>
            <a:custGeom>
              <a:rect b="b" l="l" r="r" t="t"/>
              <a:pathLst>
                <a:path extrusionOk="0" h="26" w="1">
                  <a:moveTo>
                    <a:pt x="0"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69"/>
            <p:cNvSpPr/>
            <p:nvPr/>
          </p:nvSpPr>
          <p:spPr>
            <a:xfrm>
              <a:off x="2451704" y="1750576"/>
              <a:ext cx="149" cy="95"/>
            </a:xfrm>
            <a:custGeom>
              <a:rect b="b" l="l" r="r" t="t"/>
              <a:pathLst>
                <a:path extrusionOk="0" h="7"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69"/>
            <p:cNvSpPr/>
            <p:nvPr/>
          </p:nvSpPr>
          <p:spPr>
            <a:xfrm>
              <a:off x="2450183" y="1750997"/>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69"/>
            <p:cNvSpPr/>
            <p:nvPr/>
          </p:nvSpPr>
          <p:spPr>
            <a:xfrm>
              <a:off x="2452695" y="1749952"/>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69"/>
            <p:cNvSpPr/>
            <p:nvPr/>
          </p:nvSpPr>
          <p:spPr>
            <a:xfrm>
              <a:off x="2501044" y="1763312"/>
              <a:ext cx="54" cy="339"/>
            </a:xfrm>
            <a:custGeom>
              <a:rect b="b" l="l" r="r" t="t"/>
              <a:pathLst>
                <a:path extrusionOk="0" h="25" w="4">
                  <a:moveTo>
                    <a:pt x="4"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69"/>
            <p:cNvSpPr/>
            <p:nvPr/>
          </p:nvSpPr>
          <p:spPr>
            <a:xfrm>
              <a:off x="2501275" y="1764683"/>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69"/>
            <p:cNvSpPr/>
            <p:nvPr/>
          </p:nvSpPr>
          <p:spPr>
            <a:xfrm>
              <a:off x="2501180" y="1763977"/>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69"/>
            <p:cNvSpPr/>
            <p:nvPr/>
          </p:nvSpPr>
          <p:spPr>
            <a:xfrm>
              <a:off x="2452369" y="1750237"/>
              <a:ext cx="109" cy="54"/>
            </a:xfrm>
            <a:custGeom>
              <a:rect b="b" l="l" r="r" t="t"/>
              <a:pathLst>
                <a:path extrusionOk="0" h="4"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69"/>
            <p:cNvSpPr/>
            <p:nvPr/>
          </p:nvSpPr>
          <p:spPr>
            <a:xfrm>
              <a:off x="2501425" y="1765403"/>
              <a:ext cx="54" cy="244"/>
            </a:xfrm>
            <a:custGeom>
              <a:rect b="b" l="l" r="r" t="t"/>
              <a:pathLst>
                <a:path extrusionOk="0" h="18" w="4">
                  <a:moveTo>
                    <a:pt x="4"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69"/>
            <p:cNvSpPr/>
            <p:nvPr/>
          </p:nvSpPr>
          <p:spPr>
            <a:xfrm>
              <a:off x="2500800" y="1761357"/>
              <a:ext cx="68" cy="353"/>
            </a:xfrm>
            <a:custGeom>
              <a:rect b="b" l="l" r="r" t="t"/>
              <a:pathLst>
                <a:path extrusionOk="0" h="26" w="5">
                  <a:moveTo>
                    <a:pt x="4"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69"/>
            <p:cNvSpPr/>
            <p:nvPr/>
          </p:nvSpPr>
          <p:spPr>
            <a:xfrm>
              <a:off x="2500895" y="1761982"/>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69"/>
            <p:cNvSpPr/>
            <p:nvPr/>
          </p:nvSpPr>
          <p:spPr>
            <a:xfrm>
              <a:off x="2500949" y="1762647"/>
              <a:ext cx="54" cy="339"/>
            </a:xfrm>
            <a:custGeom>
              <a:rect b="b" l="l" r="r" t="t"/>
              <a:pathLst>
                <a:path extrusionOk="0" h="25" w="4">
                  <a:moveTo>
                    <a:pt x="4"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69"/>
            <p:cNvSpPr/>
            <p:nvPr/>
          </p:nvSpPr>
          <p:spPr>
            <a:xfrm>
              <a:off x="2501615" y="1766258"/>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69"/>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69"/>
            <p:cNvSpPr/>
            <p:nvPr/>
          </p:nvSpPr>
          <p:spPr>
            <a:xfrm>
              <a:off x="2571159" y="1710115"/>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69"/>
            <p:cNvSpPr/>
            <p:nvPr/>
          </p:nvSpPr>
          <p:spPr>
            <a:xfrm>
              <a:off x="2571960" y="1708839"/>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69"/>
            <p:cNvSpPr/>
            <p:nvPr/>
          </p:nvSpPr>
          <p:spPr>
            <a:xfrm>
              <a:off x="2572340" y="170850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69"/>
            <p:cNvSpPr/>
            <p:nvPr/>
          </p:nvSpPr>
          <p:spPr>
            <a:xfrm>
              <a:off x="2572245" y="1708595"/>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69"/>
            <p:cNvSpPr/>
            <p:nvPr/>
          </p:nvSpPr>
          <p:spPr>
            <a:xfrm>
              <a:off x="2571539" y="1709505"/>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69"/>
            <p:cNvSpPr/>
            <p:nvPr/>
          </p:nvSpPr>
          <p:spPr>
            <a:xfrm>
              <a:off x="2571729" y="1709219"/>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69"/>
            <p:cNvSpPr/>
            <p:nvPr/>
          </p:nvSpPr>
          <p:spPr>
            <a:xfrm>
              <a:off x="2571349" y="170979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69"/>
            <p:cNvSpPr/>
            <p:nvPr/>
          </p:nvSpPr>
          <p:spPr>
            <a:xfrm>
              <a:off x="2572109" y="1708690"/>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69"/>
            <p:cNvSpPr/>
            <p:nvPr/>
          </p:nvSpPr>
          <p:spPr>
            <a:xfrm>
              <a:off x="2570968" y="171055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69"/>
            <p:cNvSpPr/>
            <p:nvPr/>
          </p:nvSpPr>
          <p:spPr>
            <a:xfrm>
              <a:off x="2641218" y="17061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69"/>
            <p:cNvSpPr/>
            <p:nvPr/>
          </p:nvSpPr>
          <p:spPr>
            <a:xfrm>
              <a:off x="2572584" y="170836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69"/>
            <p:cNvSpPr/>
            <p:nvPr/>
          </p:nvSpPr>
          <p:spPr>
            <a:xfrm>
              <a:off x="2641829" y="1706178"/>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69"/>
            <p:cNvSpPr/>
            <p:nvPr/>
          </p:nvSpPr>
          <p:spPr>
            <a:xfrm>
              <a:off x="2571824" y="1709029"/>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69"/>
            <p:cNvSpPr/>
            <p:nvPr/>
          </p:nvSpPr>
          <p:spPr>
            <a:xfrm>
              <a:off x="2642305" y="1706219"/>
              <a:ext cx="258" cy="68"/>
            </a:xfrm>
            <a:custGeom>
              <a:rect b="b" l="l" r="r" t="t"/>
              <a:pathLst>
                <a:path extrusionOk="0" h="5" w="19">
                  <a:moveTo>
                    <a:pt x="1"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69"/>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69"/>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69"/>
            <p:cNvSpPr/>
            <p:nvPr/>
          </p:nvSpPr>
          <p:spPr>
            <a:xfrm>
              <a:off x="2572489" y="1708459"/>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69"/>
            <p:cNvSpPr/>
            <p:nvPr/>
          </p:nvSpPr>
          <p:spPr>
            <a:xfrm>
              <a:off x="2506177" y="1694053"/>
              <a:ext cx="244" cy="299"/>
            </a:xfrm>
            <a:custGeom>
              <a:rect b="b" l="l" r="r" t="t"/>
              <a:pathLst>
                <a:path extrusionOk="0" h="22" w="18">
                  <a:moveTo>
                    <a:pt x="0" y="1"/>
                  </a:moveTo>
                  <a:lnTo>
                    <a:pt x="18"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69"/>
            <p:cNvSpPr/>
            <p:nvPr/>
          </p:nvSpPr>
          <p:spPr>
            <a:xfrm>
              <a:off x="2504602" y="1692152"/>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69"/>
            <p:cNvSpPr/>
            <p:nvPr/>
          </p:nvSpPr>
          <p:spPr>
            <a:xfrm>
              <a:off x="2505172" y="1692818"/>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69"/>
            <p:cNvSpPr/>
            <p:nvPr/>
          </p:nvSpPr>
          <p:spPr>
            <a:xfrm>
              <a:off x="2503325" y="1690768"/>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69"/>
            <p:cNvSpPr/>
            <p:nvPr/>
          </p:nvSpPr>
          <p:spPr>
            <a:xfrm>
              <a:off x="2568497" y="1712166"/>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69"/>
            <p:cNvSpPr/>
            <p:nvPr/>
          </p:nvSpPr>
          <p:spPr>
            <a:xfrm>
              <a:off x="2567778" y="171235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69"/>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69"/>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69"/>
            <p:cNvSpPr/>
            <p:nvPr/>
          </p:nvSpPr>
          <p:spPr>
            <a:xfrm>
              <a:off x="2515260" y="169452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69"/>
            <p:cNvSpPr/>
            <p:nvPr/>
          </p:nvSpPr>
          <p:spPr>
            <a:xfrm>
              <a:off x="2514690" y="1694624"/>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69"/>
            <p:cNvSpPr/>
            <p:nvPr/>
          </p:nvSpPr>
          <p:spPr>
            <a:xfrm>
              <a:off x="2514119" y="1694678"/>
              <a:ext cx="149" cy="0"/>
            </a:xfrm>
            <a:custGeom>
              <a:rect b="b" l="l" r="r" t="t"/>
              <a:pathLst>
                <a:path extrusionOk="0" h="0"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69"/>
            <p:cNvSpPr/>
            <p:nvPr/>
          </p:nvSpPr>
          <p:spPr>
            <a:xfrm>
              <a:off x="2499374" y="1686830"/>
              <a:ext cx="299" cy="299"/>
            </a:xfrm>
            <a:custGeom>
              <a:rect b="b" l="l" r="r" t="t"/>
              <a:pathLst>
                <a:path extrusionOk="0" h="22" w="22">
                  <a:moveTo>
                    <a:pt x="1" y="0"/>
                  </a:moveTo>
                  <a:lnTo>
                    <a:pt x="22"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69"/>
            <p:cNvSpPr/>
            <p:nvPr/>
          </p:nvSpPr>
          <p:spPr>
            <a:xfrm>
              <a:off x="2505742" y="1693483"/>
              <a:ext cx="258" cy="299"/>
            </a:xfrm>
            <a:custGeom>
              <a:rect b="b" l="l" r="r" t="t"/>
              <a:pathLst>
                <a:path extrusionOk="0" h="22" w="19">
                  <a:moveTo>
                    <a:pt x="1"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69"/>
            <p:cNvSpPr/>
            <p:nvPr/>
          </p:nvSpPr>
          <p:spPr>
            <a:xfrm>
              <a:off x="2498804" y="1686301"/>
              <a:ext cx="258" cy="258"/>
            </a:xfrm>
            <a:custGeom>
              <a:rect b="b" l="l" r="r" t="t"/>
              <a:pathLst>
                <a:path extrusionOk="0" h="19" w="19">
                  <a:moveTo>
                    <a:pt x="1" y="1"/>
                  </a:moveTo>
                  <a:lnTo>
                    <a:pt x="1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69"/>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69"/>
            <p:cNvSpPr/>
            <p:nvPr/>
          </p:nvSpPr>
          <p:spPr>
            <a:xfrm>
              <a:off x="2501329" y="1688677"/>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69"/>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69"/>
            <p:cNvSpPr/>
            <p:nvPr/>
          </p:nvSpPr>
          <p:spPr>
            <a:xfrm>
              <a:off x="2501995" y="1689342"/>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69"/>
            <p:cNvSpPr/>
            <p:nvPr/>
          </p:nvSpPr>
          <p:spPr>
            <a:xfrm>
              <a:off x="2500664" y="1688011"/>
              <a:ext cx="299" cy="299"/>
            </a:xfrm>
            <a:custGeom>
              <a:rect b="b" l="l" r="r" t="t"/>
              <a:pathLst>
                <a:path extrusionOk="0" h="22" w="22">
                  <a:moveTo>
                    <a:pt x="0" y="1"/>
                  </a:moveTo>
                  <a:lnTo>
                    <a:pt x="2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69"/>
            <p:cNvSpPr/>
            <p:nvPr/>
          </p:nvSpPr>
          <p:spPr>
            <a:xfrm>
              <a:off x="2506937" y="1695153"/>
              <a:ext cx="149" cy="204"/>
            </a:xfrm>
            <a:custGeom>
              <a:rect b="b" l="l" r="r" t="t"/>
              <a:pathLst>
                <a:path extrusionOk="0" h="15" w="11">
                  <a:moveTo>
                    <a:pt x="0" y="0"/>
                  </a:moveTo>
                  <a:lnTo>
                    <a:pt x="1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69"/>
            <p:cNvSpPr/>
            <p:nvPr/>
          </p:nvSpPr>
          <p:spPr>
            <a:xfrm>
              <a:off x="2503991" y="1691487"/>
              <a:ext cx="299" cy="339"/>
            </a:xfrm>
            <a:custGeom>
              <a:rect b="b" l="l" r="r" t="t"/>
              <a:pathLst>
                <a:path extrusionOk="0" h="25" w="22">
                  <a:moveTo>
                    <a:pt x="0" y="0"/>
                  </a:moveTo>
                  <a:lnTo>
                    <a:pt x="2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69"/>
            <p:cNvSpPr/>
            <p:nvPr/>
          </p:nvSpPr>
          <p:spPr>
            <a:xfrm>
              <a:off x="2506598" y="1694624"/>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69"/>
            <p:cNvSpPr/>
            <p:nvPr/>
          </p:nvSpPr>
          <p:spPr>
            <a:xfrm>
              <a:off x="2515640" y="1694529"/>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69"/>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69"/>
            <p:cNvSpPr/>
            <p:nvPr/>
          </p:nvSpPr>
          <p:spPr>
            <a:xfrm>
              <a:off x="2512640" y="1694909"/>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69"/>
            <p:cNvSpPr/>
            <p:nvPr/>
          </p:nvSpPr>
          <p:spPr>
            <a:xfrm>
              <a:off x="2499999" y="1687400"/>
              <a:ext cx="299" cy="299"/>
            </a:xfrm>
            <a:custGeom>
              <a:rect b="b" l="l" r="r" t="t"/>
              <a:pathLst>
                <a:path extrusionOk="0" h="22" w="22">
                  <a:moveTo>
                    <a:pt x="0" y="0"/>
                  </a:moveTo>
                  <a:lnTo>
                    <a:pt x="2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69"/>
            <p:cNvSpPr/>
            <p:nvPr/>
          </p:nvSpPr>
          <p:spPr>
            <a:xfrm>
              <a:off x="2513400" y="169477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69"/>
            <p:cNvSpPr/>
            <p:nvPr/>
          </p:nvSpPr>
          <p:spPr>
            <a:xfrm>
              <a:off x="2566963" y="1712546"/>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69"/>
            <p:cNvSpPr/>
            <p:nvPr/>
          </p:nvSpPr>
          <p:spPr>
            <a:xfrm>
              <a:off x="2502660" y="1690062"/>
              <a:ext cx="339" cy="339"/>
            </a:xfrm>
            <a:custGeom>
              <a:rect b="b" l="l" r="r" t="t"/>
              <a:pathLst>
                <a:path extrusionOk="0" h="25" w="25">
                  <a:moveTo>
                    <a:pt x="0" y="0"/>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69"/>
            <p:cNvSpPr/>
            <p:nvPr/>
          </p:nvSpPr>
          <p:spPr>
            <a:xfrm>
              <a:off x="2690844" y="1643097"/>
              <a:ext cx="339" cy="489"/>
            </a:xfrm>
            <a:custGeom>
              <a:rect b="b" l="l" r="r" t="t"/>
              <a:pathLst>
                <a:path extrusionOk="0" h="36" w="25">
                  <a:moveTo>
                    <a:pt x="25" y="1"/>
                  </a:moveTo>
                  <a:lnTo>
                    <a:pt x="0" y="3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69"/>
            <p:cNvSpPr/>
            <p:nvPr/>
          </p:nvSpPr>
          <p:spPr>
            <a:xfrm>
              <a:off x="2691319" y="1642622"/>
              <a:ext cx="244" cy="353"/>
            </a:xfrm>
            <a:custGeom>
              <a:rect b="b" l="l" r="r" t="t"/>
              <a:pathLst>
                <a:path extrusionOk="0" h="26" w="18">
                  <a:moveTo>
                    <a:pt x="18"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69"/>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69"/>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69"/>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69"/>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69"/>
            <p:cNvSpPr/>
            <p:nvPr/>
          </p:nvSpPr>
          <p:spPr>
            <a:xfrm>
              <a:off x="2438968" y="1708269"/>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69"/>
            <p:cNvSpPr/>
            <p:nvPr/>
          </p:nvSpPr>
          <p:spPr>
            <a:xfrm>
              <a:off x="2438873" y="1708554"/>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69"/>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69"/>
            <p:cNvSpPr/>
            <p:nvPr/>
          </p:nvSpPr>
          <p:spPr>
            <a:xfrm>
              <a:off x="2438683" y="1709545"/>
              <a:ext cx="14" cy="163"/>
            </a:xfrm>
            <a:custGeom>
              <a:rect b="b" l="l" r="r" t="t"/>
              <a:pathLst>
                <a:path extrusionOk="0" h="12" w="1">
                  <a:moveTo>
                    <a:pt x="0"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69"/>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69"/>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69"/>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69"/>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69"/>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69"/>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69"/>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69"/>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69"/>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69"/>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69"/>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69"/>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69"/>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69"/>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69"/>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69"/>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69"/>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69"/>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69"/>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69"/>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69"/>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69"/>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69"/>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69"/>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69"/>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69"/>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69"/>
            <p:cNvSpPr/>
            <p:nvPr/>
          </p:nvSpPr>
          <p:spPr>
            <a:xfrm>
              <a:off x="2698353" y="1642147"/>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69"/>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69"/>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69"/>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69"/>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69"/>
            <p:cNvSpPr/>
            <p:nvPr/>
          </p:nvSpPr>
          <p:spPr>
            <a:xfrm>
              <a:off x="2901553" y="1635249"/>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69"/>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69"/>
            <p:cNvSpPr/>
            <p:nvPr/>
          </p:nvSpPr>
          <p:spPr>
            <a:xfrm>
              <a:off x="2902355" y="16351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69"/>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69"/>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69"/>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69"/>
            <p:cNvSpPr/>
            <p:nvPr/>
          </p:nvSpPr>
          <p:spPr>
            <a:xfrm>
              <a:off x="2699059" y="1641440"/>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69"/>
            <p:cNvSpPr/>
            <p:nvPr/>
          </p:nvSpPr>
          <p:spPr>
            <a:xfrm>
              <a:off x="2698869" y="1641576"/>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69"/>
            <p:cNvSpPr/>
            <p:nvPr/>
          </p:nvSpPr>
          <p:spPr>
            <a:xfrm>
              <a:off x="2698678" y="1641726"/>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69"/>
            <p:cNvSpPr/>
            <p:nvPr/>
          </p:nvSpPr>
          <p:spPr>
            <a:xfrm>
              <a:off x="2698543" y="1641916"/>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69"/>
            <p:cNvSpPr/>
            <p:nvPr/>
          </p:nvSpPr>
          <p:spPr>
            <a:xfrm>
              <a:off x="2700348" y="1640870"/>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69"/>
            <p:cNvSpPr/>
            <p:nvPr/>
          </p:nvSpPr>
          <p:spPr>
            <a:xfrm>
              <a:off x="2699629" y="164115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69"/>
            <p:cNvSpPr/>
            <p:nvPr/>
          </p:nvSpPr>
          <p:spPr>
            <a:xfrm>
              <a:off x="2698448" y="1642051"/>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69"/>
            <p:cNvSpPr/>
            <p:nvPr/>
          </p:nvSpPr>
          <p:spPr>
            <a:xfrm>
              <a:off x="2699968" y="1641006"/>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69"/>
            <p:cNvSpPr/>
            <p:nvPr/>
          </p:nvSpPr>
          <p:spPr>
            <a:xfrm>
              <a:off x="2699303" y="1641291"/>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69"/>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69"/>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69"/>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69"/>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69"/>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69"/>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69"/>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69"/>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69"/>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69"/>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69"/>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69"/>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69"/>
            <p:cNvSpPr/>
            <p:nvPr/>
          </p:nvSpPr>
          <p:spPr>
            <a:xfrm>
              <a:off x="2342147" y="1694393"/>
              <a:ext cx="190" cy="54"/>
            </a:xfrm>
            <a:custGeom>
              <a:rect b="b" l="l" r="r" t="t"/>
              <a:pathLst>
                <a:path extrusionOk="0" h="4" w="14">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69"/>
            <p:cNvSpPr/>
            <p:nvPr/>
          </p:nvSpPr>
          <p:spPr>
            <a:xfrm>
              <a:off x="2342527" y="1694243"/>
              <a:ext cx="109" cy="54"/>
            </a:xfrm>
            <a:custGeom>
              <a:rect b="b" l="l" r="r" t="t"/>
              <a:pathLst>
                <a:path extrusionOk="0" h="4"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69"/>
            <p:cNvSpPr/>
            <p:nvPr/>
          </p:nvSpPr>
          <p:spPr>
            <a:xfrm>
              <a:off x="2342812" y="1694148"/>
              <a:ext cx="109" cy="54"/>
            </a:xfrm>
            <a:custGeom>
              <a:rect b="b" l="l" r="r" t="t"/>
              <a:pathLst>
                <a:path extrusionOk="0" h="4"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69"/>
            <p:cNvSpPr/>
            <p:nvPr/>
          </p:nvSpPr>
          <p:spPr>
            <a:xfrm>
              <a:off x="2341767" y="1694529"/>
              <a:ext cx="190" cy="109"/>
            </a:xfrm>
            <a:custGeom>
              <a:rect b="b" l="l" r="r" t="t"/>
              <a:pathLst>
                <a:path extrusionOk="0" h="8" w="14">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69"/>
            <p:cNvSpPr/>
            <p:nvPr/>
          </p:nvSpPr>
          <p:spPr>
            <a:xfrm>
              <a:off x="2341278" y="1694773"/>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69"/>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69"/>
            <p:cNvSpPr/>
            <p:nvPr/>
          </p:nvSpPr>
          <p:spPr>
            <a:xfrm>
              <a:off x="2343043" y="1694148"/>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69"/>
            <p:cNvSpPr/>
            <p:nvPr/>
          </p:nvSpPr>
          <p:spPr>
            <a:xfrm>
              <a:off x="2385676" y="1707223"/>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69"/>
            <p:cNvSpPr/>
            <p:nvPr/>
          </p:nvSpPr>
          <p:spPr>
            <a:xfrm>
              <a:off x="2340708" y="1695058"/>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69"/>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69"/>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69"/>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69"/>
            <p:cNvSpPr/>
            <p:nvPr/>
          </p:nvSpPr>
          <p:spPr>
            <a:xfrm>
              <a:off x="2385771" y="1707509"/>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69"/>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69"/>
            <p:cNvSpPr/>
            <p:nvPr/>
          </p:nvSpPr>
          <p:spPr>
            <a:xfrm>
              <a:off x="2210472" y="158934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69"/>
            <p:cNvSpPr/>
            <p:nvPr/>
          </p:nvSpPr>
          <p:spPr>
            <a:xfrm>
              <a:off x="2211138" y="158934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69"/>
            <p:cNvSpPr/>
            <p:nvPr/>
          </p:nvSpPr>
          <p:spPr>
            <a:xfrm>
              <a:off x="2198728" y="1588678"/>
              <a:ext cx="353" cy="54"/>
            </a:xfrm>
            <a:custGeom>
              <a:rect b="b" l="l" r="r" t="t"/>
              <a:pathLst>
                <a:path extrusionOk="0" h="4" w="26">
                  <a:moveTo>
                    <a:pt x="2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69"/>
            <p:cNvSpPr/>
            <p:nvPr/>
          </p:nvSpPr>
          <p:spPr>
            <a:xfrm>
              <a:off x="2198253" y="1588678"/>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69"/>
            <p:cNvSpPr/>
            <p:nvPr/>
          </p:nvSpPr>
          <p:spPr>
            <a:xfrm>
              <a:off x="2194071" y="1587579"/>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69"/>
            <p:cNvSpPr/>
            <p:nvPr/>
          </p:nvSpPr>
          <p:spPr>
            <a:xfrm>
              <a:off x="2193650" y="1587443"/>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69"/>
            <p:cNvSpPr/>
            <p:nvPr/>
          </p:nvSpPr>
          <p:spPr>
            <a:xfrm>
              <a:off x="2197777" y="1588583"/>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69"/>
            <p:cNvSpPr/>
            <p:nvPr/>
          </p:nvSpPr>
          <p:spPr>
            <a:xfrm>
              <a:off x="2209807" y="158938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69"/>
            <p:cNvSpPr/>
            <p:nvPr/>
          </p:nvSpPr>
          <p:spPr>
            <a:xfrm>
              <a:off x="2199298" y="1588719"/>
              <a:ext cx="353" cy="68"/>
            </a:xfrm>
            <a:custGeom>
              <a:rect b="b" l="l" r="r" t="t"/>
              <a:pathLst>
                <a:path extrusionOk="0" h="5" w="26">
                  <a:moveTo>
                    <a:pt x="2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69"/>
            <p:cNvSpPr/>
            <p:nvPr/>
          </p:nvSpPr>
          <p:spPr>
            <a:xfrm>
              <a:off x="2208436" y="1589344"/>
              <a:ext cx="679" cy="14"/>
            </a:xfrm>
            <a:custGeom>
              <a:rect b="b" l="l" r="r" t="t"/>
              <a:pathLst>
                <a:path extrusionOk="0" h="1" w="50">
                  <a:moveTo>
                    <a:pt x="49"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69"/>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69"/>
            <p:cNvSpPr/>
            <p:nvPr/>
          </p:nvSpPr>
          <p:spPr>
            <a:xfrm>
              <a:off x="2213228" y="1589194"/>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69"/>
            <p:cNvSpPr/>
            <p:nvPr/>
          </p:nvSpPr>
          <p:spPr>
            <a:xfrm>
              <a:off x="2212047" y="1589289"/>
              <a:ext cx="339" cy="14"/>
            </a:xfrm>
            <a:custGeom>
              <a:rect b="b" l="l" r="r" t="t"/>
              <a:pathLst>
                <a:path extrusionOk="0" h="1" w="25">
                  <a:moveTo>
                    <a:pt x="25"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69"/>
            <p:cNvSpPr/>
            <p:nvPr/>
          </p:nvSpPr>
          <p:spPr>
            <a:xfrm>
              <a:off x="2211382" y="1589289"/>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69"/>
            <p:cNvSpPr/>
            <p:nvPr/>
          </p:nvSpPr>
          <p:spPr>
            <a:xfrm>
              <a:off x="2195876" y="1588244"/>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69"/>
            <p:cNvSpPr/>
            <p:nvPr/>
          </p:nvSpPr>
          <p:spPr>
            <a:xfrm>
              <a:off x="2195456" y="158810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69"/>
            <p:cNvSpPr/>
            <p:nvPr/>
          </p:nvSpPr>
          <p:spPr>
            <a:xfrm>
              <a:off x="2196067" y="1588339"/>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69"/>
            <p:cNvSpPr/>
            <p:nvPr/>
          </p:nvSpPr>
          <p:spPr>
            <a:xfrm>
              <a:off x="2212658" y="1589249"/>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69"/>
            <p:cNvSpPr/>
            <p:nvPr/>
          </p:nvSpPr>
          <p:spPr>
            <a:xfrm>
              <a:off x="2196352" y="158839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69"/>
            <p:cNvSpPr/>
            <p:nvPr/>
          </p:nvSpPr>
          <p:spPr>
            <a:xfrm>
              <a:off x="2194641" y="1587769"/>
              <a:ext cx="258" cy="109"/>
            </a:xfrm>
            <a:custGeom>
              <a:rect b="b" l="l" r="r" t="t"/>
              <a:pathLst>
                <a:path extrusionOk="0" h="8" w="19">
                  <a:moveTo>
                    <a:pt x="1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69"/>
            <p:cNvSpPr/>
            <p:nvPr/>
          </p:nvSpPr>
          <p:spPr>
            <a:xfrm>
              <a:off x="2196976" y="1588488"/>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69"/>
            <p:cNvSpPr/>
            <p:nvPr/>
          </p:nvSpPr>
          <p:spPr>
            <a:xfrm>
              <a:off x="2195075" y="1587959"/>
              <a:ext cx="204" cy="68"/>
            </a:xfrm>
            <a:custGeom>
              <a:rect b="b" l="l" r="r" t="t"/>
              <a:pathLst>
                <a:path extrusionOk="0" h="5" w="15">
                  <a:moveTo>
                    <a:pt x="1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69"/>
            <p:cNvSpPr/>
            <p:nvPr/>
          </p:nvSpPr>
          <p:spPr>
            <a:xfrm>
              <a:off x="2197356" y="1588529"/>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69"/>
            <p:cNvSpPr/>
            <p:nvPr/>
          </p:nvSpPr>
          <p:spPr>
            <a:xfrm>
              <a:off x="2196637" y="1588434"/>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69"/>
            <p:cNvSpPr/>
            <p:nvPr/>
          </p:nvSpPr>
          <p:spPr>
            <a:xfrm>
              <a:off x="2201783" y="1588963"/>
              <a:ext cx="625" cy="54"/>
            </a:xfrm>
            <a:custGeom>
              <a:rect b="b" l="l" r="r" t="t"/>
              <a:pathLst>
                <a:path extrusionOk="0" h="4" w="46">
                  <a:moveTo>
                    <a:pt x="46"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69"/>
            <p:cNvSpPr/>
            <p:nvPr/>
          </p:nvSpPr>
          <p:spPr>
            <a:xfrm>
              <a:off x="2201117" y="1588909"/>
              <a:ext cx="530" cy="68"/>
            </a:xfrm>
            <a:custGeom>
              <a:rect b="b" l="l" r="r" t="t"/>
              <a:pathLst>
                <a:path extrusionOk="0" h="5" w="39">
                  <a:moveTo>
                    <a:pt x="39"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69"/>
            <p:cNvSpPr/>
            <p:nvPr/>
          </p:nvSpPr>
          <p:spPr>
            <a:xfrm>
              <a:off x="2199868" y="1588814"/>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69"/>
            <p:cNvSpPr/>
            <p:nvPr/>
          </p:nvSpPr>
          <p:spPr>
            <a:xfrm>
              <a:off x="2200493" y="1588868"/>
              <a:ext cx="489" cy="54"/>
            </a:xfrm>
            <a:custGeom>
              <a:rect b="b" l="l" r="r" t="t"/>
              <a:pathLst>
                <a:path extrusionOk="0" h="4" w="36">
                  <a:moveTo>
                    <a:pt x="36"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69"/>
            <p:cNvSpPr/>
            <p:nvPr/>
          </p:nvSpPr>
          <p:spPr>
            <a:xfrm>
              <a:off x="2213799" y="1589154"/>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69"/>
            <p:cNvSpPr/>
            <p:nvPr/>
          </p:nvSpPr>
          <p:spPr>
            <a:xfrm>
              <a:off x="2328882" y="1660259"/>
              <a:ext cx="54" cy="149"/>
            </a:xfrm>
            <a:custGeom>
              <a:rect b="b" l="l" r="r" t="t"/>
              <a:pathLst>
                <a:path extrusionOk="0" h="11" w="4">
                  <a:moveTo>
                    <a:pt x="4"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69"/>
            <p:cNvSpPr/>
            <p:nvPr/>
          </p:nvSpPr>
          <p:spPr>
            <a:xfrm>
              <a:off x="2335860" y="1655032"/>
              <a:ext cx="1534" cy="204"/>
            </a:xfrm>
            <a:custGeom>
              <a:rect b="b" l="l" r="r" t="t"/>
              <a:pathLst>
                <a:path extrusionOk="0" h="15" w="113">
                  <a:moveTo>
                    <a:pt x="113"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69"/>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69"/>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69"/>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69"/>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69"/>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69"/>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69"/>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69"/>
            <p:cNvSpPr/>
            <p:nvPr/>
          </p:nvSpPr>
          <p:spPr>
            <a:xfrm>
              <a:off x="2341862" y="1642581"/>
              <a:ext cx="339" cy="339"/>
            </a:xfrm>
            <a:custGeom>
              <a:rect b="b" l="l" r="r" t="t"/>
              <a:pathLst>
                <a:path extrusionOk="0" h="25" w="25">
                  <a:moveTo>
                    <a:pt x="25"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69"/>
            <p:cNvSpPr/>
            <p:nvPr/>
          </p:nvSpPr>
          <p:spPr>
            <a:xfrm>
              <a:off x="2337476" y="16552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69"/>
            <p:cNvSpPr/>
            <p:nvPr/>
          </p:nvSpPr>
          <p:spPr>
            <a:xfrm>
              <a:off x="2328692" y="1659023"/>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69"/>
            <p:cNvSpPr/>
            <p:nvPr/>
          </p:nvSpPr>
          <p:spPr>
            <a:xfrm>
              <a:off x="2328787" y="1659594"/>
              <a:ext cx="14" cy="204"/>
            </a:xfrm>
            <a:custGeom>
              <a:rect b="b" l="l" r="r" t="t"/>
              <a:pathLst>
                <a:path extrusionOk="0" h="15" w="1">
                  <a:moveTo>
                    <a:pt x="0"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69"/>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69"/>
            <p:cNvSpPr/>
            <p:nvPr/>
          </p:nvSpPr>
          <p:spPr>
            <a:xfrm>
              <a:off x="2328827" y="1659919"/>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69"/>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69"/>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69"/>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69"/>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69"/>
            <p:cNvSpPr/>
            <p:nvPr/>
          </p:nvSpPr>
          <p:spPr>
            <a:xfrm>
              <a:off x="2283438" y="159432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69"/>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69"/>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69"/>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69"/>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69"/>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69"/>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69"/>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69"/>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69"/>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69"/>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69"/>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69"/>
            <p:cNvSpPr/>
            <p:nvPr/>
          </p:nvSpPr>
          <p:spPr>
            <a:xfrm>
              <a:off x="2211667" y="158330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69"/>
            <p:cNvSpPr/>
            <p:nvPr/>
          </p:nvSpPr>
          <p:spPr>
            <a:xfrm>
              <a:off x="2211898" y="158335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69"/>
            <p:cNvSpPr/>
            <p:nvPr/>
          </p:nvSpPr>
          <p:spPr>
            <a:xfrm>
              <a:off x="2211382" y="158330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69"/>
            <p:cNvSpPr/>
            <p:nvPr/>
          </p:nvSpPr>
          <p:spPr>
            <a:xfrm>
              <a:off x="2211477" y="158330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69"/>
            <p:cNvSpPr/>
            <p:nvPr/>
          </p:nvSpPr>
          <p:spPr>
            <a:xfrm>
              <a:off x="2212753" y="1583736"/>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69"/>
            <p:cNvSpPr/>
            <p:nvPr/>
          </p:nvSpPr>
          <p:spPr>
            <a:xfrm>
              <a:off x="2212427" y="1583546"/>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69"/>
            <p:cNvSpPr/>
            <p:nvPr/>
          </p:nvSpPr>
          <p:spPr>
            <a:xfrm>
              <a:off x="2212142" y="1583451"/>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69"/>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69"/>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69"/>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69"/>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69"/>
            <p:cNvSpPr/>
            <p:nvPr/>
          </p:nvSpPr>
          <p:spPr>
            <a:xfrm>
              <a:off x="2204824" y="158111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69"/>
            <p:cNvSpPr/>
            <p:nvPr/>
          </p:nvSpPr>
          <p:spPr>
            <a:xfrm>
              <a:off x="2205720" y="1581265"/>
              <a:ext cx="14" cy="0"/>
            </a:xfrm>
            <a:custGeom>
              <a:rect b="b" l="l" r="r" t="t"/>
              <a:pathLst>
                <a:path extrusionOk="0" h="0"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69"/>
            <p:cNvSpPr/>
            <p:nvPr/>
          </p:nvSpPr>
          <p:spPr>
            <a:xfrm>
              <a:off x="2205530" y="158121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69"/>
            <p:cNvSpPr/>
            <p:nvPr/>
          </p:nvSpPr>
          <p:spPr>
            <a:xfrm>
              <a:off x="2205055" y="1581156"/>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69"/>
            <p:cNvSpPr/>
            <p:nvPr/>
          </p:nvSpPr>
          <p:spPr>
            <a:xfrm>
              <a:off x="2205299" y="1581156"/>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69"/>
            <p:cNvSpPr/>
            <p:nvPr/>
          </p:nvSpPr>
          <p:spPr>
            <a:xfrm>
              <a:off x="2213894" y="158915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69"/>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69"/>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69"/>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69"/>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69"/>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69"/>
            <p:cNvSpPr/>
            <p:nvPr/>
          </p:nvSpPr>
          <p:spPr>
            <a:xfrm>
              <a:off x="2257002" y="1519610"/>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69"/>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69"/>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69"/>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69"/>
            <p:cNvSpPr/>
            <p:nvPr/>
          </p:nvSpPr>
          <p:spPr>
            <a:xfrm>
              <a:off x="2256581" y="1520126"/>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69"/>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69"/>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69"/>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69"/>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69"/>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69"/>
            <p:cNvSpPr/>
            <p:nvPr/>
          </p:nvSpPr>
          <p:spPr>
            <a:xfrm>
              <a:off x="2254681" y="1537002"/>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69"/>
            <p:cNvSpPr/>
            <p:nvPr/>
          </p:nvSpPr>
          <p:spPr>
            <a:xfrm>
              <a:off x="2253961" y="1538048"/>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69"/>
            <p:cNvSpPr/>
            <p:nvPr/>
          </p:nvSpPr>
          <p:spPr>
            <a:xfrm>
              <a:off x="2254110" y="1537858"/>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69"/>
            <p:cNvSpPr/>
            <p:nvPr/>
          </p:nvSpPr>
          <p:spPr>
            <a:xfrm>
              <a:off x="2253825" y="1538238"/>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69"/>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69"/>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69"/>
            <p:cNvSpPr/>
            <p:nvPr/>
          </p:nvSpPr>
          <p:spPr>
            <a:xfrm>
              <a:off x="2254300" y="1537668"/>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69"/>
            <p:cNvSpPr/>
            <p:nvPr/>
          </p:nvSpPr>
          <p:spPr>
            <a:xfrm>
              <a:off x="2252820" y="1539378"/>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69"/>
            <p:cNvSpPr/>
            <p:nvPr/>
          </p:nvSpPr>
          <p:spPr>
            <a:xfrm>
              <a:off x="2254531" y="1534721"/>
              <a:ext cx="68" cy="163"/>
            </a:xfrm>
            <a:custGeom>
              <a:rect b="b" l="l" r="r" t="t"/>
              <a:pathLst>
                <a:path extrusionOk="0" h="12" w="5">
                  <a:moveTo>
                    <a:pt x="4"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69"/>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69"/>
            <p:cNvSpPr/>
            <p:nvPr/>
          </p:nvSpPr>
          <p:spPr>
            <a:xfrm>
              <a:off x="2254436" y="1537437"/>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69"/>
            <p:cNvSpPr/>
            <p:nvPr/>
          </p:nvSpPr>
          <p:spPr>
            <a:xfrm>
              <a:off x="2254871" y="1535767"/>
              <a:ext cx="14" cy="163"/>
            </a:xfrm>
            <a:custGeom>
              <a:rect b="b" l="l" r="r" t="t"/>
              <a:pathLst>
                <a:path extrusionOk="0" h="12" w="1">
                  <a:moveTo>
                    <a:pt x="0"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69"/>
            <p:cNvSpPr/>
            <p:nvPr/>
          </p:nvSpPr>
          <p:spPr>
            <a:xfrm>
              <a:off x="2254681" y="1535102"/>
              <a:ext cx="54" cy="163"/>
            </a:xfrm>
            <a:custGeom>
              <a:rect b="b" l="l" r="r" t="t"/>
              <a:pathLst>
                <a:path extrusionOk="0" h="12" w="4">
                  <a:moveTo>
                    <a:pt x="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69"/>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69"/>
            <p:cNvSpPr/>
            <p:nvPr/>
          </p:nvSpPr>
          <p:spPr>
            <a:xfrm>
              <a:off x="2254531" y="1537192"/>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69"/>
            <p:cNvSpPr/>
            <p:nvPr/>
          </p:nvSpPr>
          <p:spPr>
            <a:xfrm>
              <a:off x="2254776" y="1536717"/>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69"/>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69"/>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69"/>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69"/>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69"/>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69"/>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69"/>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69"/>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69"/>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69"/>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69"/>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69"/>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69"/>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69"/>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69"/>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69"/>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69"/>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69"/>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69"/>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69"/>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69"/>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69"/>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69"/>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69"/>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69"/>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69"/>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69"/>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69"/>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69"/>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69"/>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69"/>
            <p:cNvSpPr/>
            <p:nvPr/>
          </p:nvSpPr>
          <p:spPr>
            <a:xfrm>
              <a:off x="2961824" y="1601129"/>
              <a:ext cx="339" cy="109"/>
            </a:xfrm>
            <a:custGeom>
              <a:rect b="b" l="l" r="r" t="t"/>
              <a:pathLst>
                <a:path extrusionOk="0" h="8" w="25">
                  <a:moveTo>
                    <a:pt x="2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69"/>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69"/>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69"/>
            <p:cNvSpPr/>
            <p:nvPr/>
          </p:nvSpPr>
          <p:spPr>
            <a:xfrm>
              <a:off x="2962829" y="1601509"/>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69"/>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69"/>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69"/>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69"/>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69"/>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69"/>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69"/>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69"/>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69"/>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69"/>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69"/>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69"/>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69"/>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69"/>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69"/>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69"/>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69"/>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69"/>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69"/>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69"/>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69"/>
            <p:cNvSpPr/>
            <p:nvPr/>
          </p:nvSpPr>
          <p:spPr>
            <a:xfrm>
              <a:off x="2593969" y="159470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69"/>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69"/>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69"/>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69"/>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69"/>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69"/>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69"/>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69"/>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69"/>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69"/>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69"/>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69"/>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69"/>
            <p:cNvSpPr/>
            <p:nvPr/>
          </p:nvSpPr>
          <p:spPr>
            <a:xfrm>
              <a:off x="2601667" y="1598318"/>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69"/>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69"/>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69"/>
            <p:cNvSpPr/>
            <p:nvPr/>
          </p:nvSpPr>
          <p:spPr>
            <a:xfrm>
              <a:off x="2501370" y="1605066"/>
              <a:ext cx="733" cy="109"/>
            </a:xfrm>
            <a:custGeom>
              <a:rect b="b" l="l" r="r" t="t"/>
              <a:pathLst>
                <a:path extrusionOk="0" h="8" w="54">
                  <a:moveTo>
                    <a:pt x="1" y="8"/>
                  </a:moveTo>
                  <a:lnTo>
                    <a:pt x="5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69"/>
            <p:cNvSpPr/>
            <p:nvPr/>
          </p:nvSpPr>
          <p:spPr>
            <a:xfrm>
              <a:off x="2590398" y="159324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69"/>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69"/>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69"/>
            <p:cNvSpPr/>
            <p:nvPr/>
          </p:nvSpPr>
          <p:spPr>
            <a:xfrm>
              <a:off x="2142218" y="2087909"/>
              <a:ext cx="584" cy="339"/>
            </a:xfrm>
            <a:custGeom>
              <a:rect b="b" l="l" r="r" t="t"/>
              <a:pathLst>
                <a:path extrusionOk="0" h="25" w="43">
                  <a:moveTo>
                    <a:pt x="42"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69"/>
            <p:cNvSpPr/>
            <p:nvPr/>
          </p:nvSpPr>
          <p:spPr>
            <a:xfrm>
              <a:off x="2143834" y="2087244"/>
              <a:ext cx="339" cy="109"/>
            </a:xfrm>
            <a:custGeom>
              <a:rect b="b" l="l" r="r" t="t"/>
              <a:pathLst>
                <a:path extrusionOk="0" h="8" w="25">
                  <a:moveTo>
                    <a:pt x="2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69"/>
            <p:cNvSpPr/>
            <p:nvPr/>
          </p:nvSpPr>
          <p:spPr>
            <a:xfrm>
              <a:off x="2143399" y="2087380"/>
              <a:ext cx="448" cy="204"/>
            </a:xfrm>
            <a:custGeom>
              <a:rect b="b" l="l" r="r" t="t"/>
              <a:pathLst>
                <a:path extrusionOk="0" h="15" w="33">
                  <a:moveTo>
                    <a:pt x="32"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69"/>
            <p:cNvSpPr/>
            <p:nvPr/>
          </p:nvSpPr>
          <p:spPr>
            <a:xfrm>
              <a:off x="2141553" y="2088235"/>
              <a:ext cx="679" cy="448"/>
            </a:xfrm>
            <a:custGeom>
              <a:rect b="b" l="l" r="r" t="t"/>
              <a:pathLst>
                <a:path extrusionOk="0" h="33" w="50">
                  <a:moveTo>
                    <a:pt x="49" y="1"/>
                  </a:moveTo>
                  <a:lnTo>
                    <a:pt x="0" y="3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69"/>
            <p:cNvSpPr/>
            <p:nvPr/>
          </p:nvSpPr>
          <p:spPr>
            <a:xfrm>
              <a:off x="2142829" y="2087624"/>
              <a:ext cx="489" cy="244"/>
            </a:xfrm>
            <a:custGeom>
              <a:rect b="b" l="l" r="r" t="t"/>
              <a:pathLst>
                <a:path extrusionOk="0" h="18" w="36">
                  <a:moveTo>
                    <a:pt x="36"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69"/>
            <p:cNvSpPr/>
            <p:nvPr/>
          </p:nvSpPr>
          <p:spPr>
            <a:xfrm>
              <a:off x="2144214" y="2087095"/>
              <a:ext cx="299" cy="109"/>
            </a:xfrm>
            <a:custGeom>
              <a:rect b="b" l="l" r="r" t="t"/>
              <a:pathLst>
                <a:path extrusionOk="0" h="8" w="22">
                  <a:moveTo>
                    <a:pt x="22"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69"/>
            <p:cNvSpPr/>
            <p:nvPr/>
          </p:nvSpPr>
          <p:spPr>
            <a:xfrm>
              <a:off x="2144554" y="2087054"/>
              <a:ext cx="244" cy="54"/>
            </a:xfrm>
            <a:custGeom>
              <a:rect b="b" l="l" r="r" t="t"/>
              <a:pathLst>
                <a:path extrusionOk="0" h="4" w="18">
                  <a:moveTo>
                    <a:pt x="18"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69"/>
            <p:cNvSpPr/>
            <p:nvPr/>
          </p:nvSpPr>
          <p:spPr>
            <a:xfrm>
              <a:off x="2144839" y="2087000"/>
              <a:ext cx="190" cy="68"/>
            </a:xfrm>
            <a:custGeom>
              <a:rect b="b" l="l" r="r" t="t"/>
              <a:pathLst>
                <a:path extrusionOk="0" h="5" w="14">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69"/>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69"/>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69"/>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69"/>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69"/>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69"/>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69"/>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69"/>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69"/>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69"/>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69"/>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69"/>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69"/>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69"/>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69"/>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69"/>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69"/>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69"/>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69"/>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69"/>
            <p:cNvSpPr/>
            <p:nvPr/>
          </p:nvSpPr>
          <p:spPr>
            <a:xfrm>
              <a:off x="2257057" y="2062194"/>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69"/>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69"/>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69"/>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69"/>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69"/>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69"/>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69"/>
            <p:cNvSpPr/>
            <p:nvPr/>
          </p:nvSpPr>
          <p:spPr>
            <a:xfrm>
              <a:off x="2183955" y="2018651"/>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69"/>
            <p:cNvSpPr/>
            <p:nvPr/>
          </p:nvSpPr>
          <p:spPr>
            <a:xfrm>
              <a:off x="2139218" y="208154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69"/>
            <p:cNvSpPr/>
            <p:nvPr/>
          </p:nvSpPr>
          <p:spPr>
            <a:xfrm>
              <a:off x="2144404" y="2078500"/>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69"/>
            <p:cNvSpPr/>
            <p:nvPr/>
          </p:nvSpPr>
          <p:spPr>
            <a:xfrm>
              <a:off x="2143644" y="2078785"/>
              <a:ext cx="204" cy="109"/>
            </a:xfrm>
            <a:custGeom>
              <a:rect b="b" l="l" r="r" t="t"/>
              <a:pathLst>
                <a:path extrusionOk="0" h="8" w="15">
                  <a:moveTo>
                    <a:pt x="0" y="7"/>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69"/>
            <p:cNvSpPr/>
            <p:nvPr/>
          </p:nvSpPr>
          <p:spPr>
            <a:xfrm>
              <a:off x="2182910" y="2023783"/>
              <a:ext cx="149" cy="299"/>
            </a:xfrm>
            <a:custGeom>
              <a:rect b="b" l="l" r="r" t="t"/>
              <a:pathLst>
                <a:path extrusionOk="0" h="22" w="11">
                  <a:moveTo>
                    <a:pt x="0" y="22"/>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69"/>
            <p:cNvSpPr/>
            <p:nvPr/>
          </p:nvSpPr>
          <p:spPr>
            <a:xfrm>
              <a:off x="2143929" y="2078690"/>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69"/>
            <p:cNvSpPr/>
            <p:nvPr/>
          </p:nvSpPr>
          <p:spPr>
            <a:xfrm>
              <a:off x="2182720" y="2024163"/>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69"/>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69"/>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69"/>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69"/>
            <p:cNvSpPr/>
            <p:nvPr/>
          </p:nvSpPr>
          <p:spPr>
            <a:xfrm>
              <a:off x="2143359" y="2078975"/>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69"/>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69"/>
            <p:cNvSpPr/>
            <p:nvPr/>
          </p:nvSpPr>
          <p:spPr>
            <a:xfrm>
              <a:off x="2142979" y="2079111"/>
              <a:ext cx="204" cy="109"/>
            </a:xfrm>
            <a:custGeom>
              <a:rect b="b" l="l" r="r" t="t"/>
              <a:pathLst>
                <a:path extrusionOk="0" h="8" w="15">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69"/>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69"/>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69"/>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69"/>
            <p:cNvSpPr/>
            <p:nvPr/>
          </p:nvSpPr>
          <p:spPr>
            <a:xfrm>
              <a:off x="2139462" y="2081107"/>
              <a:ext cx="394" cy="299"/>
            </a:xfrm>
            <a:custGeom>
              <a:rect b="b" l="l" r="r" t="t"/>
              <a:pathLst>
                <a:path extrusionOk="0" h="22" w="29">
                  <a:moveTo>
                    <a:pt x="0" y="22"/>
                  </a:move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69"/>
            <p:cNvSpPr/>
            <p:nvPr/>
          </p:nvSpPr>
          <p:spPr>
            <a:xfrm>
              <a:off x="2140127" y="2080727"/>
              <a:ext cx="339" cy="258"/>
            </a:xfrm>
            <a:custGeom>
              <a:rect b="b" l="l" r="r" t="t"/>
              <a:pathLst>
                <a:path extrusionOk="0" h="19" w="25">
                  <a:moveTo>
                    <a:pt x="0" y="1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69"/>
            <p:cNvSpPr/>
            <p:nvPr/>
          </p:nvSpPr>
          <p:spPr>
            <a:xfrm>
              <a:off x="2140697" y="2080401"/>
              <a:ext cx="299" cy="204"/>
            </a:xfrm>
            <a:custGeom>
              <a:rect b="b" l="l" r="r" t="t"/>
              <a:pathLst>
                <a:path extrusionOk="0" h="15" w="22">
                  <a:moveTo>
                    <a:pt x="0" y="1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69"/>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69"/>
            <p:cNvSpPr/>
            <p:nvPr/>
          </p:nvSpPr>
          <p:spPr>
            <a:xfrm>
              <a:off x="2141213" y="2080062"/>
              <a:ext cx="299" cy="204"/>
            </a:xfrm>
            <a:custGeom>
              <a:rect b="b" l="l" r="r" t="t"/>
              <a:pathLst>
                <a:path extrusionOk="0" h="15" w="22">
                  <a:moveTo>
                    <a:pt x="1" y="15"/>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69"/>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69"/>
            <p:cNvSpPr/>
            <p:nvPr/>
          </p:nvSpPr>
          <p:spPr>
            <a:xfrm>
              <a:off x="2141743" y="2079777"/>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69"/>
            <p:cNvSpPr/>
            <p:nvPr/>
          </p:nvSpPr>
          <p:spPr>
            <a:xfrm>
              <a:off x="2144214" y="2078595"/>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69"/>
            <p:cNvSpPr/>
            <p:nvPr/>
          </p:nvSpPr>
          <p:spPr>
            <a:xfrm>
              <a:off x="2142164" y="2079546"/>
              <a:ext cx="258" cy="149"/>
            </a:xfrm>
            <a:custGeom>
              <a:rect b="b" l="l" r="r" t="t"/>
              <a:pathLst>
                <a:path extrusionOk="0" h="11" w="19">
                  <a:moveTo>
                    <a:pt x="1" y="1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69"/>
            <p:cNvSpPr/>
            <p:nvPr/>
          </p:nvSpPr>
          <p:spPr>
            <a:xfrm>
              <a:off x="2142598" y="2079301"/>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69"/>
            <p:cNvSpPr/>
            <p:nvPr/>
          </p:nvSpPr>
          <p:spPr>
            <a:xfrm>
              <a:off x="2144594" y="2078500"/>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69"/>
            <p:cNvSpPr/>
            <p:nvPr/>
          </p:nvSpPr>
          <p:spPr>
            <a:xfrm>
              <a:off x="2144744" y="2078446"/>
              <a:ext cx="95" cy="14"/>
            </a:xfrm>
            <a:custGeom>
              <a:rect b="b" l="l" r="r" t="t"/>
              <a:pathLst>
                <a:path extrusionOk="0" h="1" w="7">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69"/>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69"/>
            <p:cNvSpPr/>
            <p:nvPr/>
          </p:nvSpPr>
          <p:spPr>
            <a:xfrm>
              <a:off x="2246887" y="2005399"/>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69"/>
            <p:cNvSpPr/>
            <p:nvPr/>
          </p:nvSpPr>
          <p:spPr>
            <a:xfrm>
              <a:off x="2263194" y="200981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69"/>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69"/>
            <p:cNvSpPr/>
            <p:nvPr/>
          </p:nvSpPr>
          <p:spPr>
            <a:xfrm>
              <a:off x="2266235" y="2012093"/>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69"/>
            <p:cNvSpPr/>
            <p:nvPr/>
          </p:nvSpPr>
          <p:spPr>
            <a:xfrm>
              <a:off x="2265665" y="2011617"/>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69"/>
            <p:cNvSpPr/>
            <p:nvPr/>
          </p:nvSpPr>
          <p:spPr>
            <a:xfrm>
              <a:off x="2265190" y="2011197"/>
              <a:ext cx="339" cy="339"/>
            </a:xfrm>
            <a:custGeom>
              <a:rect b="b" l="l" r="r" t="t"/>
              <a:pathLst>
                <a:path extrusionOk="0" h="25" w="25">
                  <a:moveTo>
                    <a:pt x="25"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69"/>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69"/>
            <p:cNvSpPr/>
            <p:nvPr/>
          </p:nvSpPr>
          <p:spPr>
            <a:xfrm>
              <a:off x="2263995" y="2010287"/>
              <a:ext cx="258" cy="204"/>
            </a:xfrm>
            <a:custGeom>
              <a:rect b="b" l="l" r="r" t="t"/>
              <a:pathLst>
                <a:path extrusionOk="0" h="15" w="19">
                  <a:moveTo>
                    <a:pt x="1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69"/>
            <p:cNvSpPr/>
            <p:nvPr/>
          </p:nvSpPr>
          <p:spPr>
            <a:xfrm>
              <a:off x="2266805" y="2012527"/>
              <a:ext cx="394" cy="394"/>
            </a:xfrm>
            <a:custGeom>
              <a:rect b="b" l="l" r="r" t="t"/>
              <a:pathLst>
                <a:path extrusionOk="0" h="29" w="29">
                  <a:moveTo>
                    <a:pt x="28" y="2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69"/>
            <p:cNvSpPr/>
            <p:nvPr/>
          </p:nvSpPr>
          <p:spPr>
            <a:xfrm>
              <a:off x="2263710" y="2010056"/>
              <a:ext cx="258" cy="149"/>
            </a:xfrm>
            <a:custGeom>
              <a:rect b="b" l="l" r="r" t="t"/>
              <a:pathLst>
                <a:path extrusionOk="0" h="11" w="19">
                  <a:moveTo>
                    <a:pt x="1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69"/>
            <p:cNvSpPr/>
            <p:nvPr/>
          </p:nvSpPr>
          <p:spPr>
            <a:xfrm>
              <a:off x="2261429" y="201034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69"/>
            <p:cNvSpPr/>
            <p:nvPr/>
          </p:nvSpPr>
          <p:spPr>
            <a:xfrm>
              <a:off x="2264334" y="2010531"/>
              <a:ext cx="299" cy="244"/>
            </a:xfrm>
            <a:custGeom>
              <a:rect b="b" l="l" r="r" t="t"/>
              <a:pathLst>
                <a:path extrusionOk="0" h="18" w="22">
                  <a:moveTo>
                    <a:pt x="21"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69"/>
            <p:cNvSpPr/>
            <p:nvPr/>
          </p:nvSpPr>
          <p:spPr>
            <a:xfrm>
              <a:off x="2264714" y="2010857"/>
              <a:ext cx="339" cy="258"/>
            </a:xfrm>
            <a:custGeom>
              <a:rect b="b" l="l" r="r" t="t"/>
              <a:pathLst>
                <a:path extrusionOk="0" h="19" w="25">
                  <a:moveTo>
                    <a:pt x="25"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69"/>
            <p:cNvSpPr/>
            <p:nvPr/>
          </p:nvSpPr>
          <p:spPr>
            <a:xfrm>
              <a:off x="2263479" y="2009907"/>
              <a:ext cx="204" cy="163"/>
            </a:xfrm>
            <a:custGeom>
              <a:rect b="b" l="l" r="r" t="t"/>
              <a:pathLst>
                <a:path extrusionOk="0" h="12" w="15">
                  <a:moveTo>
                    <a:pt x="1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69"/>
            <p:cNvSpPr/>
            <p:nvPr/>
          </p:nvSpPr>
          <p:spPr>
            <a:xfrm>
              <a:off x="2262528" y="2009866"/>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69"/>
            <p:cNvSpPr/>
            <p:nvPr/>
          </p:nvSpPr>
          <p:spPr>
            <a:xfrm>
              <a:off x="2262814" y="200981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69"/>
            <p:cNvSpPr/>
            <p:nvPr/>
          </p:nvSpPr>
          <p:spPr>
            <a:xfrm>
              <a:off x="2268706" y="2014143"/>
              <a:ext cx="394" cy="339"/>
            </a:xfrm>
            <a:custGeom>
              <a:rect b="b" l="l" r="r" t="t"/>
              <a:pathLst>
                <a:path extrusionOk="0" h="25" w="29">
                  <a:moveTo>
                    <a:pt x="28"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69"/>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69"/>
            <p:cNvSpPr/>
            <p:nvPr/>
          </p:nvSpPr>
          <p:spPr>
            <a:xfrm>
              <a:off x="2268041" y="2013613"/>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69"/>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69"/>
            <p:cNvSpPr/>
            <p:nvPr/>
          </p:nvSpPr>
          <p:spPr>
            <a:xfrm>
              <a:off x="2269371" y="2014754"/>
              <a:ext cx="339" cy="299"/>
            </a:xfrm>
            <a:custGeom>
              <a:rect b="b" l="l" r="r" t="t"/>
              <a:pathLst>
                <a:path extrusionOk="0" h="22" w="25">
                  <a:moveTo>
                    <a:pt x="25"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69"/>
            <p:cNvSpPr/>
            <p:nvPr/>
          </p:nvSpPr>
          <p:spPr>
            <a:xfrm>
              <a:off x="2270743" y="2015949"/>
              <a:ext cx="353" cy="299"/>
            </a:xfrm>
            <a:custGeom>
              <a:rect b="b" l="l" r="r" t="t"/>
              <a:pathLst>
                <a:path extrusionOk="0" h="22" w="26">
                  <a:moveTo>
                    <a:pt x="25"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69"/>
            <p:cNvSpPr/>
            <p:nvPr/>
          </p:nvSpPr>
          <p:spPr>
            <a:xfrm>
              <a:off x="2270037" y="2015324"/>
              <a:ext cx="339" cy="353"/>
            </a:xfrm>
            <a:custGeom>
              <a:rect b="b" l="l" r="r" t="t"/>
              <a:pathLst>
                <a:path extrusionOk="0" h="26" w="25">
                  <a:moveTo>
                    <a:pt x="25"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69"/>
            <p:cNvSpPr/>
            <p:nvPr/>
          </p:nvSpPr>
          <p:spPr>
            <a:xfrm>
              <a:off x="2247172" y="2005684"/>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69"/>
            <p:cNvSpPr/>
            <p:nvPr/>
          </p:nvSpPr>
          <p:spPr>
            <a:xfrm>
              <a:off x="2267416" y="2013043"/>
              <a:ext cx="394" cy="353"/>
            </a:xfrm>
            <a:custGeom>
              <a:rect b="b" l="l" r="r" t="t"/>
              <a:pathLst>
                <a:path extrusionOk="0" h="26" w="29">
                  <a:moveTo>
                    <a:pt x="29"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69"/>
            <p:cNvSpPr/>
            <p:nvPr/>
          </p:nvSpPr>
          <p:spPr>
            <a:xfrm>
              <a:off x="2247362" y="2005915"/>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69"/>
            <p:cNvSpPr/>
            <p:nvPr/>
          </p:nvSpPr>
          <p:spPr>
            <a:xfrm>
              <a:off x="2271028" y="2020511"/>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69"/>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69"/>
            <p:cNvSpPr/>
            <p:nvPr/>
          </p:nvSpPr>
          <p:spPr>
            <a:xfrm>
              <a:off x="2270987" y="2020986"/>
              <a:ext cx="14" cy="204"/>
            </a:xfrm>
            <a:custGeom>
              <a:rect b="b" l="l" r="r" t="t"/>
              <a:pathLst>
                <a:path extrusionOk="0" h="15" w="1">
                  <a:moveTo>
                    <a:pt x="0"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69"/>
            <p:cNvSpPr/>
            <p:nvPr/>
          </p:nvSpPr>
          <p:spPr>
            <a:xfrm>
              <a:off x="2271082" y="201998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69"/>
            <p:cNvSpPr/>
            <p:nvPr/>
          </p:nvSpPr>
          <p:spPr>
            <a:xfrm>
              <a:off x="2271313" y="2017890"/>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69"/>
            <p:cNvSpPr/>
            <p:nvPr/>
          </p:nvSpPr>
          <p:spPr>
            <a:xfrm>
              <a:off x="2270933" y="2021461"/>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69"/>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69"/>
            <p:cNvSpPr/>
            <p:nvPr/>
          </p:nvSpPr>
          <p:spPr>
            <a:xfrm>
              <a:off x="2271272" y="2018325"/>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69"/>
            <p:cNvSpPr/>
            <p:nvPr/>
          </p:nvSpPr>
          <p:spPr>
            <a:xfrm>
              <a:off x="2271123" y="2019370"/>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69"/>
            <p:cNvSpPr/>
            <p:nvPr/>
          </p:nvSpPr>
          <p:spPr>
            <a:xfrm>
              <a:off x="2270892" y="2021936"/>
              <a:ext cx="14" cy="149"/>
            </a:xfrm>
            <a:custGeom>
              <a:rect b="b" l="l" r="r" t="t"/>
              <a:pathLst>
                <a:path extrusionOk="0" h="11" w="1">
                  <a:moveTo>
                    <a:pt x="0"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69"/>
            <p:cNvSpPr/>
            <p:nvPr/>
          </p:nvSpPr>
          <p:spPr>
            <a:xfrm>
              <a:off x="2271177" y="2018800"/>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69"/>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69"/>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69"/>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69"/>
            <p:cNvSpPr/>
            <p:nvPr/>
          </p:nvSpPr>
          <p:spPr>
            <a:xfrm>
              <a:off x="2263044" y="206462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69"/>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69"/>
            <p:cNvSpPr/>
            <p:nvPr/>
          </p:nvSpPr>
          <p:spPr>
            <a:xfrm>
              <a:off x="2261103" y="2064380"/>
              <a:ext cx="434" cy="109"/>
            </a:xfrm>
            <a:custGeom>
              <a:rect b="b" l="l" r="r" t="t"/>
              <a:pathLst>
                <a:path extrusionOk="0" h="8" w="32">
                  <a:moveTo>
                    <a:pt x="0" y="1"/>
                  </a:moveTo>
                  <a:lnTo>
                    <a:pt x="32"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69"/>
            <p:cNvSpPr/>
            <p:nvPr/>
          </p:nvSpPr>
          <p:spPr>
            <a:xfrm>
              <a:off x="2264904" y="2064054"/>
              <a:ext cx="149" cy="109"/>
            </a:xfrm>
            <a:custGeom>
              <a:rect b="b" l="l" r="r" t="t"/>
              <a:pathLst>
                <a:path extrusionOk="0" h="8" w="11">
                  <a:moveTo>
                    <a:pt x="0"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69"/>
            <p:cNvSpPr/>
            <p:nvPr/>
          </p:nvSpPr>
          <p:spPr>
            <a:xfrm>
              <a:off x="2264375" y="2064339"/>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69"/>
            <p:cNvSpPr/>
            <p:nvPr/>
          </p:nvSpPr>
          <p:spPr>
            <a:xfrm>
              <a:off x="2262243" y="2064570"/>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69"/>
            <p:cNvSpPr/>
            <p:nvPr/>
          </p:nvSpPr>
          <p:spPr>
            <a:xfrm>
              <a:off x="2263615" y="2064570"/>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69"/>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69"/>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69"/>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69"/>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69"/>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69"/>
            <p:cNvSpPr/>
            <p:nvPr/>
          </p:nvSpPr>
          <p:spPr>
            <a:xfrm>
              <a:off x="2344428" y="2155362"/>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69"/>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69"/>
            <p:cNvSpPr/>
            <p:nvPr/>
          </p:nvSpPr>
          <p:spPr>
            <a:xfrm>
              <a:off x="2276119" y="2212116"/>
              <a:ext cx="1059" cy="964"/>
            </a:xfrm>
            <a:custGeom>
              <a:rect b="b" l="l" r="r" t="t"/>
              <a:pathLst>
                <a:path extrusionOk="0" h="71" w="78">
                  <a:moveTo>
                    <a:pt x="77" y="0"/>
                  </a:moveTo>
                  <a:lnTo>
                    <a:pt x="0" y="7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69"/>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69"/>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69"/>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69"/>
            <p:cNvSpPr/>
            <p:nvPr/>
          </p:nvSpPr>
          <p:spPr>
            <a:xfrm>
              <a:off x="2276215" y="2216393"/>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69"/>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69"/>
            <p:cNvSpPr/>
            <p:nvPr/>
          </p:nvSpPr>
          <p:spPr>
            <a:xfrm>
              <a:off x="2281917" y="224870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69"/>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69"/>
            <p:cNvSpPr/>
            <p:nvPr/>
          </p:nvSpPr>
          <p:spPr>
            <a:xfrm>
              <a:off x="2275875" y="2215158"/>
              <a:ext cx="68" cy="109"/>
            </a:xfrm>
            <a:custGeom>
              <a:rect b="b" l="l" r="r" t="t"/>
              <a:pathLst>
                <a:path extrusionOk="0" h="8" w="5">
                  <a:moveTo>
                    <a:pt x="1"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69"/>
            <p:cNvSpPr/>
            <p:nvPr/>
          </p:nvSpPr>
          <p:spPr>
            <a:xfrm>
              <a:off x="2275780" y="221468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69"/>
            <p:cNvSpPr/>
            <p:nvPr/>
          </p:nvSpPr>
          <p:spPr>
            <a:xfrm>
              <a:off x="2276024" y="2215728"/>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69"/>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69"/>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69"/>
            <p:cNvSpPr/>
            <p:nvPr/>
          </p:nvSpPr>
          <p:spPr>
            <a:xfrm>
              <a:off x="2269222" y="2162721"/>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69"/>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69"/>
            <p:cNvSpPr/>
            <p:nvPr/>
          </p:nvSpPr>
          <p:spPr>
            <a:xfrm>
              <a:off x="2267851" y="2156693"/>
              <a:ext cx="720" cy="244"/>
            </a:xfrm>
            <a:custGeom>
              <a:rect b="b" l="l" r="r" t="t"/>
              <a:pathLst>
                <a:path extrusionOk="0" h="18" w="53">
                  <a:moveTo>
                    <a:pt x="53"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69"/>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69"/>
            <p:cNvSpPr/>
            <p:nvPr/>
          </p:nvSpPr>
          <p:spPr>
            <a:xfrm>
              <a:off x="2274164" y="2107447"/>
              <a:ext cx="258" cy="54"/>
            </a:xfrm>
            <a:custGeom>
              <a:rect b="b" l="l" r="r" t="t"/>
              <a:pathLst>
                <a:path extrusionOk="0" h="4" w="19">
                  <a:moveTo>
                    <a:pt x="1" y="0"/>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69"/>
            <p:cNvSpPr/>
            <p:nvPr/>
          </p:nvSpPr>
          <p:spPr>
            <a:xfrm>
              <a:off x="2273173" y="2107203"/>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69"/>
            <p:cNvSpPr/>
            <p:nvPr/>
          </p:nvSpPr>
          <p:spPr>
            <a:xfrm>
              <a:off x="2275739" y="2108058"/>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69"/>
            <p:cNvSpPr/>
            <p:nvPr/>
          </p:nvSpPr>
          <p:spPr>
            <a:xfrm>
              <a:off x="2274694" y="2107583"/>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69"/>
            <p:cNvSpPr/>
            <p:nvPr/>
          </p:nvSpPr>
          <p:spPr>
            <a:xfrm>
              <a:off x="2275210" y="2107828"/>
              <a:ext cx="258" cy="109"/>
            </a:xfrm>
            <a:custGeom>
              <a:rect b="b" l="l" r="r" t="t"/>
              <a:pathLst>
                <a:path extrusionOk="0" h="8" w="19">
                  <a:moveTo>
                    <a:pt x="1"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69"/>
            <p:cNvSpPr/>
            <p:nvPr/>
          </p:nvSpPr>
          <p:spPr>
            <a:xfrm>
              <a:off x="2273648" y="2107298"/>
              <a:ext cx="244" cy="68"/>
            </a:xfrm>
            <a:custGeom>
              <a:rect b="b" l="l" r="r" t="t"/>
              <a:pathLst>
                <a:path extrusionOk="0" h="5" w="18">
                  <a:moveTo>
                    <a:pt x="0"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69"/>
            <p:cNvSpPr/>
            <p:nvPr/>
          </p:nvSpPr>
          <p:spPr>
            <a:xfrm>
              <a:off x="2276310" y="2108344"/>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69"/>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69"/>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69"/>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69"/>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69"/>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69"/>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69"/>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69"/>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69"/>
            <p:cNvSpPr/>
            <p:nvPr/>
          </p:nvSpPr>
          <p:spPr>
            <a:xfrm>
              <a:off x="2270227" y="2064285"/>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69"/>
            <p:cNvSpPr/>
            <p:nvPr/>
          </p:nvSpPr>
          <p:spPr>
            <a:xfrm>
              <a:off x="2270227" y="2063579"/>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69"/>
            <p:cNvSpPr/>
            <p:nvPr/>
          </p:nvSpPr>
          <p:spPr>
            <a:xfrm>
              <a:off x="2264375" y="2076314"/>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69"/>
            <p:cNvSpPr/>
            <p:nvPr/>
          </p:nvSpPr>
          <p:spPr>
            <a:xfrm>
              <a:off x="2270227" y="206390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69"/>
            <p:cNvSpPr/>
            <p:nvPr/>
          </p:nvSpPr>
          <p:spPr>
            <a:xfrm>
              <a:off x="2265380" y="2075839"/>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69"/>
            <p:cNvSpPr/>
            <p:nvPr/>
          </p:nvSpPr>
          <p:spPr>
            <a:xfrm>
              <a:off x="2265190" y="2075880"/>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69"/>
            <p:cNvSpPr/>
            <p:nvPr/>
          </p:nvSpPr>
          <p:spPr>
            <a:xfrm>
              <a:off x="2263900" y="2076599"/>
              <a:ext cx="258" cy="109"/>
            </a:xfrm>
            <a:custGeom>
              <a:rect b="b" l="l" r="r" t="t"/>
              <a:pathLst>
                <a:path extrusionOk="0" h="8" w="19">
                  <a:moveTo>
                    <a:pt x="1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69"/>
            <p:cNvSpPr/>
            <p:nvPr/>
          </p:nvSpPr>
          <p:spPr>
            <a:xfrm>
              <a:off x="2265000" y="2075975"/>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69"/>
            <p:cNvSpPr/>
            <p:nvPr/>
          </p:nvSpPr>
          <p:spPr>
            <a:xfrm>
              <a:off x="2264714" y="2076124"/>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69"/>
            <p:cNvSpPr/>
            <p:nvPr/>
          </p:nvSpPr>
          <p:spPr>
            <a:xfrm>
              <a:off x="2262949" y="2077210"/>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69"/>
            <p:cNvSpPr/>
            <p:nvPr/>
          </p:nvSpPr>
          <p:spPr>
            <a:xfrm>
              <a:off x="2270077" y="2062058"/>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69"/>
            <p:cNvSpPr/>
            <p:nvPr/>
          </p:nvSpPr>
          <p:spPr>
            <a:xfrm>
              <a:off x="2270132" y="206257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69"/>
            <p:cNvSpPr/>
            <p:nvPr/>
          </p:nvSpPr>
          <p:spPr>
            <a:xfrm>
              <a:off x="2263289" y="2076830"/>
              <a:ext cx="394" cy="258"/>
            </a:xfrm>
            <a:custGeom>
              <a:rect b="b" l="l" r="r" t="t"/>
              <a:pathLst>
                <a:path extrusionOk="0" h="19" w="29">
                  <a:moveTo>
                    <a:pt x="28"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69"/>
            <p:cNvSpPr/>
            <p:nvPr/>
          </p:nvSpPr>
          <p:spPr>
            <a:xfrm>
              <a:off x="2270173" y="206310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69"/>
            <p:cNvSpPr/>
            <p:nvPr/>
          </p:nvSpPr>
          <p:spPr>
            <a:xfrm>
              <a:off x="2334109" y="212622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69"/>
            <p:cNvSpPr/>
            <p:nvPr/>
          </p:nvSpPr>
          <p:spPr>
            <a:xfrm>
              <a:off x="2334204" y="2126076"/>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69"/>
            <p:cNvSpPr/>
            <p:nvPr/>
          </p:nvSpPr>
          <p:spPr>
            <a:xfrm>
              <a:off x="2334150" y="212613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69"/>
            <p:cNvSpPr/>
            <p:nvPr/>
          </p:nvSpPr>
          <p:spPr>
            <a:xfrm>
              <a:off x="2334204" y="2126035"/>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69"/>
            <p:cNvSpPr/>
            <p:nvPr/>
          </p:nvSpPr>
          <p:spPr>
            <a:xfrm>
              <a:off x="2334055" y="212632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69"/>
            <p:cNvSpPr/>
            <p:nvPr/>
          </p:nvSpPr>
          <p:spPr>
            <a:xfrm>
              <a:off x="2334109" y="212626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69"/>
            <p:cNvSpPr/>
            <p:nvPr/>
          </p:nvSpPr>
          <p:spPr>
            <a:xfrm>
              <a:off x="2336580" y="2124365"/>
              <a:ext cx="204" cy="163"/>
            </a:xfrm>
            <a:custGeom>
              <a:rect b="b" l="l" r="r" t="t"/>
              <a:pathLst>
                <a:path extrusionOk="0" h="12" w="15">
                  <a:moveTo>
                    <a:pt x="1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69"/>
            <p:cNvSpPr/>
            <p:nvPr/>
          </p:nvSpPr>
          <p:spPr>
            <a:xfrm>
              <a:off x="2304306" y="212978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69"/>
            <p:cNvSpPr/>
            <p:nvPr/>
          </p:nvSpPr>
          <p:spPr>
            <a:xfrm>
              <a:off x="2337245" y="2123985"/>
              <a:ext cx="299" cy="163"/>
            </a:xfrm>
            <a:custGeom>
              <a:rect b="b" l="l" r="r" t="t"/>
              <a:pathLst>
                <a:path extrusionOk="0" h="12" w="22">
                  <a:moveTo>
                    <a:pt x="2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69"/>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69"/>
            <p:cNvSpPr/>
            <p:nvPr/>
          </p:nvSpPr>
          <p:spPr>
            <a:xfrm>
              <a:off x="2304687" y="2129782"/>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69"/>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69"/>
            <p:cNvSpPr/>
            <p:nvPr/>
          </p:nvSpPr>
          <p:spPr>
            <a:xfrm>
              <a:off x="2336241" y="2124555"/>
              <a:ext cx="258" cy="109"/>
            </a:xfrm>
            <a:custGeom>
              <a:rect b="b" l="l" r="r" t="t"/>
              <a:pathLst>
                <a:path extrusionOk="0" h="8" w="19">
                  <a:moveTo>
                    <a:pt x="1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69"/>
            <p:cNvSpPr/>
            <p:nvPr/>
          </p:nvSpPr>
          <p:spPr>
            <a:xfrm>
              <a:off x="2336010" y="2124704"/>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69"/>
            <p:cNvSpPr/>
            <p:nvPr/>
          </p:nvSpPr>
          <p:spPr>
            <a:xfrm>
              <a:off x="2335725" y="2124895"/>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69"/>
            <p:cNvSpPr/>
            <p:nvPr/>
          </p:nvSpPr>
          <p:spPr>
            <a:xfrm>
              <a:off x="2341237" y="2121989"/>
              <a:ext cx="530" cy="258"/>
            </a:xfrm>
            <a:custGeom>
              <a:rect b="b" l="l" r="r" t="t"/>
              <a:pathLst>
                <a:path extrusionOk="0" h="19" w="39">
                  <a:moveTo>
                    <a:pt x="39"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69"/>
            <p:cNvSpPr/>
            <p:nvPr/>
          </p:nvSpPr>
          <p:spPr>
            <a:xfrm>
              <a:off x="2336865" y="2124229"/>
              <a:ext cx="299" cy="109"/>
            </a:xfrm>
            <a:custGeom>
              <a:rect b="b" l="l" r="r" t="t"/>
              <a:pathLst>
                <a:path extrusionOk="0" h="8" w="22">
                  <a:moveTo>
                    <a:pt x="2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69"/>
            <p:cNvSpPr/>
            <p:nvPr/>
          </p:nvSpPr>
          <p:spPr>
            <a:xfrm>
              <a:off x="2339472" y="2122844"/>
              <a:ext cx="448" cy="204"/>
            </a:xfrm>
            <a:custGeom>
              <a:rect b="b" l="l" r="r" t="t"/>
              <a:pathLst>
                <a:path extrusionOk="0" h="15" w="33">
                  <a:moveTo>
                    <a:pt x="32"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69"/>
            <p:cNvSpPr/>
            <p:nvPr/>
          </p:nvSpPr>
          <p:spPr>
            <a:xfrm>
              <a:off x="2301876" y="2129457"/>
              <a:ext cx="679" cy="109"/>
            </a:xfrm>
            <a:custGeom>
              <a:rect b="b" l="l" r="r" t="t"/>
              <a:pathLst>
                <a:path extrusionOk="0" h="8" w="50">
                  <a:moveTo>
                    <a:pt x="1" y="0"/>
                  </a:moveTo>
                  <a:lnTo>
                    <a:pt x="5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69"/>
            <p:cNvSpPr/>
            <p:nvPr/>
          </p:nvSpPr>
          <p:spPr>
            <a:xfrm>
              <a:off x="2340572" y="2122274"/>
              <a:ext cx="530" cy="258"/>
            </a:xfrm>
            <a:custGeom>
              <a:rect b="b" l="l" r="r" t="t"/>
              <a:pathLst>
                <a:path extrusionOk="0" h="19" w="39">
                  <a:moveTo>
                    <a:pt x="39"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69"/>
            <p:cNvSpPr/>
            <p:nvPr/>
          </p:nvSpPr>
          <p:spPr>
            <a:xfrm>
              <a:off x="2334340" y="2125886"/>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69"/>
            <p:cNvSpPr/>
            <p:nvPr/>
          </p:nvSpPr>
          <p:spPr>
            <a:xfrm>
              <a:off x="2338956" y="2123129"/>
              <a:ext cx="394" cy="163"/>
            </a:xfrm>
            <a:custGeom>
              <a:rect b="b" l="l" r="r" t="t"/>
              <a:pathLst>
                <a:path extrusionOk="0" h="12" w="29">
                  <a:moveTo>
                    <a:pt x="28"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69"/>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69"/>
            <p:cNvSpPr/>
            <p:nvPr/>
          </p:nvSpPr>
          <p:spPr>
            <a:xfrm>
              <a:off x="2338481" y="2123374"/>
              <a:ext cx="339" cy="149"/>
            </a:xfrm>
            <a:custGeom>
              <a:rect b="b" l="l" r="r" t="t"/>
              <a:pathLst>
                <a:path extrusionOk="0" h="11" w="25">
                  <a:moveTo>
                    <a:pt x="25"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69"/>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69"/>
            <p:cNvSpPr/>
            <p:nvPr/>
          </p:nvSpPr>
          <p:spPr>
            <a:xfrm>
              <a:off x="2302691" y="2129592"/>
              <a:ext cx="489" cy="68"/>
            </a:xfrm>
            <a:custGeom>
              <a:rect b="b" l="l" r="r" t="t"/>
              <a:pathLst>
                <a:path extrusionOk="0" h="5" w="36">
                  <a:moveTo>
                    <a:pt x="35"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69"/>
            <p:cNvSpPr/>
            <p:nvPr/>
          </p:nvSpPr>
          <p:spPr>
            <a:xfrm>
              <a:off x="2334245" y="2125981"/>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69"/>
            <p:cNvSpPr/>
            <p:nvPr/>
          </p:nvSpPr>
          <p:spPr>
            <a:xfrm>
              <a:off x="2334489" y="2125750"/>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69"/>
            <p:cNvSpPr/>
            <p:nvPr/>
          </p:nvSpPr>
          <p:spPr>
            <a:xfrm>
              <a:off x="2303302" y="2129647"/>
              <a:ext cx="394" cy="54"/>
            </a:xfrm>
            <a:custGeom>
              <a:rect b="b" l="l" r="r" t="t"/>
              <a:pathLst>
                <a:path extrusionOk="0" h="4" w="29">
                  <a:moveTo>
                    <a:pt x="29"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69"/>
            <p:cNvSpPr/>
            <p:nvPr/>
          </p:nvSpPr>
          <p:spPr>
            <a:xfrm>
              <a:off x="2333294" y="212645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69"/>
            <p:cNvSpPr/>
            <p:nvPr/>
          </p:nvSpPr>
          <p:spPr>
            <a:xfrm>
              <a:off x="2334394" y="2125845"/>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69"/>
            <p:cNvSpPr/>
            <p:nvPr/>
          </p:nvSpPr>
          <p:spPr>
            <a:xfrm>
              <a:off x="2340002" y="2122559"/>
              <a:ext cx="489" cy="258"/>
            </a:xfrm>
            <a:custGeom>
              <a:rect b="b" l="l" r="r" t="t"/>
              <a:pathLst>
                <a:path extrusionOk="0" h="19" w="36">
                  <a:moveTo>
                    <a:pt x="35"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69"/>
            <p:cNvSpPr/>
            <p:nvPr/>
          </p:nvSpPr>
          <p:spPr>
            <a:xfrm>
              <a:off x="2334530" y="2125655"/>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69"/>
            <p:cNvSpPr/>
            <p:nvPr/>
          </p:nvSpPr>
          <p:spPr>
            <a:xfrm>
              <a:off x="2305202" y="212983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69"/>
            <p:cNvSpPr/>
            <p:nvPr/>
          </p:nvSpPr>
          <p:spPr>
            <a:xfrm>
              <a:off x="2335100" y="2125275"/>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69"/>
            <p:cNvSpPr/>
            <p:nvPr/>
          </p:nvSpPr>
          <p:spPr>
            <a:xfrm>
              <a:off x="2334964" y="212537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69"/>
            <p:cNvSpPr/>
            <p:nvPr/>
          </p:nvSpPr>
          <p:spPr>
            <a:xfrm>
              <a:off x="2335535" y="2124990"/>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69"/>
            <p:cNvSpPr/>
            <p:nvPr/>
          </p:nvSpPr>
          <p:spPr>
            <a:xfrm>
              <a:off x="2338046" y="2123605"/>
              <a:ext cx="299" cy="163"/>
            </a:xfrm>
            <a:custGeom>
              <a:rect b="b" l="l" r="r" t="t"/>
              <a:pathLst>
                <a:path extrusionOk="0" h="12" w="22">
                  <a:moveTo>
                    <a:pt x="22"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69"/>
            <p:cNvSpPr/>
            <p:nvPr/>
          </p:nvSpPr>
          <p:spPr>
            <a:xfrm>
              <a:off x="2303831" y="2129742"/>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69"/>
            <p:cNvSpPr/>
            <p:nvPr/>
          </p:nvSpPr>
          <p:spPr>
            <a:xfrm>
              <a:off x="2335290" y="2125125"/>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69"/>
            <p:cNvSpPr/>
            <p:nvPr/>
          </p:nvSpPr>
          <p:spPr>
            <a:xfrm>
              <a:off x="2334679" y="212556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69"/>
            <p:cNvSpPr/>
            <p:nvPr/>
          </p:nvSpPr>
          <p:spPr>
            <a:xfrm>
              <a:off x="2337626" y="2123795"/>
              <a:ext cx="299" cy="163"/>
            </a:xfrm>
            <a:custGeom>
              <a:rect b="b" l="l" r="r" t="t"/>
              <a:pathLst>
                <a:path extrusionOk="0" h="12" w="22">
                  <a:moveTo>
                    <a:pt x="2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69"/>
            <p:cNvSpPr/>
            <p:nvPr/>
          </p:nvSpPr>
          <p:spPr>
            <a:xfrm>
              <a:off x="2334815" y="2125465"/>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69"/>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69"/>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69"/>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69"/>
            <p:cNvSpPr/>
            <p:nvPr/>
          </p:nvSpPr>
          <p:spPr>
            <a:xfrm>
              <a:off x="2292942" y="2120903"/>
              <a:ext cx="68" cy="149"/>
            </a:xfrm>
            <a:custGeom>
              <a:rect b="b" l="l" r="r" t="t"/>
              <a:pathLst>
                <a:path extrusionOk="0" h="11" w="5">
                  <a:moveTo>
                    <a:pt x="4"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69"/>
            <p:cNvSpPr/>
            <p:nvPr/>
          </p:nvSpPr>
          <p:spPr>
            <a:xfrm>
              <a:off x="2292711" y="2120183"/>
              <a:ext cx="109" cy="353"/>
            </a:xfrm>
            <a:custGeom>
              <a:rect b="b" l="l" r="r" t="t"/>
              <a:pathLst>
                <a:path extrusionOk="0" h="26" w="8">
                  <a:moveTo>
                    <a:pt x="7"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69"/>
            <p:cNvSpPr/>
            <p:nvPr/>
          </p:nvSpPr>
          <p:spPr>
            <a:xfrm>
              <a:off x="2293376" y="2122464"/>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69"/>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69"/>
            <p:cNvSpPr/>
            <p:nvPr/>
          </p:nvSpPr>
          <p:spPr>
            <a:xfrm>
              <a:off x="2293281" y="2122043"/>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69"/>
            <p:cNvSpPr/>
            <p:nvPr/>
          </p:nvSpPr>
          <p:spPr>
            <a:xfrm>
              <a:off x="2287769" y="2147800"/>
              <a:ext cx="54" cy="163"/>
            </a:xfrm>
            <a:custGeom>
              <a:rect b="b" l="l" r="r" t="t"/>
              <a:pathLst>
                <a:path extrusionOk="0" h="12" w="4">
                  <a:moveTo>
                    <a:pt x="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69"/>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69"/>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69"/>
            <p:cNvSpPr/>
            <p:nvPr/>
          </p:nvSpPr>
          <p:spPr>
            <a:xfrm>
              <a:off x="2288760" y="2148709"/>
              <a:ext cx="299" cy="299"/>
            </a:xfrm>
            <a:custGeom>
              <a:rect b="b" l="l" r="r" t="t"/>
              <a:pathLst>
                <a:path extrusionOk="0" h="22" w="22">
                  <a:moveTo>
                    <a:pt x="22"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69"/>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69"/>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69"/>
            <p:cNvSpPr/>
            <p:nvPr/>
          </p:nvSpPr>
          <p:spPr>
            <a:xfrm>
              <a:off x="2293227" y="2151126"/>
              <a:ext cx="638" cy="204"/>
            </a:xfrm>
            <a:custGeom>
              <a:rect b="b" l="l" r="r" t="t"/>
              <a:pathLst>
                <a:path extrusionOk="0" h="15" w="47">
                  <a:moveTo>
                    <a:pt x="46"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69"/>
            <p:cNvSpPr/>
            <p:nvPr/>
          </p:nvSpPr>
          <p:spPr>
            <a:xfrm>
              <a:off x="2296703" y="2150800"/>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69"/>
            <p:cNvSpPr/>
            <p:nvPr/>
          </p:nvSpPr>
          <p:spPr>
            <a:xfrm>
              <a:off x="2289195" y="2149130"/>
              <a:ext cx="489" cy="394"/>
            </a:xfrm>
            <a:custGeom>
              <a:rect b="b" l="l" r="r" t="t"/>
              <a:pathLst>
                <a:path extrusionOk="0" h="29" w="36">
                  <a:moveTo>
                    <a:pt x="35"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69"/>
            <p:cNvSpPr/>
            <p:nvPr/>
          </p:nvSpPr>
          <p:spPr>
            <a:xfrm>
              <a:off x="2297273" y="2150895"/>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69"/>
            <p:cNvSpPr/>
            <p:nvPr/>
          </p:nvSpPr>
          <p:spPr>
            <a:xfrm>
              <a:off x="2293987" y="2150936"/>
              <a:ext cx="543" cy="163"/>
            </a:xfrm>
            <a:custGeom>
              <a:rect b="b" l="l" r="r" t="t"/>
              <a:pathLst>
                <a:path extrusionOk="0" h="12" w="40">
                  <a:moveTo>
                    <a:pt x="39"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69"/>
            <p:cNvSpPr/>
            <p:nvPr/>
          </p:nvSpPr>
          <p:spPr>
            <a:xfrm>
              <a:off x="2306913" y="2152701"/>
              <a:ext cx="258" cy="299"/>
            </a:xfrm>
            <a:custGeom>
              <a:rect b="b" l="l" r="r" t="t"/>
              <a:pathLst>
                <a:path extrusionOk="0" h="22" w="19">
                  <a:moveTo>
                    <a:pt x="1"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69"/>
            <p:cNvSpPr/>
            <p:nvPr/>
          </p:nvSpPr>
          <p:spPr>
            <a:xfrm>
              <a:off x="2307293" y="2153081"/>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69"/>
            <p:cNvSpPr/>
            <p:nvPr/>
          </p:nvSpPr>
          <p:spPr>
            <a:xfrm>
              <a:off x="2305352" y="2151126"/>
              <a:ext cx="530" cy="543"/>
            </a:xfrm>
            <a:custGeom>
              <a:rect b="b" l="l" r="r" t="t"/>
              <a:pathLst>
                <a:path extrusionOk="0" h="40" w="39">
                  <a:moveTo>
                    <a:pt x="0" y="1"/>
                  </a:moveTo>
                  <a:lnTo>
                    <a:pt x="39"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69"/>
            <p:cNvSpPr/>
            <p:nvPr/>
          </p:nvSpPr>
          <p:spPr>
            <a:xfrm>
              <a:off x="2305922" y="2151697"/>
              <a:ext cx="434" cy="448"/>
            </a:xfrm>
            <a:custGeom>
              <a:rect b="b" l="l" r="r" t="t"/>
              <a:pathLst>
                <a:path extrusionOk="0" h="33" w="32">
                  <a:moveTo>
                    <a:pt x="0" y="1"/>
                  </a:moveTo>
                  <a:lnTo>
                    <a:pt x="32"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69"/>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69"/>
            <p:cNvSpPr/>
            <p:nvPr/>
          </p:nvSpPr>
          <p:spPr>
            <a:xfrm>
              <a:off x="2306492" y="2152267"/>
              <a:ext cx="299" cy="299"/>
            </a:xfrm>
            <a:custGeom>
              <a:rect b="b" l="l" r="r" t="t"/>
              <a:pathLst>
                <a:path extrusionOk="0" h="22" w="22">
                  <a:moveTo>
                    <a:pt x="0" y="1"/>
                  </a:moveTo>
                  <a:lnTo>
                    <a:pt x="2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69"/>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69"/>
            <p:cNvSpPr/>
            <p:nvPr/>
          </p:nvSpPr>
          <p:spPr>
            <a:xfrm>
              <a:off x="2304727" y="2150610"/>
              <a:ext cx="489" cy="434"/>
            </a:xfrm>
            <a:custGeom>
              <a:rect b="b" l="l" r="r" t="t"/>
              <a:pathLst>
                <a:path extrusionOk="0" h="32" w="36">
                  <a:moveTo>
                    <a:pt x="1" y="0"/>
                  </a:moveTo>
                  <a:lnTo>
                    <a:pt x="36"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69"/>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69"/>
            <p:cNvSpPr/>
            <p:nvPr/>
          </p:nvSpPr>
          <p:spPr>
            <a:xfrm>
              <a:off x="2291951" y="2116436"/>
              <a:ext cx="14" cy="0"/>
            </a:xfrm>
            <a:custGeom>
              <a:rect b="b" l="l" r="r" t="t"/>
              <a:pathLst>
                <a:path extrusionOk="0" h="0"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69"/>
            <p:cNvSpPr/>
            <p:nvPr/>
          </p:nvSpPr>
          <p:spPr>
            <a:xfrm>
              <a:off x="2292562" y="2116436"/>
              <a:ext cx="14" cy="0"/>
            </a:xfrm>
            <a:custGeom>
              <a:rect b="b" l="l" r="r" t="t"/>
              <a:pathLst>
                <a:path extrusionOk="0" h="0"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69"/>
            <p:cNvSpPr/>
            <p:nvPr/>
          </p:nvSpPr>
          <p:spPr>
            <a:xfrm>
              <a:off x="2291095" y="211647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69"/>
            <p:cNvSpPr/>
            <p:nvPr/>
          </p:nvSpPr>
          <p:spPr>
            <a:xfrm>
              <a:off x="2293132" y="2116436"/>
              <a:ext cx="14" cy="0"/>
            </a:xfrm>
            <a:custGeom>
              <a:rect b="b" l="l" r="r" t="t"/>
              <a:pathLst>
                <a:path extrusionOk="0" h="0"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69"/>
            <p:cNvSpPr/>
            <p:nvPr/>
          </p:nvSpPr>
          <p:spPr>
            <a:xfrm>
              <a:off x="2291326" y="2116476"/>
              <a:ext cx="448" cy="14"/>
            </a:xfrm>
            <a:custGeom>
              <a:rect b="b" l="l" r="r" t="t"/>
              <a:pathLst>
                <a:path extrusionOk="0" h="1" w="33">
                  <a:moveTo>
                    <a:pt x="1" y="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69"/>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69"/>
            <p:cNvSpPr/>
            <p:nvPr/>
          </p:nvSpPr>
          <p:spPr>
            <a:xfrm>
              <a:off x="2585741" y="173408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69"/>
            <p:cNvSpPr/>
            <p:nvPr/>
          </p:nvSpPr>
          <p:spPr>
            <a:xfrm>
              <a:off x="2587696" y="1734365"/>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69"/>
            <p:cNvSpPr/>
            <p:nvPr/>
          </p:nvSpPr>
          <p:spPr>
            <a:xfrm>
              <a:off x="2588782" y="1734365"/>
              <a:ext cx="489" cy="14"/>
            </a:xfrm>
            <a:custGeom>
              <a:rect b="b" l="l" r="r" t="t"/>
              <a:pathLst>
                <a:path extrusionOk="0" h="1" w="36">
                  <a:moveTo>
                    <a:pt x="1" y="0"/>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69"/>
            <p:cNvSpPr/>
            <p:nvPr/>
          </p:nvSpPr>
          <p:spPr>
            <a:xfrm>
              <a:off x="2587221" y="1734365"/>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69"/>
            <p:cNvSpPr/>
            <p:nvPr/>
          </p:nvSpPr>
          <p:spPr>
            <a:xfrm>
              <a:off x="2586786" y="1734270"/>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69"/>
            <p:cNvSpPr/>
            <p:nvPr/>
          </p:nvSpPr>
          <p:spPr>
            <a:xfrm>
              <a:off x="2588646" y="173436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69"/>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69"/>
            <p:cNvSpPr/>
            <p:nvPr/>
          </p:nvSpPr>
          <p:spPr>
            <a:xfrm>
              <a:off x="2586121" y="173408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69"/>
            <p:cNvSpPr/>
            <p:nvPr/>
          </p:nvSpPr>
          <p:spPr>
            <a:xfrm>
              <a:off x="2585075" y="1734080"/>
              <a:ext cx="258" cy="14"/>
            </a:xfrm>
            <a:custGeom>
              <a:rect b="b" l="l" r="r" t="t"/>
              <a:pathLst>
                <a:path extrusionOk="0" h="1" w="19">
                  <a:moveTo>
                    <a:pt x="1"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69"/>
            <p:cNvSpPr/>
            <p:nvPr/>
          </p:nvSpPr>
          <p:spPr>
            <a:xfrm>
              <a:off x="2553752" y="174913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69"/>
            <p:cNvSpPr/>
            <p:nvPr/>
          </p:nvSpPr>
          <p:spPr>
            <a:xfrm>
              <a:off x="2553997" y="1748716"/>
              <a:ext cx="109" cy="244"/>
            </a:xfrm>
            <a:custGeom>
              <a:rect b="b" l="l" r="r" t="t"/>
              <a:pathLst>
                <a:path extrusionOk="0" h="18" w="8">
                  <a:moveTo>
                    <a:pt x="7"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69"/>
            <p:cNvSpPr/>
            <p:nvPr/>
          </p:nvSpPr>
          <p:spPr>
            <a:xfrm>
              <a:off x="2555612" y="1746720"/>
              <a:ext cx="244" cy="204"/>
            </a:xfrm>
            <a:custGeom>
              <a:rect b="b" l="l" r="r" t="t"/>
              <a:pathLst>
                <a:path extrusionOk="0" h="15" w="18">
                  <a:moveTo>
                    <a:pt x="18"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69"/>
            <p:cNvSpPr/>
            <p:nvPr/>
          </p:nvSpPr>
          <p:spPr>
            <a:xfrm>
              <a:off x="2554893" y="1747426"/>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69"/>
            <p:cNvSpPr/>
            <p:nvPr/>
          </p:nvSpPr>
          <p:spPr>
            <a:xfrm>
              <a:off x="2554187" y="1748377"/>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69"/>
            <p:cNvSpPr/>
            <p:nvPr/>
          </p:nvSpPr>
          <p:spPr>
            <a:xfrm>
              <a:off x="2555368" y="1746951"/>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69"/>
            <p:cNvSpPr/>
            <p:nvPr/>
          </p:nvSpPr>
          <p:spPr>
            <a:xfrm>
              <a:off x="2554417" y="174799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69"/>
            <p:cNvSpPr/>
            <p:nvPr/>
          </p:nvSpPr>
          <p:spPr>
            <a:xfrm>
              <a:off x="2553616" y="1749572"/>
              <a:ext cx="109" cy="244"/>
            </a:xfrm>
            <a:custGeom>
              <a:rect b="b" l="l" r="r" t="t"/>
              <a:pathLst>
                <a:path extrusionOk="0" h="18" w="8">
                  <a:moveTo>
                    <a:pt x="7"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69"/>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69"/>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69"/>
            <p:cNvSpPr/>
            <p:nvPr/>
          </p:nvSpPr>
          <p:spPr>
            <a:xfrm>
              <a:off x="2553087" y="1753143"/>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69"/>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69"/>
            <p:cNvSpPr/>
            <p:nvPr/>
          </p:nvSpPr>
          <p:spPr>
            <a:xfrm>
              <a:off x="2555137" y="1747196"/>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69"/>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69"/>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69"/>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69"/>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69"/>
            <p:cNvSpPr/>
            <p:nvPr/>
          </p:nvSpPr>
          <p:spPr>
            <a:xfrm>
              <a:off x="2554662" y="1747712"/>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69"/>
            <p:cNvSpPr/>
            <p:nvPr/>
          </p:nvSpPr>
          <p:spPr>
            <a:xfrm>
              <a:off x="2572014" y="1722675"/>
              <a:ext cx="109" cy="190"/>
            </a:xfrm>
            <a:custGeom>
              <a:rect b="b" l="l" r="r" t="t"/>
              <a:pathLst>
                <a:path extrusionOk="0" h="14"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69"/>
            <p:cNvSpPr/>
            <p:nvPr/>
          </p:nvSpPr>
          <p:spPr>
            <a:xfrm>
              <a:off x="2572489" y="1721616"/>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69"/>
            <p:cNvSpPr/>
            <p:nvPr/>
          </p:nvSpPr>
          <p:spPr>
            <a:xfrm>
              <a:off x="2572299" y="1722050"/>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69"/>
            <p:cNvSpPr/>
            <p:nvPr/>
          </p:nvSpPr>
          <p:spPr>
            <a:xfrm>
              <a:off x="2571824" y="1723001"/>
              <a:ext cx="109" cy="204"/>
            </a:xfrm>
            <a:custGeom>
              <a:rect b="b" l="l" r="r" t="t"/>
              <a:pathLst>
                <a:path extrusionOk="0" h="15" w="8">
                  <a:moveTo>
                    <a:pt x="0" y="15"/>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69"/>
            <p:cNvSpPr/>
            <p:nvPr/>
          </p:nvSpPr>
          <p:spPr>
            <a:xfrm>
              <a:off x="2572394" y="172186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69"/>
            <p:cNvSpPr/>
            <p:nvPr/>
          </p:nvSpPr>
          <p:spPr>
            <a:xfrm>
              <a:off x="2572150" y="1722335"/>
              <a:ext cx="109" cy="204"/>
            </a:xfrm>
            <a:custGeom>
              <a:rect b="b" l="l" r="r" t="t"/>
              <a:pathLst>
                <a:path extrusionOk="0" h="15" w="8">
                  <a:moveTo>
                    <a:pt x="1" y="15"/>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69"/>
            <p:cNvSpPr/>
            <p:nvPr/>
          </p:nvSpPr>
          <p:spPr>
            <a:xfrm>
              <a:off x="2570914" y="1724671"/>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69"/>
            <p:cNvSpPr/>
            <p:nvPr/>
          </p:nvSpPr>
          <p:spPr>
            <a:xfrm>
              <a:off x="2570588" y="1725187"/>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69"/>
            <p:cNvSpPr/>
            <p:nvPr/>
          </p:nvSpPr>
          <p:spPr>
            <a:xfrm>
              <a:off x="2571634" y="1723381"/>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69"/>
            <p:cNvSpPr/>
            <p:nvPr/>
          </p:nvSpPr>
          <p:spPr>
            <a:xfrm>
              <a:off x="2571159" y="1724195"/>
              <a:ext cx="149" cy="244"/>
            </a:xfrm>
            <a:custGeom>
              <a:rect b="b" l="l" r="r" t="t"/>
              <a:pathLst>
                <a:path extrusionOk="0" h="18" w="11">
                  <a:moveTo>
                    <a:pt x="0"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69"/>
            <p:cNvSpPr/>
            <p:nvPr/>
          </p:nvSpPr>
          <p:spPr>
            <a:xfrm>
              <a:off x="2571389" y="1723761"/>
              <a:ext cx="163" cy="258"/>
            </a:xfrm>
            <a:custGeom>
              <a:rect b="b" l="l" r="r" t="t"/>
              <a:pathLst>
                <a:path extrusionOk="0" h="19" w="12">
                  <a:moveTo>
                    <a:pt x="1"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69"/>
            <p:cNvSpPr/>
            <p:nvPr/>
          </p:nvSpPr>
          <p:spPr>
            <a:xfrm>
              <a:off x="2572679" y="1721140"/>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69"/>
            <p:cNvSpPr/>
            <p:nvPr/>
          </p:nvSpPr>
          <p:spPr>
            <a:xfrm>
              <a:off x="2572584" y="1721426"/>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69"/>
            <p:cNvSpPr/>
            <p:nvPr/>
          </p:nvSpPr>
          <p:spPr>
            <a:xfrm>
              <a:off x="2572625" y="1721235"/>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69"/>
            <p:cNvSpPr/>
            <p:nvPr/>
          </p:nvSpPr>
          <p:spPr>
            <a:xfrm>
              <a:off x="2604994" y="1750237"/>
              <a:ext cx="14" cy="149"/>
            </a:xfrm>
            <a:custGeom>
              <a:rect b="b" l="l" r="r" t="t"/>
              <a:pathLst>
                <a:path extrusionOk="0" h="11" w="1">
                  <a:moveTo>
                    <a:pt x="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69"/>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69"/>
            <p:cNvSpPr/>
            <p:nvPr/>
          </p:nvSpPr>
          <p:spPr>
            <a:xfrm>
              <a:off x="2605048" y="1750807"/>
              <a:ext cx="54" cy="244"/>
            </a:xfrm>
            <a:custGeom>
              <a:rect b="b" l="l" r="r" t="t"/>
              <a:pathLst>
                <a:path extrusionOk="0" h="18" w="4">
                  <a:moveTo>
                    <a:pt x="0" y="1"/>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69"/>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69"/>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69"/>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69"/>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69"/>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69"/>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69"/>
            <p:cNvSpPr/>
            <p:nvPr/>
          </p:nvSpPr>
          <p:spPr>
            <a:xfrm>
              <a:off x="2376321" y="1716673"/>
              <a:ext cx="584" cy="68"/>
            </a:xfrm>
            <a:custGeom>
              <a:rect b="b" l="l" r="r" t="t"/>
              <a:pathLst>
                <a:path extrusionOk="0" h="5" w="43">
                  <a:moveTo>
                    <a:pt x="0" y="1"/>
                  </a:moveTo>
                  <a:lnTo>
                    <a:pt x="4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69"/>
            <p:cNvSpPr/>
            <p:nvPr/>
          </p:nvSpPr>
          <p:spPr>
            <a:xfrm>
              <a:off x="2377122" y="1716728"/>
              <a:ext cx="543" cy="109"/>
            </a:xfrm>
            <a:custGeom>
              <a:rect b="b" l="l" r="r" t="t"/>
              <a:pathLst>
                <a:path extrusionOk="0" h="8" w="40">
                  <a:moveTo>
                    <a:pt x="1" y="0"/>
                  </a:moveTo>
                  <a:lnTo>
                    <a:pt x="39"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69"/>
            <p:cNvSpPr/>
            <p:nvPr/>
          </p:nvSpPr>
          <p:spPr>
            <a:xfrm>
              <a:off x="2378833" y="1717013"/>
              <a:ext cx="543" cy="109"/>
            </a:xfrm>
            <a:custGeom>
              <a:rect b="b" l="l" r="r" t="t"/>
              <a:pathLst>
                <a:path extrusionOk="0" h="8" w="40">
                  <a:moveTo>
                    <a:pt x="1" y="0"/>
                  </a:moveTo>
                  <a:lnTo>
                    <a:pt x="39"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69"/>
            <p:cNvSpPr/>
            <p:nvPr/>
          </p:nvSpPr>
          <p:spPr>
            <a:xfrm>
              <a:off x="2377937" y="1716864"/>
              <a:ext cx="584" cy="68"/>
            </a:xfrm>
            <a:custGeom>
              <a:rect b="b" l="l" r="r" t="t"/>
              <a:pathLst>
                <a:path extrusionOk="0" h="5" w="43">
                  <a:moveTo>
                    <a:pt x="0" y="1"/>
                  </a:moveTo>
                  <a:lnTo>
                    <a:pt x="4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69"/>
            <p:cNvSpPr/>
            <p:nvPr/>
          </p:nvSpPr>
          <p:spPr>
            <a:xfrm>
              <a:off x="2375561" y="1716633"/>
              <a:ext cx="584" cy="14"/>
            </a:xfrm>
            <a:custGeom>
              <a:rect b="b" l="l" r="r" t="t"/>
              <a:pathLst>
                <a:path extrusionOk="0" h="1" w="43">
                  <a:moveTo>
                    <a:pt x="0" y="0"/>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69"/>
            <p:cNvSpPr/>
            <p:nvPr/>
          </p:nvSpPr>
          <p:spPr>
            <a:xfrm>
              <a:off x="2379784" y="1717203"/>
              <a:ext cx="299" cy="54"/>
            </a:xfrm>
            <a:custGeom>
              <a:rect b="b" l="l" r="r" t="t"/>
              <a:pathLst>
                <a:path extrusionOk="0" h="4" w="22">
                  <a:moveTo>
                    <a:pt x="22"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69"/>
            <p:cNvSpPr/>
            <p:nvPr/>
          </p:nvSpPr>
          <p:spPr>
            <a:xfrm>
              <a:off x="2368134" y="1717773"/>
              <a:ext cx="828" cy="149"/>
            </a:xfrm>
            <a:custGeom>
              <a:rect b="b" l="l" r="r" t="t"/>
              <a:pathLst>
                <a:path extrusionOk="0" h="11" w="61">
                  <a:moveTo>
                    <a:pt x="1" y="11"/>
                  </a:moveTo>
                  <a:lnTo>
                    <a:pt x="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69"/>
            <p:cNvSpPr/>
            <p:nvPr/>
          </p:nvSpPr>
          <p:spPr>
            <a:xfrm>
              <a:off x="2374896" y="171663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69"/>
            <p:cNvSpPr/>
            <p:nvPr/>
          </p:nvSpPr>
          <p:spPr>
            <a:xfrm>
              <a:off x="2369234" y="1717488"/>
              <a:ext cx="964" cy="244"/>
            </a:xfrm>
            <a:custGeom>
              <a:rect b="b" l="l" r="r" t="t"/>
              <a:pathLst>
                <a:path extrusionOk="0" h="18" w="71">
                  <a:moveTo>
                    <a:pt x="0" y="18"/>
                  </a:moveTo>
                  <a:lnTo>
                    <a:pt x="7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69"/>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69"/>
            <p:cNvSpPr/>
            <p:nvPr/>
          </p:nvSpPr>
          <p:spPr>
            <a:xfrm>
              <a:off x="2374611" y="1725051"/>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69"/>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69"/>
            <p:cNvSpPr/>
            <p:nvPr/>
          </p:nvSpPr>
          <p:spPr>
            <a:xfrm>
              <a:off x="2374461" y="1724901"/>
              <a:ext cx="163" cy="109"/>
            </a:xfrm>
            <a:custGeom>
              <a:rect b="b" l="l" r="r" t="t"/>
              <a:pathLst>
                <a:path extrusionOk="0" h="8" w="12">
                  <a:moveTo>
                    <a:pt x="1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69"/>
            <p:cNvSpPr/>
            <p:nvPr/>
          </p:nvSpPr>
          <p:spPr>
            <a:xfrm>
              <a:off x="2374896" y="1725377"/>
              <a:ext cx="149" cy="258"/>
            </a:xfrm>
            <a:custGeom>
              <a:rect b="b" l="l" r="r" t="t"/>
              <a:pathLst>
                <a:path extrusionOk="0" h="19" w="11">
                  <a:moveTo>
                    <a:pt x="1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69"/>
            <p:cNvSpPr/>
            <p:nvPr/>
          </p:nvSpPr>
          <p:spPr>
            <a:xfrm>
              <a:off x="2374746" y="1725187"/>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69"/>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69"/>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69"/>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69"/>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69"/>
            <p:cNvSpPr/>
            <p:nvPr/>
          </p:nvSpPr>
          <p:spPr>
            <a:xfrm>
              <a:off x="2376702" y="1727617"/>
              <a:ext cx="339" cy="109"/>
            </a:xfrm>
            <a:custGeom>
              <a:rect b="b" l="l" r="r" t="t"/>
              <a:pathLst>
                <a:path extrusionOk="0" h="8" w="25">
                  <a:moveTo>
                    <a:pt x="2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69"/>
            <p:cNvSpPr/>
            <p:nvPr/>
          </p:nvSpPr>
          <p:spPr>
            <a:xfrm>
              <a:off x="2377177" y="1727753"/>
              <a:ext cx="244" cy="163"/>
            </a:xfrm>
            <a:custGeom>
              <a:rect b="b" l="l" r="r" t="t"/>
              <a:pathLst>
                <a:path extrusionOk="0" h="12" w="18">
                  <a:moveTo>
                    <a:pt x="18"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69"/>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69"/>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69"/>
            <p:cNvSpPr/>
            <p:nvPr/>
          </p:nvSpPr>
          <p:spPr>
            <a:xfrm>
              <a:off x="2377937" y="172832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69"/>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69"/>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69"/>
            <p:cNvSpPr/>
            <p:nvPr/>
          </p:nvSpPr>
          <p:spPr>
            <a:xfrm>
              <a:off x="2389668" y="1712682"/>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69"/>
            <p:cNvSpPr/>
            <p:nvPr/>
          </p:nvSpPr>
          <p:spPr>
            <a:xfrm>
              <a:off x="2389953" y="1712111"/>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69"/>
            <p:cNvSpPr/>
            <p:nvPr/>
          </p:nvSpPr>
          <p:spPr>
            <a:xfrm>
              <a:off x="2389532" y="1713021"/>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69"/>
            <p:cNvSpPr/>
            <p:nvPr/>
          </p:nvSpPr>
          <p:spPr>
            <a:xfrm>
              <a:off x="2389573" y="1712872"/>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69"/>
            <p:cNvSpPr/>
            <p:nvPr/>
          </p:nvSpPr>
          <p:spPr>
            <a:xfrm>
              <a:off x="2389763" y="1712397"/>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69"/>
            <p:cNvSpPr/>
            <p:nvPr/>
          </p:nvSpPr>
          <p:spPr>
            <a:xfrm>
              <a:off x="2389478" y="1713116"/>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69"/>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69"/>
            <p:cNvSpPr/>
            <p:nvPr/>
          </p:nvSpPr>
          <p:spPr>
            <a:xfrm>
              <a:off x="2381114" y="1715248"/>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69"/>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69"/>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69"/>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69"/>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69"/>
            <p:cNvSpPr/>
            <p:nvPr/>
          </p:nvSpPr>
          <p:spPr>
            <a:xfrm>
              <a:off x="2403748" y="1738262"/>
              <a:ext cx="339" cy="244"/>
            </a:xfrm>
            <a:custGeom>
              <a:rect b="b" l="l" r="r" t="t"/>
              <a:pathLst>
                <a:path extrusionOk="0" h="18" w="25">
                  <a:moveTo>
                    <a:pt x="25"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69"/>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69"/>
            <p:cNvSpPr/>
            <p:nvPr/>
          </p:nvSpPr>
          <p:spPr>
            <a:xfrm>
              <a:off x="2403273" y="1737922"/>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69"/>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69"/>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69"/>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69"/>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69"/>
            <p:cNvSpPr/>
            <p:nvPr/>
          </p:nvSpPr>
          <p:spPr>
            <a:xfrm>
              <a:off x="2402933" y="1737596"/>
              <a:ext cx="258" cy="204"/>
            </a:xfrm>
            <a:custGeom>
              <a:rect b="b" l="l" r="r" t="t"/>
              <a:pathLst>
                <a:path extrusionOk="0" h="15" w="19">
                  <a:moveTo>
                    <a:pt x="18"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69"/>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69"/>
            <p:cNvSpPr/>
            <p:nvPr/>
          </p:nvSpPr>
          <p:spPr>
            <a:xfrm>
              <a:off x="2380069" y="1732695"/>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69"/>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69"/>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69"/>
            <p:cNvSpPr/>
            <p:nvPr/>
          </p:nvSpPr>
          <p:spPr>
            <a:xfrm>
              <a:off x="2404264" y="1738588"/>
              <a:ext cx="543" cy="353"/>
            </a:xfrm>
            <a:custGeom>
              <a:rect b="b" l="l" r="r" t="t"/>
              <a:pathLst>
                <a:path extrusionOk="0" h="26" w="40">
                  <a:moveTo>
                    <a:pt x="39"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69"/>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69"/>
            <p:cNvSpPr/>
            <p:nvPr/>
          </p:nvSpPr>
          <p:spPr>
            <a:xfrm>
              <a:off x="2405364" y="1714447"/>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69"/>
            <p:cNvSpPr/>
            <p:nvPr/>
          </p:nvSpPr>
          <p:spPr>
            <a:xfrm>
              <a:off x="2400612" y="171729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69"/>
            <p:cNvSpPr/>
            <p:nvPr/>
          </p:nvSpPr>
          <p:spPr>
            <a:xfrm>
              <a:off x="2403884" y="1715153"/>
              <a:ext cx="299" cy="109"/>
            </a:xfrm>
            <a:custGeom>
              <a:rect b="b" l="l" r="r" t="t"/>
              <a:pathLst>
                <a:path extrusionOk="0" h="8" w="22">
                  <a:moveTo>
                    <a:pt x="1" y="8"/>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69"/>
            <p:cNvSpPr/>
            <p:nvPr/>
          </p:nvSpPr>
          <p:spPr>
            <a:xfrm>
              <a:off x="2404603" y="1714868"/>
              <a:ext cx="299" cy="109"/>
            </a:xfrm>
            <a:custGeom>
              <a:rect b="b" l="l" r="r" t="t"/>
              <a:pathLst>
                <a:path extrusionOk="0" h="8" w="22">
                  <a:moveTo>
                    <a:pt x="0" y="8"/>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69"/>
            <p:cNvSpPr/>
            <p:nvPr/>
          </p:nvSpPr>
          <p:spPr>
            <a:xfrm>
              <a:off x="2403504" y="1715302"/>
              <a:ext cx="299" cy="109"/>
            </a:xfrm>
            <a:custGeom>
              <a:rect b="b" l="l" r="r" t="t"/>
              <a:pathLst>
                <a:path extrusionOk="0" h="8" w="22">
                  <a:moveTo>
                    <a:pt x="1" y="7"/>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69"/>
            <p:cNvSpPr/>
            <p:nvPr/>
          </p:nvSpPr>
          <p:spPr>
            <a:xfrm>
              <a:off x="2404929" y="1714637"/>
              <a:ext cx="353" cy="204"/>
            </a:xfrm>
            <a:custGeom>
              <a:rect b="b" l="l" r="r" t="t"/>
              <a:pathLst>
                <a:path extrusionOk="0" h="15" w="26">
                  <a:moveTo>
                    <a:pt x="1" y="14"/>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69"/>
            <p:cNvSpPr/>
            <p:nvPr/>
          </p:nvSpPr>
          <p:spPr>
            <a:xfrm>
              <a:off x="2404223" y="1715017"/>
              <a:ext cx="299" cy="149"/>
            </a:xfrm>
            <a:custGeom>
              <a:rect b="b" l="l" r="r" t="t"/>
              <a:pathLst>
                <a:path extrusionOk="0" h="11" w="22">
                  <a:moveTo>
                    <a:pt x="0" y="11"/>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69"/>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69"/>
            <p:cNvSpPr/>
            <p:nvPr/>
          </p:nvSpPr>
          <p:spPr>
            <a:xfrm>
              <a:off x="2390958" y="1712261"/>
              <a:ext cx="394" cy="149"/>
            </a:xfrm>
            <a:custGeom>
              <a:rect b="b" l="l" r="r" t="t"/>
              <a:pathLst>
                <a:path extrusionOk="0" h="11" w="29">
                  <a:moveTo>
                    <a:pt x="0" y="0"/>
                  </a:moveTo>
                  <a:lnTo>
                    <a:pt x="2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69"/>
            <p:cNvSpPr/>
            <p:nvPr/>
          </p:nvSpPr>
          <p:spPr>
            <a:xfrm>
              <a:off x="2391664" y="1712492"/>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69"/>
            <p:cNvSpPr/>
            <p:nvPr/>
          </p:nvSpPr>
          <p:spPr>
            <a:xfrm>
              <a:off x="2400136" y="1717244"/>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69"/>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69"/>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69"/>
            <p:cNvSpPr/>
            <p:nvPr/>
          </p:nvSpPr>
          <p:spPr>
            <a:xfrm>
              <a:off x="2399702" y="1717108"/>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69"/>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69"/>
            <p:cNvSpPr/>
            <p:nvPr/>
          </p:nvSpPr>
          <p:spPr>
            <a:xfrm>
              <a:off x="2400747" y="171724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69"/>
            <p:cNvSpPr/>
            <p:nvPr/>
          </p:nvSpPr>
          <p:spPr>
            <a:xfrm>
              <a:off x="2399322" y="1716959"/>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69"/>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69"/>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69"/>
            <p:cNvSpPr/>
            <p:nvPr/>
          </p:nvSpPr>
          <p:spPr>
            <a:xfrm>
              <a:off x="2390958" y="1732790"/>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69"/>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69"/>
            <p:cNvSpPr/>
            <p:nvPr/>
          </p:nvSpPr>
          <p:spPr>
            <a:xfrm>
              <a:off x="2391243" y="1733550"/>
              <a:ext cx="149" cy="353"/>
            </a:xfrm>
            <a:custGeom>
              <a:rect b="b" l="l" r="r" t="t"/>
              <a:pathLst>
                <a:path extrusionOk="0" h="26" w="11">
                  <a:moveTo>
                    <a:pt x="0"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69"/>
            <p:cNvSpPr/>
            <p:nvPr/>
          </p:nvSpPr>
          <p:spPr>
            <a:xfrm>
              <a:off x="2391813" y="1734691"/>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69"/>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69"/>
            <p:cNvSpPr/>
            <p:nvPr/>
          </p:nvSpPr>
          <p:spPr>
            <a:xfrm>
              <a:off x="2390904" y="1732559"/>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69"/>
            <p:cNvSpPr/>
            <p:nvPr/>
          </p:nvSpPr>
          <p:spPr>
            <a:xfrm>
              <a:off x="2391094" y="1733170"/>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69"/>
            <p:cNvSpPr/>
            <p:nvPr/>
          </p:nvSpPr>
          <p:spPr>
            <a:xfrm>
              <a:off x="2384726" y="1733930"/>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69"/>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69"/>
            <p:cNvSpPr/>
            <p:nvPr/>
          </p:nvSpPr>
          <p:spPr>
            <a:xfrm>
              <a:off x="2385350" y="1734691"/>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69"/>
            <p:cNvSpPr/>
            <p:nvPr/>
          </p:nvSpPr>
          <p:spPr>
            <a:xfrm>
              <a:off x="2379784" y="1731744"/>
              <a:ext cx="543" cy="299"/>
            </a:xfrm>
            <a:custGeom>
              <a:rect b="b" l="l" r="r" t="t"/>
              <a:pathLst>
                <a:path extrusionOk="0" h="22" w="40">
                  <a:moveTo>
                    <a:pt x="39"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69"/>
            <p:cNvSpPr/>
            <p:nvPr/>
          </p:nvSpPr>
          <p:spPr>
            <a:xfrm>
              <a:off x="2385826" y="173579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69"/>
            <p:cNvSpPr/>
            <p:nvPr/>
          </p:nvSpPr>
          <p:spPr>
            <a:xfrm>
              <a:off x="2385676" y="1735220"/>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69"/>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69"/>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69"/>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69"/>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69"/>
            <p:cNvSpPr/>
            <p:nvPr/>
          </p:nvSpPr>
          <p:spPr>
            <a:xfrm>
              <a:off x="2595449" y="1751378"/>
              <a:ext cx="0" cy="14"/>
            </a:xfrm>
            <a:custGeom>
              <a:rect b="b" l="l" r="r" t="t"/>
              <a:pathLst>
                <a:path extrusionOk="0" h="1" w="0">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69"/>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69"/>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69"/>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69"/>
            <p:cNvSpPr/>
            <p:nvPr/>
          </p:nvSpPr>
          <p:spPr>
            <a:xfrm>
              <a:off x="2549950" y="1753523"/>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69"/>
            <p:cNvSpPr/>
            <p:nvPr/>
          </p:nvSpPr>
          <p:spPr>
            <a:xfrm>
              <a:off x="2550236" y="1753618"/>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69"/>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69"/>
            <p:cNvSpPr/>
            <p:nvPr/>
          </p:nvSpPr>
          <p:spPr>
            <a:xfrm>
              <a:off x="2550480" y="1753754"/>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69"/>
            <p:cNvSpPr/>
            <p:nvPr/>
          </p:nvSpPr>
          <p:spPr>
            <a:xfrm>
              <a:off x="2550711" y="1753903"/>
              <a:ext cx="204" cy="109"/>
            </a:xfrm>
            <a:custGeom>
              <a:rect b="b" l="l" r="r" t="t"/>
              <a:pathLst>
                <a:path extrusionOk="0" h="8" w="15">
                  <a:moveTo>
                    <a:pt x="1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69"/>
            <p:cNvSpPr/>
            <p:nvPr/>
          </p:nvSpPr>
          <p:spPr>
            <a:xfrm>
              <a:off x="2549625" y="1753373"/>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69"/>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69"/>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69"/>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69"/>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69"/>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69"/>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69"/>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69"/>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69"/>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69"/>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69"/>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69"/>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69"/>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69"/>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69"/>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69"/>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69"/>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69"/>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69"/>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69"/>
            <p:cNvSpPr/>
            <p:nvPr/>
          </p:nvSpPr>
          <p:spPr>
            <a:xfrm>
              <a:off x="2579848" y="1757895"/>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69"/>
            <p:cNvSpPr/>
            <p:nvPr/>
          </p:nvSpPr>
          <p:spPr>
            <a:xfrm>
              <a:off x="2583419" y="1758221"/>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69"/>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69"/>
            <p:cNvSpPr/>
            <p:nvPr/>
          </p:nvSpPr>
          <p:spPr>
            <a:xfrm>
              <a:off x="2582319" y="1758465"/>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69"/>
            <p:cNvSpPr/>
            <p:nvPr/>
          </p:nvSpPr>
          <p:spPr>
            <a:xfrm>
              <a:off x="2584030" y="1758126"/>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69"/>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69"/>
            <p:cNvSpPr/>
            <p:nvPr/>
          </p:nvSpPr>
          <p:spPr>
            <a:xfrm>
              <a:off x="2582890" y="1758370"/>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69"/>
            <p:cNvSpPr/>
            <p:nvPr/>
          </p:nvSpPr>
          <p:spPr>
            <a:xfrm>
              <a:off x="2581803" y="175850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69"/>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69"/>
            <p:cNvSpPr/>
            <p:nvPr/>
          </p:nvSpPr>
          <p:spPr>
            <a:xfrm>
              <a:off x="2600147" y="1753618"/>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69"/>
            <p:cNvSpPr/>
            <p:nvPr/>
          </p:nvSpPr>
          <p:spPr>
            <a:xfrm>
              <a:off x="2596250" y="1752097"/>
              <a:ext cx="54" cy="54"/>
            </a:xfrm>
            <a:custGeom>
              <a:rect b="b" l="l" r="r" t="t"/>
              <a:pathLst>
                <a:path extrusionOk="0" h="4" w="4">
                  <a:moveTo>
                    <a:pt x="1"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69"/>
            <p:cNvSpPr/>
            <p:nvPr/>
          </p:nvSpPr>
          <p:spPr>
            <a:xfrm>
              <a:off x="2599536" y="1753563"/>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69"/>
            <p:cNvSpPr/>
            <p:nvPr/>
          </p:nvSpPr>
          <p:spPr>
            <a:xfrm>
              <a:off x="2595639" y="1751473"/>
              <a:ext cx="190" cy="163"/>
            </a:xfrm>
            <a:custGeom>
              <a:rect b="b" l="l" r="r" t="t"/>
              <a:pathLst>
                <a:path extrusionOk="0" h="12" w="14">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2" name="Google Shape;7082;p69"/>
            <p:cNvSpPr/>
            <p:nvPr/>
          </p:nvSpPr>
          <p:spPr>
            <a:xfrm>
              <a:off x="2595965" y="1751758"/>
              <a:ext cx="149" cy="109"/>
            </a:xfrm>
            <a:custGeom>
              <a:rect b="b" l="l" r="r" t="t"/>
              <a:pathLst>
                <a:path extrusionOk="0" h="8" w="11">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69"/>
            <p:cNvSpPr/>
            <p:nvPr/>
          </p:nvSpPr>
          <p:spPr>
            <a:xfrm>
              <a:off x="2600812" y="17537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69"/>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69"/>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69"/>
            <p:cNvSpPr/>
            <p:nvPr/>
          </p:nvSpPr>
          <p:spPr>
            <a:xfrm>
              <a:off x="2556033" y="1755138"/>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69"/>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69"/>
            <p:cNvSpPr/>
            <p:nvPr/>
          </p:nvSpPr>
          <p:spPr>
            <a:xfrm>
              <a:off x="2552951" y="1755274"/>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69"/>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69"/>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69"/>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69"/>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69"/>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69"/>
            <p:cNvSpPr/>
            <p:nvPr/>
          </p:nvSpPr>
          <p:spPr>
            <a:xfrm>
              <a:off x="2580663" y="1829951"/>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69"/>
            <p:cNvSpPr/>
            <p:nvPr/>
          </p:nvSpPr>
          <p:spPr>
            <a:xfrm>
              <a:off x="2555273" y="1862360"/>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69"/>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69"/>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69"/>
            <p:cNvSpPr/>
            <p:nvPr/>
          </p:nvSpPr>
          <p:spPr>
            <a:xfrm>
              <a:off x="2620255" y="1767725"/>
              <a:ext cx="530" cy="258"/>
            </a:xfrm>
            <a:custGeom>
              <a:rect b="b" l="l" r="r" t="t"/>
              <a:pathLst>
                <a:path extrusionOk="0" h="19" w="39">
                  <a:moveTo>
                    <a:pt x="0" y="1"/>
                  </a:moveTo>
                  <a:lnTo>
                    <a:pt x="39"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69"/>
            <p:cNvSpPr/>
            <p:nvPr/>
          </p:nvSpPr>
          <p:spPr>
            <a:xfrm>
              <a:off x="2619589" y="1767345"/>
              <a:ext cx="434" cy="258"/>
            </a:xfrm>
            <a:custGeom>
              <a:rect b="b" l="l" r="r" t="t"/>
              <a:pathLst>
                <a:path extrusionOk="0" h="19" w="32">
                  <a:moveTo>
                    <a:pt x="0" y="1"/>
                  </a:moveTo>
                  <a:lnTo>
                    <a:pt x="3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69"/>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69"/>
            <p:cNvSpPr/>
            <p:nvPr/>
          </p:nvSpPr>
          <p:spPr>
            <a:xfrm>
              <a:off x="2620920" y="1768064"/>
              <a:ext cx="530" cy="339"/>
            </a:xfrm>
            <a:custGeom>
              <a:rect b="b" l="l" r="r" t="t"/>
              <a:pathLst>
                <a:path extrusionOk="0" h="25" w="39">
                  <a:moveTo>
                    <a:pt x="39"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69"/>
            <p:cNvSpPr/>
            <p:nvPr/>
          </p:nvSpPr>
          <p:spPr>
            <a:xfrm>
              <a:off x="2618870" y="1766964"/>
              <a:ext cx="448" cy="258"/>
            </a:xfrm>
            <a:custGeom>
              <a:rect b="b" l="l" r="r" t="t"/>
              <a:pathLst>
                <a:path extrusionOk="0" h="19" w="33">
                  <a:moveTo>
                    <a:pt x="1" y="1"/>
                  </a:moveTo>
                  <a:lnTo>
                    <a:pt x="3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69"/>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69"/>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69"/>
            <p:cNvSpPr/>
            <p:nvPr/>
          </p:nvSpPr>
          <p:spPr>
            <a:xfrm>
              <a:off x="2616358" y="1765783"/>
              <a:ext cx="720" cy="339"/>
            </a:xfrm>
            <a:custGeom>
              <a:rect b="b" l="l" r="r" t="t"/>
              <a:pathLst>
                <a:path extrusionOk="0" h="25" w="53">
                  <a:moveTo>
                    <a:pt x="0" y="0"/>
                  </a:moveTo>
                  <a:lnTo>
                    <a:pt x="53"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69"/>
            <p:cNvSpPr/>
            <p:nvPr/>
          </p:nvSpPr>
          <p:spPr>
            <a:xfrm>
              <a:off x="2618164" y="1766639"/>
              <a:ext cx="394" cy="204"/>
            </a:xfrm>
            <a:custGeom>
              <a:rect b="b" l="l" r="r" t="t"/>
              <a:pathLst>
                <a:path extrusionOk="0" h="15" w="29">
                  <a:moveTo>
                    <a:pt x="0" y="0"/>
                  </a:moveTo>
                  <a:lnTo>
                    <a:pt x="2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69"/>
            <p:cNvSpPr/>
            <p:nvPr/>
          </p:nvSpPr>
          <p:spPr>
            <a:xfrm>
              <a:off x="2607465" y="1755940"/>
              <a:ext cx="1208" cy="828"/>
            </a:xfrm>
            <a:custGeom>
              <a:rect b="b" l="l" r="r" t="t"/>
              <a:pathLst>
                <a:path extrusionOk="0" h="61" w="89">
                  <a:moveTo>
                    <a:pt x="1" y="1"/>
                  </a:moveTo>
                  <a:lnTo>
                    <a:pt x="88"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69"/>
            <p:cNvSpPr/>
            <p:nvPr/>
          </p:nvSpPr>
          <p:spPr>
            <a:xfrm>
              <a:off x="2617349" y="1766258"/>
              <a:ext cx="489" cy="204"/>
            </a:xfrm>
            <a:custGeom>
              <a:rect b="b" l="l" r="r" t="t"/>
              <a:pathLst>
                <a:path extrusionOk="0" h="15" w="36">
                  <a:moveTo>
                    <a:pt x="1" y="0"/>
                  </a:moveTo>
                  <a:lnTo>
                    <a:pt x="36"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69"/>
            <p:cNvSpPr/>
            <p:nvPr/>
          </p:nvSpPr>
          <p:spPr>
            <a:xfrm>
              <a:off x="2514350" y="183280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69"/>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69"/>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69"/>
            <p:cNvSpPr/>
            <p:nvPr/>
          </p:nvSpPr>
          <p:spPr>
            <a:xfrm>
              <a:off x="2517772" y="183783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69"/>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69"/>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69"/>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69"/>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69"/>
            <p:cNvSpPr/>
            <p:nvPr/>
          </p:nvSpPr>
          <p:spPr>
            <a:xfrm>
              <a:off x="2514500" y="183337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69"/>
            <p:cNvSpPr/>
            <p:nvPr/>
          </p:nvSpPr>
          <p:spPr>
            <a:xfrm>
              <a:off x="2503556" y="181883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69"/>
            <p:cNvSpPr/>
            <p:nvPr/>
          </p:nvSpPr>
          <p:spPr>
            <a:xfrm>
              <a:off x="2514310" y="18324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69"/>
            <p:cNvSpPr/>
            <p:nvPr/>
          </p:nvSpPr>
          <p:spPr>
            <a:xfrm>
              <a:off x="2505606" y="185043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69"/>
            <p:cNvSpPr/>
            <p:nvPr/>
          </p:nvSpPr>
          <p:spPr>
            <a:xfrm>
              <a:off x="2503801" y="1819251"/>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69"/>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69"/>
            <p:cNvSpPr/>
            <p:nvPr/>
          </p:nvSpPr>
          <p:spPr>
            <a:xfrm>
              <a:off x="2514405" y="1833087"/>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69"/>
            <p:cNvSpPr/>
            <p:nvPr/>
          </p:nvSpPr>
          <p:spPr>
            <a:xfrm>
              <a:off x="2514255" y="18321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69"/>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69"/>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69"/>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69"/>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69"/>
            <p:cNvSpPr/>
            <p:nvPr/>
          </p:nvSpPr>
          <p:spPr>
            <a:xfrm>
              <a:off x="2599196" y="1756374"/>
              <a:ext cx="299" cy="109"/>
            </a:xfrm>
            <a:custGeom>
              <a:rect b="b" l="l" r="r" t="t"/>
              <a:pathLst>
                <a:path extrusionOk="0" h="8" w="22">
                  <a:moveTo>
                    <a:pt x="2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69"/>
            <p:cNvSpPr/>
            <p:nvPr/>
          </p:nvSpPr>
          <p:spPr>
            <a:xfrm>
              <a:off x="2502796" y="1817215"/>
              <a:ext cx="964" cy="109"/>
            </a:xfrm>
            <a:custGeom>
              <a:rect b="b" l="l" r="r" t="t"/>
              <a:pathLst>
                <a:path extrusionOk="0" h="8" w="71">
                  <a:moveTo>
                    <a:pt x="7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69"/>
            <p:cNvSpPr/>
            <p:nvPr/>
          </p:nvSpPr>
          <p:spPr>
            <a:xfrm>
              <a:off x="2513264" y="181839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69"/>
            <p:cNvSpPr/>
            <p:nvPr/>
          </p:nvSpPr>
          <p:spPr>
            <a:xfrm>
              <a:off x="2516020" y="181830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69"/>
            <p:cNvSpPr/>
            <p:nvPr/>
          </p:nvSpPr>
          <p:spPr>
            <a:xfrm>
              <a:off x="2514119" y="181839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69"/>
            <p:cNvSpPr/>
            <p:nvPr/>
          </p:nvSpPr>
          <p:spPr>
            <a:xfrm>
              <a:off x="2596725" y="175684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69"/>
            <p:cNvSpPr/>
            <p:nvPr/>
          </p:nvSpPr>
          <p:spPr>
            <a:xfrm>
              <a:off x="2599766" y="1756184"/>
              <a:ext cx="299" cy="109"/>
            </a:xfrm>
            <a:custGeom>
              <a:rect b="b" l="l" r="r" t="t"/>
              <a:pathLst>
                <a:path extrusionOk="0" h="8" w="22">
                  <a:moveTo>
                    <a:pt x="2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69"/>
            <p:cNvSpPr/>
            <p:nvPr/>
          </p:nvSpPr>
          <p:spPr>
            <a:xfrm>
              <a:off x="2502131" y="1817161"/>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69"/>
            <p:cNvSpPr/>
            <p:nvPr/>
          </p:nvSpPr>
          <p:spPr>
            <a:xfrm>
              <a:off x="2595109" y="1756659"/>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69"/>
            <p:cNvSpPr/>
            <p:nvPr/>
          </p:nvSpPr>
          <p:spPr>
            <a:xfrm>
              <a:off x="2602672" y="1754568"/>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69"/>
            <p:cNvSpPr/>
            <p:nvPr/>
          </p:nvSpPr>
          <p:spPr>
            <a:xfrm>
              <a:off x="2595544" y="1756795"/>
              <a:ext cx="190" cy="14"/>
            </a:xfrm>
            <a:custGeom>
              <a:rect b="b" l="l" r="r" t="t"/>
              <a:pathLst>
                <a:path extrusionOk="0" h="1" w="14">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69"/>
            <p:cNvSpPr/>
            <p:nvPr/>
          </p:nvSpPr>
          <p:spPr>
            <a:xfrm>
              <a:off x="2595965" y="1756849"/>
              <a:ext cx="244" cy="14"/>
            </a:xfrm>
            <a:custGeom>
              <a:rect b="b" l="l" r="r" t="t"/>
              <a:pathLst>
                <a:path extrusionOk="0" h="1" w="18">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69"/>
            <p:cNvSpPr/>
            <p:nvPr/>
          </p:nvSpPr>
          <p:spPr>
            <a:xfrm>
              <a:off x="2602047" y="1754948"/>
              <a:ext cx="204" cy="149"/>
            </a:xfrm>
            <a:custGeom>
              <a:rect b="b" l="l" r="r" t="t"/>
              <a:pathLst>
                <a:path extrusionOk="0" h="11" w="15">
                  <a:moveTo>
                    <a:pt x="15"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69"/>
            <p:cNvSpPr/>
            <p:nvPr/>
          </p:nvSpPr>
          <p:spPr>
            <a:xfrm>
              <a:off x="2507127" y="1817690"/>
              <a:ext cx="1005" cy="109"/>
            </a:xfrm>
            <a:custGeom>
              <a:rect b="b" l="l" r="r" t="t"/>
              <a:pathLst>
                <a:path extrusionOk="0" h="8" w="74">
                  <a:moveTo>
                    <a:pt x="7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69"/>
            <p:cNvSpPr/>
            <p:nvPr/>
          </p:nvSpPr>
          <p:spPr>
            <a:xfrm>
              <a:off x="2526665" y="181721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69"/>
            <p:cNvSpPr/>
            <p:nvPr/>
          </p:nvSpPr>
          <p:spPr>
            <a:xfrm>
              <a:off x="2597010" y="1756795"/>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69"/>
            <p:cNvSpPr/>
            <p:nvPr/>
          </p:nvSpPr>
          <p:spPr>
            <a:xfrm>
              <a:off x="2527330" y="181712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69"/>
            <p:cNvSpPr/>
            <p:nvPr/>
          </p:nvSpPr>
          <p:spPr>
            <a:xfrm>
              <a:off x="2598626" y="1756564"/>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69"/>
            <p:cNvSpPr/>
            <p:nvPr/>
          </p:nvSpPr>
          <p:spPr>
            <a:xfrm>
              <a:off x="2600337" y="1755940"/>
              <a:ext cx="299" cy="109"/>
            </a:xfrm>
            <a:custGeom>
              <a:rect b="b" l="l" r="r" t="t"/>
              <a:pathLst>
                <a:path extrusionOk="0" h="8" w="22">
                  <a:moveTo>
                    <a:pt x="22"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69"/>
            <p:cNvSpPr/>
            <p:nvPr/>
          </p:nvSpPr>
          <p:spPr>
            <a:xfrm>
              <a:off x="2598056" y="1756659"/>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69"/>
            <p:cNvSpPr/>
            <p:nvPr/>
          </p:nvSpPr>
          <p:spPr>
            <a:xfrm>
              <a:off x="2597485" y="1756754"/>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69"/>
            <p:cNvSpPr/>
            <p:nvPr/>
          </p:nvSpPr>
          <p:spPr>
            <a:xfrm>
              <a:off x="2601477" y="1755329"/>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69"/>
            <p:cNvSpPr/>
            <p:nvPr/>
          </p:nvSpPr>
          <p:spPr>
            <a:xfrm>
              <a:off x="2508498" y="1817880"/>
              <a:ext cx="923" cy="109"/>
            </a:xfrm>
            <a:custGeom>
              <a:rect b="b" l="l" r="r" t="t"/>
              <a:pathLst>
                <a:path extrusionOk="0" h="8" w="68">
                  <a:moveTo>
                    <a:pt x="67"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69"/>
            <p:cNvSpPr/>
            <p:nvPr/>
          </p:nvSpPr>
          <p:spPr>
            <a:xfrm>
              <a:off x="2600907" y="1755654"/>
              <a:ext cx="258" cy="163"/>
            </a:xfrm>
            <a:custGeom>
              <a:rect b="b" l="l" r="r" t="t"/>
              <a:pathLst>
                <a:path extrusionOk="0" h="12" w="19">
                  <a:moveTo>
                    <a:pt x="1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69"/>
            <p:cNvSpPr/>
            <p:nvPr/>
          </p:nvSpPr>
          <p:spPr>
            <a:xfrm>
              <a:off x="2504181" y="1817310"/>
              <a:ext cx="1195" cy="149"/>
            </a:xfrm>
            <a:custGeom>
              <a:rect b="b" l="l" r="r" t="t"/>
              <a:pathLst>
                <a:path extrusionOk="0" h="11" w="88">
                  <a:moveTo>
                    <a:pt x="88"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69"/>
            <p:cNvSpPr/>
            <p:nvPr/>
          </p:nvSpPr>
          <p:spPr>
            <a:xfrm>
              <a:off x="2512640" y="181839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69"/>
            <p:cNvSpPr/>
            <p:nvPr/>
          </p:nvSpPr>
          <p:spPr>
            <a:xfrm>
              <a:off x="2505457" y="1817446"/>
              <a:ext cx="1344" cy="204"/>
            </a:xfrm>
            <a:custGeom>
              <a:rect b="b" l="l" r="r" t="t"/>
              <a:pathLst>
                <a:path extrusionOk="0" h="15" w="99">
                  <a:moveTo>
                    <a:pt x="99"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69"/>
            <p:cNvSpPr/>
            <p:nvPr/>
          </p:nvSpPr>
          <p:spPr>
            <a:xfrm>
              <a:off x="2509788" y="1818070"/>
              <a:ext cx="1195" cy="204"/>
            </a:xfrm>
            <a:custGeom>
              <a:rect b="b" l="l" r="r" t="t"/>
              <a:pathLst>
                <a:path extrusionOk="0" h="15" w="88">
                  <a:moveTo>
                    <a:pt x="88"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69"/>
            <p:cNvSpPr/>
            <p:nvPr/>
          </p:nvSpPr>
          <p:spPr>
            <a:xfrm>
              <a:off x="2511404" y="1818355"/>
              <a:ext cx="149" cy="14"/>
            </a:xfrm>
            <a:custGeom>
              <a:rect b="b" l="l" r="r" t="t"/>
              <a:pathLst>
                <a:path extrusionOk="0" h="1" w="11">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69"/>
            <p:cNvSpPr/>
            <p:nvPr/>
          </p:nvSpPr>
          <p:spPr>
            <a:xfrm>
              <a:off x="2512029" y="181835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69"/>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69"/>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69"/>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69"/>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69"/>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69"/>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69"/>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69"/>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69"/>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69"/>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69"/>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69"/>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69"/>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69"/>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69"/>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69"/>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69"/>
            <p:cNvSpPr/>
            <p:nvPr/>
          </p:nvSpPr>
          <p:spPr>
            <a:xfrm>
              <a:off x="2859015" y="2039003"/>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69"/>
            <p:cNvSpPr/>
            <p:nvPr/>
          </p:nvSpPr>
          <p:spPr>
            <a:xfrm>
              <a:off x="2860481" y="2039098"/>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69"/>
            <p:cNvSpPr/>
            <p:nvPr/>
          </p:nvSpPr>
          <p:spPr>
            <a:xfrm>
              <a:off x="2860156" y="2039193"/>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69"/>
            <p:cNvSpPr/>
            <p:nvPr/>
          </p:nvSpPr>
          <p:spPr>
            <a:xfrm>
              <a:off x="2858160" y="203856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69"/>
            <p:cNvSpPr/>
            <p:nvPr/>
          </p:nvSpPr>
          <p:spPr>
            <a:xfrm>
              <a:off x="2858581" y="2038759"/>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69"/>
            <p:cNvSpPr/>
            <p:nvPr/>
          </p:nvSpPr>
          <p:spPr>
            <a:xfrm>
              <a:off x="2860821" y="2038949"/>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69"/>
            <p:cNvSpPr/>
            <p:nvPr/>
          </p:nvSpPr>
          <p:spPr>
            <a:xfrm>
              <a:off x="2852457" y="2033776"/>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69"/>
            <p:cNvSpPr/>
            <p:nvPr/>
          </p:nvSpPr>
          <p:spPr>
            <a:xfrm>
              <a:off x="2852267" y="2033301"/>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69"/>
            <p:cNvSpPr/>
            <p:nvPr/>
          </p:nvSpPr>
          <p:spPr>
            <a:xfrm>
              <a:off x="2852647" y="2034156"/>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69"/>
            <p:cNvSpPr/>
            <p:nvPr/>
          </p:nvSpPr>
          <p:spPr>
            <a:xfrm>
              <a:off x="2852118" y="2032826"/>
              <a:ext cx="109" cy="244"/>
            </a:xfrm>
            <a:custGeom>
              <a:rect b="b" l="l" r="r" t="t"/>
              <a:pathLst>
                <a:path extrusionOk="0" h="18" w="8">
                  <a:moveTo>
                    <a:pt x="1" y="0"/>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69"/>
            <p:cNvSpPr/>
            <p:nvPr/>
          </p:nvSpPr>
          <p:spPr>
            <a:xfrm>
              <a:off x="2851602" y="2031060"/>
              <a:ext cx="109" cy="339"/>
            </a:xfrm>
            <a:custGeom>
              <a:rect b="b" l="l" r="r" t="t"/>
              <a:pathLst>
                <a:path extrusionOk="0" h="25" w="8">
                  <a:moveTo>
                    <a:pt x="0" y="0"/>
                  </a:moveTo>
                  <a:lnTo>
                    <a:pt x="7"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69"/>
            <p:cNvSpPr/>
            <p:nvPr/>
          </p:nvSpPr>
          <p:spPr>
            <a:xfrm>
              <a:off x="2851928" y="2032296"/>
              <a:ext cx="109" cy="244"/>
            </a:xfrm>
            <a:custGeom>
              <a:rect b="b" l="l" r="r" t="t"/>
              <a:pathLst>
                <a:path extrusionOk="0" h="18"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69"/>
            <p:cNvSpPr/>
            <p:nvPr/>
          </p:nvSpPr>
          <p:spPr>
            <a:xfrm>
              <a:off x="2857725" y="2038189"/>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69"/>
            <p:cNvSpPr/>
            <p:nvPr/>
          </p:nvSpPr>
          <p:spPr>
            <a:xfrm>
              <a:off x="2851792" y="2031671"/>
              <a:ext cx="109" cy="299"/>
            </a:xfrm>
            <a:custGeom>
              <a:rect b="b" l="l" r="r" t="t"/>
              <a:pathLst>
                <a:path extrusionOk="0" h="22" w="8">
                  <a:moveTo>
                    <a:pt x="0" y="1"/>
                  </a:moveTo>
                  <a:lnTo>
                    <a:pt x="7"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69"/>
            <p:cNvSpPr/>
            <p:nvPr/>
          </p:nvSpPr>
          <p:spPr>
            <a:xfrm>
              <a:off x="2852837" y="2034482"/>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69"/>
            <p:cNvSpPr/>
            <p:nvPr/>
          </p:nvSpPr>
          <p:spPr>
            <a:xfrm>
              <a:off x="2856870" y="2037523"/>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69"/>
            <p:cNvSpPr/>
            <p:nvPr/>
          </p:nvSpPr>
          <p:spPr>
            <a:xfrm>
              <a:off x="2852973" y="2034821"/>
              <a:ext cx="109" cy="149"/>
            </a:xfrm>
            <a:custGeom>
              <a:rect b="b" l="l" r="r" t="t"/>
              <a:pathLst>
                <a:path extrusionOk="0" h="11" w="8">
                  <a:moveTo>
                    <a:pt x="1" y="0"/>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69"/>
            <p:cNvSpPr/>
            <p:nvPr/>
          </p:nvSpPr>
          <p:spPr>
            <a:xfrm>
              <a:off x="2854019" y="2035772"/>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69"/>
            <p:cNvSpPr/>
            <p:nvPr/>
          </p:nvSpPr>
          <p:spPr>
            <a:xfrm>
              <a:off x="2857304" y="203790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69"/>
            <p:cNvSpPr/>
            <p:nvPr/>
          </p:nvSpPr>
          <p:spPr>
            <a:xfrm>
              <a:off x="2854263" y="203581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69"/>
            <p:cNvSpPr/>
            <p:nvPr/>
          </p:nvSpPr>
          <p:spPr>
            <a:xfrm>
              <a:off x="2853163" y="2035107"/>
              <a:ext cx="109" cy="109"/>
            </a:xfrm>
            <a:custGeom>
              <a:rect b="b" l="l" r="r" t="t"/>
              <a:pathLst>
                <a:path extrusionOk="0" h="8" w="8">
                  <a:moveTo>
                    <a:pt x="1" y="0"/>
                  </a:move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69"/>
            <p:cNvSpPr/>
            <p:nvPr/>
          </p:nvSpPr>
          <p:spPr>
            <a:xfrm>
              <a:off x="2853598" y="2035487"/>
              <a:ext cx="109" cy="109"/>
            </a:xfrm>
            <a:custGeom>
              <a:rect b="b" l="l" r="r" t="t"/>
              <a:pathLst>
                <a:path extrusionOk="0" h="8" w="8">
                  <a:moveTo>
                    <a:pt x="0" y="0"/>
                  </a:moveTo>
                  <a:lnTo>
                    <a:pt x="7"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69"/>
            <p:cNvSpPr/>
            <p:nvPr/>
          </p:nvSpPr>
          <p:spPr>
            <a:xfrm>
              <a:off x="2853788" y="2035622"/>
              <a:ext cx="109" cy="109"/>
            </a:xfrm>
            <a:custGeom>
              <a:rect b="b" l="l" r="r" t="t"/>
              <a:pathLst>
                <a:path extrusionOk="0" h="8" w="8">
                  <a:moveTo>
                    <a:pt x="0" y="1"/>
                  </a:moveTo>
                  <a:lnTo>
                    <a:pt x="7"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69"/>
            <p:cNvSpPr/>
            <p:nvPr/>
          </p:nvSpPr>
          <p:spPr>
            <a:xfrm>
              <a:off x="2859490" y="2039139"/>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69"/>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69"/>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69"/>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69"/>
            <p:cNvSpPr/>
            <p:nvPr/>
          </p:nvSpPr>
          <p:spPr>
            <a:xfrm>
              <a:off x="2853353" y="2035297"/>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69"/>
            <p:cNvSpPr/>
            <p:nvPr/>
          </p:nvSpPr>
          <p:spPr>
            <a:xfrm>
              <a:off x="2860006" y="203919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69"/>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69"/>
            <p:cNvSpPr/>
            <p:nvPr/>
          </p:nvSpPr>
          <p:spPr>
            <a:xfrm>
              <a:off x="2909971" y="2013518"/>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69"/>
            <p:cNvSpPr/>
            <p:nvPr/>
          </p:nvSpPr>
          <p:spPr>
            <a:xfrm>
              <a:off x="2909632" y="2013478"/>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69"/>
            <p:cNvSpPr/>
            <p:nvPr/>
          </p:nvSpPr>
          <p:spPr>
            <a:xfrm>
              <a:off x="2910392" y="2013668"/>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69"/>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69"/>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69"/>
            <p:cNvSpPr/>
            <p:nvPr/>
          </p:nvSpPr>
          <p:spPr>
            <a:xfrm>
              <a:off x="2962679" y="2114861"/>
              <a:ext cx="54" cy="14"/>
            </a:xfrm>
            <a:custGeom>
              <a:rect b="b" l="l" r="r" t="t"/>
              <a:pathLst>
                <a:path extrusionOk="0" h="1" w="4">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69"/>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69"/>
            <p:cNvSpPr/>
            <p:nvPr/>
          </p:nvSpPr>
          <p:spPr>
            <a:xfrm>
              <a:off x="2962544" y="2114806"/>
              <a:ext cx="0" cy="14"/>
            </a:xfrm>
            <a:custGeom>
              <a:rect b="b" l="l" r="r" t="t"/>
              <a:pathLst>
                <a:path extrusionOk="0" h="1" w="0">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69"/>
            <p:cNvSpPr/>
            <p:nvPr/>
          </p:nvSpPr>
          <p:spPr>
            <a:xfrm>
              <a:off x="2962924" y="211471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69"/>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69"/>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69"/>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69"/>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69"/>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69"/>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69"/>
            <p:cNvSpPr/>
            <p:nvPr/>
          </p:nvSpPr>
          <p:spPr>
            <a:xfrm>
              <a:off x="2142734" y="1667061"/>
              <a:ext cx="923" cy="149"/>
            </a:xfrm>
            <a:custGeom>
              <a:rect b="b" l="l" r="r" t="t"/>
              <a:pathLst>
                <a:path extrusionOk="0" h="11" w="68">
                  <a:moveTo>
                    <a:pt x="67"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69"/>
            <p:cNvSpPr/>
            <p:nvPr/>
          </p:nvSpPr>
          <p:spPr>
            <a:xfrm>
              <a:off x="2105477" y="1674515"/>
              <a:ext cx="299" cy="14"/>
            </a:xfrm>
            <a:custGeom>
              <a:rect b="b" l="l" r="r" t="t"/>
              <a:pathLst>
                <a:path extrusionOk="0" h="1" w="22">
                  <a:moveTo>
                    <a:pt x="2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69"/>
            <p:cNvSpPr/>
            <p:nvPr/>
          </p:nvSpPr>
          <p:spPr>
            <a:xfrm>
              <a:off x="2105097" y="1674570"/>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69"/>
            <p:cNvSpPr/>
            <p:nvPr/>
          </p:nvSpPr>
          <p:spPr>
            <a:xfrm>
              <a:off x="2101866" y="1674610"/>
              <a:ext cx="2770" cy="204"/>
            </a:xfrm>
            <a:custGeom>
              <a:rect b="b" l="l" r="r" t="t"/>
              <a:pathLst>
                <a:path extrusionOk="0" h="15" w="204">
                  <a:moveTo>
                    <a:pt x="203"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69"/>
            <p:cNvSpPr/>
            <p:nvPr/>
          </p:nvSpPr>
          <p:spPr>
            <a:xfrm>
              <a:off x="2104622" y="1674570"/>
              <a:ext cx="394" cy="14"/>
            </a:xfrm>
            <a:custGeom>
              <a:rect b="b" l="l" r="r" t="t"/>
              <a:pathLst>
                <a:path extrusionOk="0" h="1" w="29">
                  <a:moveTo>
                    <a:pt x="2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69"/>
            <p:cNvSpPr/>
            <p:nvPr/>
          </p:nvSpPr>
          <p:spPr>
            <a:xfrm>
              <a:off x="2101526" y="1674855"/>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69"/>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69"/>
            <p:cNvSpPr/>
            <p:nvPr/>
          </p:nvSpPr>
          <p:spPr>
            <a:xfrm>
              <a:off x="2106903" y="167447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69"/>
            <p:cNvSpPr/>
            <p:nvPr/>
          </p:nvSpPr>
          <p:spPr>
            <a:xfrm>
              <a:off x="2106659" y="167447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69"/>
            <p:cNvSpPr/>
            <p:nvPr/>
          </p:nvSpPr>
          <p:spPr>
            <a:xfrm>
              <a:off x="2105858" y="1674515"/>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69"/>
            <p:cNvSpPr/>
            <p:nvPr/>
          </p:nvSpPr>
          <p:spPr>
            <a:xfrm>
              <a:off x="2107134" y="167447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69"/>
            <p:cNvSpPr/>
            <p:nvPr/>
          </p:nvSpPr>
          <p:spPr>
            <a:xfrm>
              <a:off x="2106183" y="1674475"/>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69"/>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69"/>
            <p:cNvSpPr/>
            <p:nvPr/>
          </p:nvSpPr>
          <p:spPr>
            <a:xfrm>
              <a:off x="2101771" y="1676416"/>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69"/>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69"/>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69"/>
            <p:cNvSpPr/>
            <p:nvPr/>
          </p:nvSpPr>
          <p:spPr>
            <a:xfrm>
              <a:off x="2101676" y="167628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69"/>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69"/>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69"/>
            <p:cNvSpPr/>
            <p:nvPr/>
          </p:nvSpPr>
          <p:spPr>
            <a:xfrm>
              <a:off x="2143304" y="1674760"/>
              <a:ext cx="14" cy="489"/>
            </a:xfrm>
            <a:custGeom>
              <a:rect b="b" l="l" r="r" t="t"/>
              <a:pathLst>
                <a:path extrusionOk="0" h="36" w="1">
                  <a:moveTo>
                    <a:pt x="1" y="0"/>
                  </a:moveTo>
                  <a:lnTo>
                    <a:pt x="1"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69"/>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69"/>
            <p:cNvSpPr/>
            <p:nvPr/>
          </p:nvSpPr>
          <p:spPr>
            <a:xfrm>
              <a:off x="2143304" y="1672044"/>
              <a:ext cx="14" cy="258"/>
            </a:xfrm>
            <a:custGeom>
              <a:rect b="b" l="l" r="r" t="t"/>
              <a:pathLst>
                <a:path extrusionOk="0" h="19" w="1">
                  <a:moveTo>
                    <a:pt x="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69"/>
            <p:cNvSpPr/>
            <p:nvPr/>
          </p:nvSpPr>
          <p:spPr>
            <a:xfrm>
              <a:off x="2143304" y="1673524"/>
              <a:ext cx="14" cy="394"/>
            </a:xfrm>
            <a:custGeom>
              <a:rect b="b" l="l" r="r" t="t"/>
              <a:pathLst>
                <a:path extrusionOk="0" h="29" w="1">
                  <a:moveTo>
                    <a:pt x="1"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69"/>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69"/>
            <p:cNvSpPr/>
            <p:nvPr/>
          </p:nvSpPr>
          <p:spPr>
            <a:xfrm>
              <a:off x="2143589" y="1667251"/>
              <a:ext cx="68" cy="394"/>
            </a:xfrm>
            <a:custGeom>
              <a:rect b="b" l="l" r="r" t="t"/>
              <a:pathLst>
                <a:path extrusionOk="0" h="29" w="5">
                  <a:moveTo>
                    <a:pt x="4" y="0"/>
                  </a:move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69"/>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69"/>
            <p:cNvSpPr/>
            <p:nvPr/>
          </p:nvSpPr>
          <p:spPr>
            <a:xfrm>
              <a:off x="2184336" y="17022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69"/>
            <p:cNvSpPr/>
            <p:nvPr/>
          </p:nvSpPr>
          <p:spPr>
            <a:xfrm>
              <a:off x="2184376" y="170266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69"/>
            <p:cNvSpPr/>
            <p:nvPr/>
          </p:nvSpPr>
          <p:spPr>
            <a:xfrm>
              <a:off x="2184376" y="17024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69"/>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69"/>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69"/>
            <p:cNvSpPr/>
            <p:nvPr/>
          </p:nvSpPr>
          <p:spPr>
            <a:xfrm>
              <a:off x="2184241" y="1703558"/>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69"/>
            <p:cNvSpPr/>
            <p:nvPr/>
          </p:nvSpPr>
          <p:spPr>
            <a:xfrm>
              <a:off x="2184145" y="1704033"/>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69"/>
            <p:cNvSpPr/>
            <p:nvPr/>
          </p:nvSpPr>
          <p:spPr>
            <a:xfrm>
              <a:off x="2185422" y="169952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69"/>
            <p:cNvSpPr/>
            <p:nvPr/>
          </p:nvSpPr>
          <p:spPr>
            <a:xfrm>
              <a:off x="2184336" y="17029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69"/>
            <p:cNvSpPr/>
            <p:nvPr/>
          </p:nvSpPr>
          <p:spPr>
            <a:xfrm>
              <a:off x="2184336" y="170323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69"/>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69"/>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69"/>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69"/>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69"/>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69"/>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69"/>
            <p:cNvSpPr/>
            <p:nvPr/>
          </p:nvSpPr>
          <p:spPr>
            <a:xfrm>
              <a:off x="2190649" y="16926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69"/>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69"/>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69"/>
            <p:cNvSpPr/>
            <p:nvPr/>
          </p:nvSpPr>
          <p:spPr>
            <a:xfrm>
              <a:off x="2186331" y="1673334"/>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69"/>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69"/>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69"/>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69"/>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69"/>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69"/>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69"/>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69"/>
            <p:cNvSpPr/>
            <p:nvPr/>
          </p:nvSpPr>
          <p:spPr>
            <a:xfrm>
              <a:off x="2190989" y="168511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69"/>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69"/>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69"/>
            <p:cNvSpPr/>
            <p:nvPr/>
          </p:nvSpPr>
          <p:spPr>
            <a:xfrm>
              <a:off x="2192740" y="1702512"/>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69"/>
            <p:cNvSpPr/>
            <p:nvPr/>
          </p:nvSpPr>
          <p:spPr>
            <a:xfrm>
              <a:off x="2194546" y="1703272"/>
              <a:ext cx="679" cy="353"/>
            </a:xfrm>
            <a:custGeom>
              <a:rect b="b" l="l" r="r" t="t"/>
              <a:pathLst>
                <a:path extrusionOk="0" h="26" w="50">
                  <a:moveTo>
                    <a:pt x="50"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69"/>
            <p:cNvSpPr/>
            <p:nvPr/>
          </p:nvSpPr>
          <p:spPr>
            <a:xfrm>
              <a:off x="2193270" y="1702661"/>
              <a:ext cx="299" cy="149"/>
            </a:xfrm>
            <a:custGeom>
              <a:rect b="b" l="l" r="r" t="t"/>
              <a:pathLst>
                <a:path extrusionOk="0" h="11" w="22">
                  <a:moveTo>
                    <a:pt x="2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69"/>
            <p:cNvSpPr/>
            <p:nvPr/>
          </p:nvSpPr>
          <p:spPr>
            <a:xfrm>
              <a:off x="2195646" y="1703843"/>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69"/>
            <p:cNvSpPr/>
            <p:nvPr/>
          </p:nvSpPr>
          <p:spPr>
            <a:xfrm>
              <a:off x="2196067" y="1672098"/>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69"/>
            <p:cNvSpPr/>
            <p:nvPr/>
          </p:nvSpPr>
          <p:spPr>
            <a:xfrm>
              <a:off x="2197017" y="1672289"/>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69"/>
            <p:cNvSpPr/>
            <p:nvPr/>
          </p:nvSpPr>
          <p:spPr>
            <a:xfrm>
              <a:off x="2196596" y="1672194"/>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69"/>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69"/>
            <p:cNvSpPr/>
            <p:nvPr/>
          </p:nvSpPr>
          <p:spPr>
            <a:xfrm>
              <a:off x="2196311" y="1672139"/>
              <a:ext cx="204" cy="68"/>
            </a:xfrm>
            <a:custGeom>
              <a:rect b="b" l="l" r="r" t="t"/>
              <a:pathLst>
                <a:path extrusionOk="0" h="5" w="15">
                  <a:moveTo>
                    <a:pt x="1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69"/>
            <p:cNvSpPr/>
            <p:nvPr/>
          </p:nvSpPr>
          <p:spPr>
            <a:xfrm>
              <a:off x="2197397" y="1672614"/>
              <a:ext cx="68" cy="109"/>
            </a:xfrm>
            <a:custGeom>
              <a:rect b="b" l="l" r="r" t="t"/>
              <a:pathLst>
                <a:path extrusionOk="0" h="8" w="5">
                  <a:moveTo>
                    <a:pt x="4"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69"/>
            <p:cNvSpPr/>
            <p:nvPr/>
          </p:nvSpPr>
          <p:spPr>
            <a:xfrm>
              <a:off x="2197546" y="1672900"/>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69"/>
            <p:cNvSpPr/>
            <p:nvPr/>
          </p:nvSpPr>
          <p:spPr>
            <a:xfrm>
              <a:off x="2197302" y="1672329"/>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69"/>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69"/>
            <p:cNvSpPr/>
            <p:nvPr/>
          </p:nvSpPr>
          <p:spPr>
            <a:xfrm>
              <a:off x="2198253" y="1673904"/>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69"/>
            <p:cNvSpPr/>
            <p:nvPr/>
          </p:nvSpPr>
          <p:spPr>
            <a:xfrm>
              <a:off x="2198022" y="1673565"/>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69"/>
            <p:cNvSpPr/>
            <p:nvPr/>
          </p:nvSpPr>
          <p:spPr>
            <a:xfrm>
              <a:off x="2197777" y="1673280"/>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69"/>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69"/>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69"/>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69"/>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69"/>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69"/>
            <p:cNvSpPr/>
            <p:nvPr/>
          </p:nvSpPr>
          <p:spPr>
            <a:xfrm>
              <a:off x="2200208" y="1705703"/>
              <a:ext cx="2444" cy="489"/>
            </a:xfrm>
            <a:custGeom>
              <a:rect b="b" l="l" r="r" t="t"/>
              <a:pathLst>
                <a:path extrusionOk="0" h="36" w="180">
                  <a:moveTo>
                    <a:pt x="179" y="0"/>
                  </a:moveTo>
                  <a:lnTo>
                    <a:pt x="0"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69"/>
            <p:cNvSpPr/>
            <p:nvPr/>
          </p:nvSpPr>
          <p:spPr>
            <a:xfrm>
              <a:off x="2207906" y="1704657"/>
              <a:ext cx="584" cy="109"/>
            </a:xfrm>
            <a:custGeom>
              <a:rect b="b" l="l" r="r" t="t"/>
              <a:pathLst>
                <a:path extrusionOk="0" h="8" w="43">
                  <a:moveTo>
                    <a:pt x="43"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69"/>
            <p:cNvSpPr/>
            <p:nvPr/>
          </p:nvSpPr>
          <p:spPr>
            <a:xfrm>
              <a:off x="2208857" y="1704467"/>
              <a:ext cx="543" cy="109"/>
            </a:xfrm>
            <a:custGeom>
              <a:rect b="b" l="l" r="r" t="t"/>
              <a:pathLst>
                <a:path extrusionOk="0" h="8" w="40">
                  <a:moveTo>
                    <a:pt x="39"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69"/>
            <p:cNvSpPr/>
            <p:nvPr/>
          </p:nvSpPr>
          <p:spPr>
            <a:xfrm>
              <a:off x="2206100" y="1704942"/>
              <a:ext cx="584" cy="109"/>
            </a:xfrm>
            <a:custGeom>
              <a:rect b="b" l="l" r="r" t="t"/>
              <a:pathLst>
                <a:path extrusionOk="0" h="8" w="43">
                  <a:moveTo>
                    <a:pt x="43"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69"/>
            <p:cNvSpPr/>
            <p:nvPr/>
          </p:nvSpPr>
          <p:spPr>
            <a:xfrm>
              <a:off x="2209766" y="1704318"/>
              <a:ext cx="489" cy="109"/>
            </a:xfrm>
            <a:custGeom>
              <a:rect b="b" l="l" r="r" t="t"/>
              <a:pathLst>
                <a:path extrusionOk="0" h="8" w="36">
                  <a:moveTo>
                    <a:pt x="3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69"/>
            <p:cNvSpPr/>
            <p:nvPr/>
          </p:nvSpPr>
          <p:spPr>
            <a:xfrm>
              <a:off x="2203493" y="1705418"/>
              <a:ext cx="625" cy="149"/>
            </a:xfrm>
            <a:custGeom>
              <a:rect b="b" l="l" r="r" t="t"/>
              <a:pathLst>
                <a:path extrusionOk="0" h="11" w="46">
                  <a:moveTo>
                    <a:pt x="46"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69"/>
            <p:cNvSpPr/>
            <p:nvPr/>
          </p:nvSpPr>
          <p:spPr>
            <a:xfrm>
              <a:off x="2210662" y="1704182"/>
              <a:ext cx="489" cy="109"/>
            </a:xfrm>
            <a:custGeom>
              <a:rect b="b" l="l" r="r" t="t"/>
              <a:pathLst>
                <a:path extrusionOk="0" h="8" w="36">
                  <a:moveTo>
                    <a:pt x="36"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69"/>
            <p:cNvSpPr/>
            <p:nvPr/>
          </p:nvSpPr>
          <p:spPr>
            <a:xfrm>
              <a:off x="2205150" y="1705078"/>
              <a:ext cx="679" cy="163"/>
            </a:xfrm>
            <a:custGeom>
              <a:rect b="b" l="l" r="r" t="t"/>
              <a:pathLst>
                <a:path extrusionOk="0" h="12" w="50">
                  <a:moveTo>
                    <a:pt x="50"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69"/>
            <p:cNvSpPr/>
            <p:nvPr/>
          </p:nvSpPr>
          <p:spPr>
            <a:xfrm>
              <a:off x="2202679" y="1705553"/>
              <a:ext cx="679" cy="163"/>
            </a:xfrm>
            <a:custGeom>
              <a:rect b="b" l="l" r="r" t="t"/>
              <a:pathLst>
                <a:path extrusionOk="0" h="12" w="50">
                  <a:moveTo>
                    <a:pt x="50"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69"/>
            <p:cNvSpPr/>
            <p:nvPr/>
          </p:nvSpPr>
          <p:spPr>
            <a:xfrm>
              <a:off x="2204295" y="1705268"/>
              <a:ext cx="679" cy="109"/>
            </a:xfrm>
            <a:custGeom>
              <a:rect b="b" l="l" r="r" t="t"/>
              <a:pathLst>
                <a:path extrusionOk="0" h="8" w="50">
                  <a:moveTo>
                    <a:pt x="50"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69"/>
            <p:cNvSpPr/>
            <p:nvPr/>
          </p:nvSpPr>
          <p:spPr>
            <a:xfrm>
              <a:off x="2207010" y="1704793"/>
              <a:ext cx="584" cy="109"/>
            </a:xfrm>
            <a:custGeom>
              <a:rect b="b" l="l" r="r" t="t"/>
              <a:pathLst>
                <a:path extrusionOk="0" h="8" w="43">
                  <a:moveTo>
                    <a:pt x="42"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69"/>
            <p:cNvSpPr/>
            <p:nvPr/>
          </p:nvSpPr>
          <p:spPr>
            <a:xfrm>
              <a:off x="2189604" y="1699050"/>
              <a:ext cx="299" cy="339"/>
            </a:xfrm>
            <a:custGeom>
              <a:rect b="b" l="l" r="r" t="t"/>
              <a:pathLst>
                <a:path extrusionOk="0" h="25" w="22">
                  <a:moveTo>
                    <a:pt x="22"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69"/>
            <p:cNvSpPr/>
            <p:nvPr/>
          </p:nvSpPr>
          <p:spPr>
            <a:xfrm>
              <a:off x="2190364" y="1699946"/>
              <a:ext cx="353" cy="394"/>
            </a:xfrm>
            <a:custGeom>
              <a:rect b="b" l="l" r="r" t="t"/>
              <a:pathLst>
                <a:path extrusionOk="0" h="29" w="26">
                  <a:moveTo>
                    <a:pt x="25"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69"/>
            <p:cNvSpPr/>
            <p:nvPr/>
          </p:nvSpPr>
          <p:spPr>
            <a:xfrm>
              <a:off x="2191314" y="1701046"/>
              <a:ext cx="299" cy="394"/>
            </a:xfrm>
            <a:custGeom>
              <a:rect b="b" l="l" r="r" t="t"/>
              <a:pathLst>
                <a:path extrusionOk="0" h="29" w="22">
                  <a:moveTo>
                    <a:pt x="22"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69"/>
            <p:cNvSpPr/>
            <p:nvPr/>
          </p:nvSpPr>
          <p:spPr>
            <a:xfrm>
              <a:off x="2188178" y="1697475"/>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69"/>
            <p:cNvSpPr/>
            <p:nvPr/>
          </p:nvSpPr>
          <p:spPr>
            <a:xfrm>
              <a:off x="2188843" y="1698235"/>
              <a:ext cx="299" cy="353"/>
            </a:xfrm>
            <a:custGeom>
              <a:rect b="b" l="l" r="r" t="t"/>
              <a:pathLst>
                <a:path extrusionOk="0" h="26" w="22">
                  <a:moveTo>
                    <a:pt x="22"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69"/>
            <p:cNvSpPr/>
            <p:nvPr/>
          </p:nvSpPr>
          <p:spPr>
            <a:xfrm>
              <a:off x="2191980" y="1701901"/>
              <a:ext cx="299" cy="394"/>
            </a:xfrm>
            <a:custGeom>
              <a:rect b="b" l="l" r="r" t="t"/>
              <a:pathLst>
                <a:path extrusionOk="0" h="29" w="22">
                  <a:moveTo>
                    <a:pt x="22"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69"/>
            <p:cNvSpPr/>
            <p:nvPr/>
          </p:nvSpPr>
          <p:spPr>
            <a:xfrm>
              <a:off x="2187513" y="1696769"/>
              <a:ext cx="204" cy="204"/>
            </a:xfrm>
            <a:custGeom>
              <a:rect b="b" l="l" r="r" t="t"/>
              <a:pathLst>
                <a:path extrusionOk="0" h="15" w="15">
                  <a:moveTo>
                    <a:pt x="15"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5" name="Google Shape;7315;p69"/>
          <p:cNvGrpSpPr/>
          <p:nvPr/>
        </p:nvGrpSpPr>
        <p:grpSpPr>
          <a:xfrm>
            <a:off x="3450485" y="919691"/>
            <a:ext cx="2310381" cy="1488888"/>
            <a:chOff x="229225" y="549050"/>
            <a:chExt cx="7161750" cy="4615275"/>
          </a:xfrm>
        </p:grpSpPr>
        <p:sp>
          <p:nvSpPr>
            <p:cNvPr id="7316" name="Google Shape;7316;p69"/>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69"/>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69"/>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69"/>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69"/>
            <p:cNvSpPr/>
            <p:nvPr/>
          </p:nvSpPr>
          <p:spPr>
            <a:xfrm>
              <a:off x="485900" y="2399275"/>
              <a:ext cx="75" cy="175"/>
            </a:xfrm>
            <a:custGeom>
              <a:rect b="b" l="l" r="r" t="t"/>
              <a:pathLst>
                <a:path extrusionOk="0" fill="none" h="7" w="3">
                  <a:moveTo>
                    <a:pt x="0" y="6"/>
                  </a:moveTo>
                  <a:cubicBezTo>
                    <a:pt x="3" y="6"/>
                    <a:pt x="3" y="0"/>
                    <a:pt x="0" y="0"/>
                  </a:cubicBez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69"/>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69"/>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69"/>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69"/>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69"/>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69"/>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69"/>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69"/>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69"/>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69"/>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69"/>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69"/>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69"/>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69"/>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69"/>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69"/>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69"/>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69"/>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69"/>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69"/>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69"/>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69"/>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69"/>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69"/>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69"/>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69"/>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69"/>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69"/>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69"/>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69"/>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69"/>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69"/>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69"/>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69"/>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69"/>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69"/>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69"/>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69"/>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69"/>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69"/>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69"/>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69"/>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69"/>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69"/>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69"/>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69"/>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69"/>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69"/>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69"/>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69"/>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69"/>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69"/>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69"/>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69"/>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69"/>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69"/>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69"/>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69"/>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69"/>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69"/>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69"/>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69"/>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69"/>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69"/>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69"/>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69"/>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69"/>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69"/>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69"/>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69"/>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69"/>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69"/>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69"/>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69"/>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69"/>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69"/>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69"/>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69"/>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69"/>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69"/>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69"/>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69"/>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69"/>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69"/>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69"/>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69"/>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69"/>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69"/>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69"/>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69"/>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69"/>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69"/>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69"/>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69"/>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69"/>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69"/>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69"/>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69"/>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69"/>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69"/>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69"/>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69"/>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69"/>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69"/>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69"/>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69"/>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69"/>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69"/>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69"/>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69"/>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69"/>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69"/>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3" name="Google Shape;7433;p69"/>
          <p:cNvGrpSpPr/>
          <p:nvPr/>
        </p:nvGrpSpPr>
        <p:grpSpPr>
          <a:xfrm>
            <a:off x="3548403" y="2849588"/>
            <a:ext cx="2310282" cy="1374222"/>
            <a:chOff x="238125" y="732525"/>
            <a:chExt cx="7130500" cy="4241425"/>
          </a:xfrm>
        </p:grpSpPr>
        <p:sp>
          <p:nvSpPr>
            <p:cNvPr id="7434" name="Google Shape;7434;p69"/>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69"/>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69"/>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69"/>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69"/>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69"/>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69"/>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69"/>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69"/>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69"/>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69"/>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69"/>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69"/>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69"/>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69"/>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69"/>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69"/>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69"/>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69"/>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69"/>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69"/>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69"/>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69"/>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69"/>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69"/>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69"/>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69"/>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69"/>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69"/>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69"/>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69"/>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69"/>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69"/>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69"/>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69"/>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69"/>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69"/>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69"/>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69"/>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69"/>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69"/>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69"/>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69"/>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69"/>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69"/>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69"/>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69"/>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69"/>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69"/>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69"/>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69"/>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69"/>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69"/>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69"/>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69"/>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69"/>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69"/>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69"/>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69"/>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69"/>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69"/>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69"/>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69"/>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69"/>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69"/>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69"/>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69"/>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69"/>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69"/>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69"/>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69"/>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69"/>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69"/>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69"/>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69"/>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69"/>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69"/>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69"/>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69"/>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69"/>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69"/>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69"/>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69"/>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69"/>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69"/>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69"/>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69"/>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69"/>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69"/>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69"/>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69"/>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69"/>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69"/>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69"/>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69"/>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69"/>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69"/>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69"/>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69"/>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69"/>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69"/>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69"/>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69"/>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69"/>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69"/>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69"/>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69"/>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69"/>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69"/>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69"/>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69"/>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69"/>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69"/>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69"/>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51" name="Shape 7551"/>
        <p:cNvGrpSpPr/>
        <p:nvPr/>
      </p:nvGrpSpPr>
      <p:grpSpPr>
        <a:xfrm>
          <a:off x="0" y="0"/>
          <a:ext cx="0" cy="0"/>
          <a:chOff x="0" y="0"/>
          <a:chExt cx="0" cy="0"/>
        </a:xfrm>
      </p:grpSpPr>
      <p:grpSp>
        <p:nvGrpSpPr>
          <p:cNvPr id="7552" name="Google Shape;7552;p70"/>
          <p:cNvGrpSpPr/>
          <p:nvPr/>
        </p:nvGrpSpPr>
        <p:grpSpPr>
          <a:xfrm>
            <a:off x="2100560" y="3398663"/>
            <a:ext cx="1102891" cy="760337"/>
            <a:chOff x="4967783" y="2151471"/>
            <a:chExt cx="3920692" cy="2702940"/>
          </a:xfrm>
        </p:grpSpPr>
        <p:grpSp>
          <p:nvGrpSpPr>
            <p:cNvPr id="7553" name="Google Shape;7553;p70"/>
            <p:cNvGrpSpPr/>
            <p:nvPr/>
          </p:nvGrpSpPr>
          <p:grpSpPr>
            <a:xfrm>
              <a:off x="5045709" y="2252109"/>
              <a:ext cx="3761071" cy="2501708"/>
              <a:chOff x="2691784" y="1805334"/>
              <a:chExt cx="3761071" cy="2501708"/>
            </a:xfrm>
          </p:grpSpPr>
          <p:sp>
            <p:nvSpPr>
              <p:cNvPr id="7554" name="Google Shape;7554;p70"/>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70"/>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70"/>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70"/>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70"/>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70"/>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70"/>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1" name="Google Shape;7561;p70"/>
            <p:cNvGrpSpPr/>
            <p:nvPr/>
          </p:nvGrpSpPr>
          <p:grpSpPr>
            <a:xfrm>
              <a:off x="4967783" y="2151471"/>
              <a:ext cx="3920692" cy="2702940"/>
              <a:chOff x="2613858" y="1704696"/>
              <a:chExt cx="3920692" cy="2702940"/>
            </a:xfrm>
          </p:grpSpPr>
          <p:sp>
            <p:nvSpPr>
              <p:cNvPr id="7562" name="Google Shape;7562;p70"/>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70"/>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70"/>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70"/>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70"/>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67" name="Google Shape;7567;p70"/>
          <p:cNvGrpSpPr/>
          <p:nvPr/>
        </p:nvGrpSpPr>
        <p:grpSpPr>
          <a:xfrm>
            <a:off x="3504468" y="1286940"/>
            <a:ext cx="1561911" cy="708580"/>
            <a:chOff x="3530532" y="1496185"/>
            <a:chExt cx="1561911" cy="708580"/>
          </a:xfrm>
        </p:grpSpPr>
        <p:grpSp>
          <p:nvGrpSpPr>
            <p:cNvPr id="7568" name="Google Shape;7568;p70"/>
            <p:cNvGrpSpPr/>
            <p:nvPr/>
          </p:nvGrpSpPr>
          <p:grpSpPr>
            <a:xfrm>
              <a:off x="3720318" y="1857562"/>
              <a:ext cx="1372125" cy="54"/>
              <a:chOff x="3720318" y="1857562"/>
              <a:chExt cx="1372125" cy="54"/>
            </a:xfrm>
          </p:grpSpPr>
          <p:cxnSp>
            <p:nvCxnSpPr>
              <p:cNvPr id="7569" name="Google Shape;7569;p70"/>
              <p:cNvCxnSpPr>
                <a:endCxn id="7570"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571" name="Google Shape;7571;p70"/>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572" name="Google Shape;7572;p70"/>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573" name="Google Shape;7573;p70"/>
              <p:cNvCxnSpPr>
                <a:stCxn id="7570"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7574" name="Google Shape;7574;p70"/>
            <p:cNvGrpSpPr/>
            <p:nvPr/>
          </p:nvGrpSpPr>
          <p:grpSpPr>
            <a:xfrm>
              <a:off x="3567462" y="1496185"/>
              <a:ext cx="286587" cy="272914"/>
              <a:chOff x="3567462" y="1496185"/>
              <a:chExt cx="286587" cy="272914"/>
            </a:xfrm>
          </p:grpSpPr>
          <p:cxnSp>
            <p:nvCxnSpPr>
              <p:cNvPr id="7575" name="Google Shape;7575;p70"/>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576" name="Google Shape;7576;p70"/>
              <p:cNvSpPr/>
              <p:nvPr/>
            </p:nvSpPr>
            <p:spPr>
              <a:xfrm>
                <a:off x="3567462" y="1496185"/>
                <a:ext cx="286587" cy="99936"/>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77" name="Google Shape;7577;p70"/>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70"/>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79" name="Google Shape;7579;p70"/>
            <p:cNvGrpSpPr/>
            <p:nvPr/>
          </p:nvGrpSpPr>
          <p:grpSpPr>
            <a:xfrm>
              <a:off x="3929014" y="1960574"/>
              <a:ext cx="286587" cy="242378"/>
              <a:chOff x="3929014" y="1960574"/>
              <a:chExt cx="286587" cy="242378"/>
            </a:xfrm>
          </p:grpSpPr>
          <p:cxnSp>
            <p:nvCxnSpPr>
              <p:cNvPr id="7580" name="Google Shape;7580;p70"/>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7581" name="Google Shape;7581;p70"/>
              <p:cNvSpPr/>
              <p:nvPr/>
            </p:nvSpPr>
            <p:spPr>
              <a:xfrm>
                <a:off x="3929014" y="2103016"/>
                <a:ext cx="286587" cy="99936"/>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2" name="Google Shape;7582;p70"/>
            <p:cNvGrpSpPr/>
            <p:nvPr/>
          </p:nvGrpSpPr>
          <p:grpSpPr>
            <a:xfrm>
              <a:off x="4290828" y="1496185"/>
              <a:ext cx="286587" cy="272914"/>
              <a:chOff x="4290828" y="1496185"/>
              <a:chExt cx="286587" cy="272914"/>
            </a:xfrm>
          </p:grpSpPr>
          <p:cxnSp>
            <p:nvCxnSpPr>
              <p:cNvPr id="7583" name="Google Shape;7583;p70"/>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584" name="Google Shape;7584;p70"/>
              <p:cNvSpPr/>
              <p:nvPr/>
            </p:nvSpPr>
            <p:spPr>
              <a:xfrm>
                <a:off x="4290828" y="1496185"/>
                <a:ext cx="286587" cy="99936"/>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85" name="Google Shape;7585;p70"/>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70"/>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86" name="Google Shape;7586;p70"/>
            <p:cNvGrpSpPr/>
            <p:nvPr/>
          </p:nvGrpSpPr>
          <p:grpSpPr>
            <a:xfrm>
              <a:off x="4657726" y="1959674"/>
              <a:ext cx="286500" cy="245092"/>
              <a:chOff x="4657726" y="1959674"/>
              <a:chExt cx="286500" cy="245092"/>
            </a:xfrm>
          </p:grpSpPr>
          <p:cxnSp>
            <p:nvCxnSpPr>
              <p:cNvPr id="7587" name="Google Shape;7587;p70"/>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7588" name="Google Shape;7588;p70"/>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589" name="Google Shape;7589;p70"/>
          <p:cNvGrpSpPr/>
          <p:nvPr/>
        </p:nvGrpSpPr>
        <p:grpSpPr>
          <a:xfrm>
            <a:off x="3486488" y="2149036"/>
            <a:ext cx="1597045" cy="378522"/>
            <a:chOff x="3512551" y="2358282"/>
            <a:chExt cx="1597045" cy="378522"/>
          </a:xfrm>
        </p:grpSpPr>
        <p:grpSp>
          <p:nvGrpSpPr>
            <p:cNvPr id="7590" name="Google Shape;7590;p70"/>
            <p:cNvGrpSpPr/>
            <p:nvPr/>
          </p:nvGrpSpPr>
          <p:grpSpPr>
            <a:xfrm>
              <a:off x="3738198" y="2553002"/>
              <a:ext cx="1145834" cy="117"/>
              <a:chOff x="3738198" y="2553002"/>
              <a:chExt cx="1145834" cy="117"/>
            </a:xfrm>
          </p:grpSpPr>
          <p:cxnSp>
            <p:nvCxnSpPr>
              <p:cNvPr id="7591" name="Google Shape;7591;p70"/>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592" name="Google Shape;7592;p70"/>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593" name="Google Shape;7593;p70"/>
              <p:cNvCxnSpPr>
                <a:stCxn id="7594" idx="6"/>
                <a:endCxn id="7595"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7596" name="Google Shape;7596;p70"/>
            <p:cNvGrpSpPr/>
            <p:nvPr/>
          </p:nvGrpSpPr>
          <p:grpSpPr>
            <a:xfrm>
              <a:off x="3969644" y="2440153"/>
              <a:ext cx="225853" cy="296651"/>
              <a:chOff x="3969644" y="2440153"/>
              <a:chExt cx="225853" cy="296651"/>
            </a:xfrm>
          </p:grpSpPr>
          <p:cxnSp>
            <p:nvCxnSpPr>
              <p:cNvPr id="7597" name="Google Shape;7597;p70"/>
              <p:cNvCxnSpPr/>
              <p:nvPr/>
            </p:nvCxnSpPr>
            <p:spPr>
              <a:xfrm>
                <a:off x="4082390" y="2637031"/>
                <a:ext cx="0" cy="99772"/>
              </a:xfrm>
              <a:prstGeom prst="straightConnector1">
                <a:avLst/>
              </a:prstGeom>
              <a:noFill/>
              <a:ln cap="flat" cmpd="sng" w="9525">
                <a:solidFill>
                  <a:srgbClr val="435D74"/>
                </a:solidFill>
                <a:prstDash val="solid"/>
                <a:round/>
                <a:headEnd len="med" w="med" type="none"/>
                <a:tailEnd len="med" w="med" type="none"/>
              </a:ln>
            </p:spPr>
          </p:cxnSp>
          <p:sp>
            <p:nvSpPr>
              <p:cNvPr id="7595" name="Google Shape;7595;p70"/>
              <p:cNvSpPr/>
              <p:nvPr/>
            </p:nvSpPr>
            <p:spPr>
              <a:xfrm>
                <a:off x="3969644" y="2440153"/>
                <a:ext cx="225853" cy="225853"/>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70"/>
              <p:cNvSpPr/>
              <p:nvPr/>
            </p:nvSpPr>
            <p:spPr>
              <a:xfrm>
                <a:off x="3998471" y="2468982"/>
                <a:ext cx="168273" cy="168273"/>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9" name="Google Shape;7599;p70"/>
            <p:cNvGrpSpPr/>
            <p:nvPr/>
          </p:nvGrpSpPr>
          <p:grpSpPr>
            <a:xfrm>
              <a:off x="4426818" y="2358282"/>
              <a:ext cx="225613" cy="307569"/>
              <a:chOff x="4426818" y="2358282"/>
              <a:chExt cx="225613" cy="307569"/>
            </a:xfrm>
          </p:grpSpPr>
          <p:cxnSp>
            <p:nvCxnSpPr>
              <p:cNvPr id="7600" name="Google Shape;7600;p70"/>
              <p:cNvCxnSpPr>
                <a:stCxn id="7601" idx="0"/>
              </p:cNvCxnSpPr>
              <p:nvPr/>
            </p:nvCxnSpPr>
            <p:spPr>
              <a:xfrm rot="10800000">
                <a:off x="4539662"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7602" name="Google Shape;7602;p70"/>
              <p:cNvSpPr/>
              <p:nvPr/>
            </p:nvSpPr>
            <p:spPr>
              <a:xfrm>
                <a:off x="4426818" y="2440153"/>
                <a:ext cx="225613" cy="225698"/>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70"/>
              <p:cNvSpPr/>
              <p:nvPr/>
            </p:nvSpPr>
            <p:spPr>
              <a:xfrm>
                <a:off x="4455644" y="2468982"/>
                <a:ext cx="168035" cy="168035"/>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3" name="Google Shape;7603;p70"/>
            <p:cNvGrpSpPr/>
            <p:nvPr/>
          </p:nvGrpSpPr>
          <p:grpSpPr>
            <a:xfrm>
              <a:off x="4883984" y="2440153"/>
              <a:ext cx="225613" cy="296486"/>
              <a:chOff x="4883984" y="2440153"/>
              <a:chExt cx="225613" cy="296486"/>
            </a:xfrm>
          </p:grpSpPr>
          <p:cxnSp>
            <p:nvCxnSpPr>
              <p:cNvPr id="7604" name="Google Shape;7604;p70"/>
              <p:cNvCxnSpPr/>
              <p:nvPr/>
            </p:nvCxnSpPr>
            <p:spPr>
              <a:xfrm>
                <a:off x="4996858" y="2637031"/>
                <a:ext cx="0" cy="99608"/>
              </a:xfrm>
              <a:prstGeom prst="straightConnector1">
                <a:avLst/>
              </a:prstGeom>
              <a:noFill/>
              <a:ln cap="flat" cmpd="sng" w="9525">
                <a:solidFill>
                  <a:srgbClr val="435D74"/>
                </a:solidFill>
                <a:prstDash val="solid"/>
                <a:round/>
                <a:headEnd len="med" w="med" type="none"/>
                <a:tailEnd len="med" w="med" type="none"/>
              </a:ln>
            </p:spPr>
          </p:cxnSp>
          <p:sp>
            <p:nvSpPr>
              <p:cNvPr id="7605" name="Google Shape;7605;p70"/>
              <p:cNvSpPr/>
              <p:nvPr/>
            </p:nvSpPr>
            <p:spPr>
              <a:xfrm>
                <a:off x="4883984" y="2440153"/>
                <a:ext cx="225613" cy="225698"/>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70"/>
              <p:cNvSpPr/>
              <p:nvPr/>
            </p:nvSpPr>
            <p:spPr>
              <a:xfrm>
                <a:off x="4912810" y="2468982"/>
                <a:ext cx="168035" cy="168035"/>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7" name="Google Shape;7607;p70"/>
            <p:cNvGrpSpPr/>
            <p:nvPr/>
          </p:nvGrpSpPr>
          <p:grpSpPr>
            <a:xfrm>
              <a:off x="3512551" y="2358356"/>
              <a:ext cx="225647" cy="307629"/>
              <a:chOff x="2182679" y="2005014"/>
              <a:chExt cx="792300" cy="1080158"/>
            </a:xfrm>
          </p:grpSpPr>
          <p:cxnSp>
            <p:nvCxnSpPr>
              <p:cNvPr id="7608" name="Google Shape;7608;p70"/>
              <p:cNvCxnSpPr>
                <a:stCxn id="7609"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7594" name="Google Shape;7594;p70"/>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70"/>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10" name="Google Shape;7610;p70"/>
          <p:cNvGrpSpPr/>
          <p:nvPr/>
        </p:nvGrpSpPr>
        <p:grpSpPr>
          <a:xfrm>
            <a:off x="6846570" y="972834"/>
            <a:ext cx="1559809" cy="722610"/>
            <a:chOff x="634175" y="2986275"/>
            <a:chExt cx="3147949" cy="1458344"/>
          </a:xfrm>
        </p:grpSpPr>
        <p:cxnSp>
          <p:nvCxnSpPr>
            <p:cNvPr id="7611" name="Google Shape;7611;p70"/>
            <p:cNvCxnSpPr>
              <a:stCxn id="7612" idx="4"/>
              <a:endCxn id="7613"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7614" name="Google Shape;7614;p70"/>
            <p:cNvCxnSpPr>
              <a:stCxn id="7613" idx="0"/>
              <a:endCxn id="7615"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616" name="Google Shape;7616;p70"/>
            <p:cNvCxnSpPr>
              <a:stCxn id="7615" idx="4"/>
              <a:endCxn id="7617"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618" name="Google Shape;7618;p70"/>
            <p:cNvCxnSpPr>
              <a:stCxn id="7617" idx="0"/>
              <a:endCxn id="7619"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7619" name="Google Shape;7619;p70"/>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615" name="Google Shape;7615;p70"/>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612" name="Google Shape;7612;p70"/>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617" name="Google Shape;7617;p70"/>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613" name="Google Shape;7613;p70"/>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7620" name="Google Shape;7620;p70"/>
          <p:cNvGrpSpPr/>
          <p:nvPr/>
        </p:nvGrpSpPr>
        <p:grpSpPr>
          <a:xfrm>
            <a:off x="3500360" y="2682741"/>
            <a:ext cx="1570719" cy="294123"/>
            <a:chOff x="998425" y="1182125"/>
            <a:chExt cx="1065400" cy="199500"/>
          </a:xfrm>
        </p:grpSpPr>
        <p:sp>
          <p:nvSpPr>
            <p:cNvPr id="7621" name="Google Shape;7621;p70"/>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70"/>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70"/>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70"/>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70"/>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6" name="Google Shape;7626;p70"/>
          <p:cNvGrpSpPr/>
          <p:nvPr/>
        </p:nvGrpSpPr>
        <p:grpSpPr>
          <a:xfrm>
            <a:off x="6843616" y="1800228"/>
            <a:ext cx="1565716" cy="366729"/>
            <a:chOff x="1247650" y="2075423"/>
            <a:chExt cx="6648477" cy="1557238"/>
          </a:xfrm>
        </p:grpSpPr>
        <p:sp>
          <p:nvSpPr>
            <p:cNvPr id="7627" name="Google Shape;7627;p70"/>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70"/>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70"/>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70"/>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70"/>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70"/>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3" name="Google Shape;7633;p70"/>
          <p:cNvGrpSpPr/>
          <p:nvPr/>
        </p:nvGrpSpPr>
        <p:grpSpPr>
          <a:xfrm>
            <a:off x="6827928" y="2948932"/>
            <a:ext cx="1597092" cy="663663"/>
            <a:chOff x="6796238" y="3158184"/>
            <a:chExt cx="1630351" cy="677483"/>
          </a:xfrm>
        </p:grpSpPr>
        <p:cxnSp>
          <p:nvCxnSpPr>
            <p:cNvPr id="7634" name="Google Shape;7634;p70"/>
            <p:cNvCxnSpPr/>
            <p:nvPr/>
          </p:nvCxnSpPr>
          <p:spPr>
            <a:xfrm>
              <a:off x="7012244" y="3664854"/>
              <a:ext cx="0" cy="170813"/>
            </a:xfrm>
            <a:prstGeom prst="straightConnector1">
              <a:avLst/>
            </a:prstGeom>
            <a:noFill/>
            <a:ln cap="flat" cmpd="sng" w="9525">
              <a:solidFill>
                <a:srgbClr val="A5B7C6"/>
              </a:solidFill>
              <a:prstDash val="solid"/>
              <a:round/>
              <a:headEnd len="med" w="med" type="none"/>
              <a:tailEnd len="med" w="med" type="diamond"/>
            </a:ln>
          </p:spPr>
        </p:cxnSp>
        <p:cxnSp>
          <p:nvCxnSpPr>
            <p:cNvPr id="7635" name="Google Shape;7635;p70"/>
            <p:cNvCxnSpPr/>
            <p:nvPr/>
          </p:nvCxnSpPr>
          <p:spPr>
            <a:xfrm>
              <a:off x="7810957" y="3664854"/>
              <a:ext cx="0" cy="170813"/>
            </a:xfrm>
            <a:prstGeom prst="straightConnector1">
              <a:avLst/>
            </a:prstGeom>
            <a:noFill/>
            <a:ln cap="flat" cmpd="sng" w="9525">
              <a:solidFill>
                <a:srgbClr val="A5B7C6"/>
              </a:solidFill>
              <a:prstDash val="solid"/>
              <a:round/>
              <a:headEnd len="med" w="med" type="none"/>
              <a:tailEnd len="med" w="med" type="diamond"/>
            </a:ln>
          </p:spPr>
        </p:cxnSp>
        <p:cxnSp>
          <p:nvCxnSpPr>
            <p:cNvPr id="7636" name="Google Shape;7636;p70"/>
            <p:cNvCxnSpPr/>
            <p:nvPr/>
          </p:nvCxnSpPr>
          <p:spPr>
            <a:xfrm rot="10800000">
              <a:off x="8196652" y="3170679"/>
              <a:ext cx="0" cy="169947"/>
            </a:xfrm>
            <a:prstGeom prst="straightConnector1">
              <a:avLst/>
            </a:prstGeom>
            <a:noFill/>
            <a:ln cap="flat" cmpd="sng" w="9525">
              <a:solidFill>
                <a:srgbClr val="A5B7C6"/>
              </a:solidFill>
              <a:prstDash val="solid"/>
              <a:round/>
              <a:headEnd len="med" w="med" type="none"/>
              <a:tailEnd len="med" w="med" type="diamond"/>
            </a:ln>
          </p:spPr>
        </p:cxnSp>
        <p:cxnSp>
          <p:nvCxnSpPr>
            <p:cNvPr id="7637" name="Google Shape;7637;p70"/>
            <p:cNvCxnSpPr/>
            <p:nvPr/>
          </p:nvCxnSpPr>
          <p:spPr>
            <a:xfrm rot="10800000">
              <a:off x="7411601" y="3158184"/>
              <a:ext cx="0" cy="170813"/>
            </a:xfrm>
            <a:prstGeom prst="straightConnector1">
              <a:avLst/>
            </a:prstGeom>
            <a:noFill/>
            <a:ln cap="flat" cmpd="sng" w="9525">
              <a:solidFill>
                <a:srgbClr val="A5B7C6"/>
              </a:solidFill>
              <a:prstDash val="solid"/>
              <a:round/>
              <a:headEnd len="med" w="med" type="none"/>
              <a:tailEnd len="med" w="med" type="diamond"/>
            </a:ln>
          </p:spPr>
        </p:cxnSp>
        <p:grpSp>
          <p:nvGrpSpPr>
            <p:cNvPr id="7638" name="Google Shape;7638;p70"/>
            <p:cNvGrpSpPr/>
            <p:nvPr/>
          </p:nvGrpSpPr>
          <p:grpSpPr>
            <a:xfrm>
              <a:off x="6796238" y="3311904"/>
              <a:ext cx="1630351" cy="377711"/>
              <a:chOff x="6796238" y="3311904"/>
              <a:chExt cx="1630351" cy="377711"/>
            </a:xfrm>
          </p:grpSpPr>
          <p:sp>
            <p:nvSpPr>
              <p:cNvPr id="7639" name="Google Shape;7639;p70"/>
              <p:cNvSpPr/>
              <p:nvPr/>
            </p:nvSpPr>
            <p:spPr>
              <a:xfrm>
                <a:off x="6796238" y="3311904"/>
                <a:ext cx="798057" cy="377711"/>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70"/>
              <p:cNvSpPr/>
              <p:nvPr/>
            </p:nvSpPr>
            <p:spPr>
              <a:xfrm>
                <a:off x="7628207" y="3311904"/>
                <a:ext cx="798382" cy="377711"/>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70"/>
              <p:cNvSpPr/>
              <p:nvPr/>
            </p:nvSpPr>
            <p:spPr>
              <a:xfrm>
                <a:off x="7229098" y="3311904"/>
                <a:ext cx="762854" cy="377711"/>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42" name="Google Shape;7642;p70"/>
          <p:cNvGrpSpPr/>
          <p:nvPr/>
        </p:nvGrpSpPr>
        <p:grpSpPr>
          <a:xfrm>
            <a:off x="5349066" y="970435"/>
            <a:ext cx="1368606" cy="1593805"/>
            <a:chOff x="1839112" y="2209163"/>
            <a:chExt cx="1918159" cy="2233784"/>
          </a:xfrm>
        </p:grpSpPr>
        <p:sp>
          <p:nvSpPr>
            <p:cNvPr id="7643" name="Google Shape;7643;p70"/>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70"/>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70"/>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46" name="Google Shape;7646;p70"/>
            <p:cNvCxnSpPr>
              <a:stCxn id="7643" idx="6"/>
              <a:endCxn id="7644"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647" name="Google Shape;7647;p70"/>
            <p:cNvCxnSpPr>
              <a:stCxn id="7644" idx="4"/>
              <a:endCxn id="7648"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7649" name="Google Shape;7649;p70"/>
            <p:cNvCxnSpPr>
              <a:stCxn id="7648" idx="6"/>
              <a:endCxn id="7645"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650" name="Google Shape;7650;p70"/>
            <p:cNvCxnSpPr>
              <a:stCxn id="7645" idx="4"/>
              <a:endCxn id="7651"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7648" name="Google Shape;7648;p70"/>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70"/>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70"/>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53" name="Google Shape;7653;p70"/>
            <p:cNvCxnSpPr>
              <a:endCxn id="7652"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7654" name="Google Shape;7654;p70"/>
          <p:cNvGrpSpPr/>
          <p:nvPr/>
        </p:nvGrpSpPr>
        <p:grpSpPr>
          <a:xfrm>
            <a:off x="3481439" y="976671"/>
            <a:ext cx="1637968" cy="154942"/>
            <a:chOff x="238125" y="2506075"/>
            <a:chExt cx="7115411" cy="673075"/>
          </a:xfrm>
        </p:grpSpPr>
        <p:sp>
          <p:nvSpPr>
            <p:cNvPr id="7655" name="Google Shape;7655;p70"/>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70"/>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70"/>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70"/>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70"/>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0" name="Google Shape;7660;p70"/>
          <p:cNvGrpSpPr/>
          <p:nvPr/>
        </p:nvGrpSpPr>
        <p:grpSpPr>
          <a:xfrm>
            <a:off x="720124" y="1298269"/>
            <a:ext cx="2476762" cy="91743"/>
            <a:chOff x="1464850" y="436376"/>
            <a:chExt cx="6001362" cy="222300"/>
          </a:xfrm>
        </p:grpSpPr>
        <p:sp>
          <p:nvSpPr>
            <p:cNvPr id="7661" name="Google Shape;7661;p70"/>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70"/>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70"/>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70"/>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70"/>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666" name="Google Shape;7666;p70"/>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667" name="Google Shape;7667;p70"/>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668" name="Google Shape;7668;p70"/>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669" name="Google Shape;7669;p70"/>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7670" name="Google Shape;7670;p70"/>
          <p:cNvGrpSpPr/>
          <p:nvPr/>
        </p:nvGrpSpPr>
        <p:grpSpPr>
          <a:xfrm>
            <a:off x="706391" y="2533734"/>
            <a:ext cx="1452862" cy="651872"/>
            <a:chOff x="803162" y="2667727"/>
            <a:chExt cx="1412054" cy="633562"/>
          </a:xfrm>
        </p:grpSpPr>
        <p:cxnSp>
          <p:nvCxnSpPr>
            <p:cNvPr id="7671" name="Google Shape;7671;p70"/>
            <p:cNvCxnSpPr>
              <a:stCxn id="7672" idx="2"/>
              <a:endCxn id="7673" idx="0"/>
            </p:cNvCxnSpPr>
            <p:nvPr/>
          </p:nvCxnSpPr>
          <p:spPr>
            <a:xfrm flipH="1" rot="-5400000">
              <a:off x="1629188" y="267277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674" name="Google Shape;7674;p70"/>
            <p:cNvCxnSpPr>
              <a:stCxn id="7675" idx="0"/>
              <a:endCxn id="7672" idx="2"/>
            </p:cNvCxnSpPr>
            <p:nvPr/>
          </p:nvCxnSpPr>
          <p:spPr>
            <a:xfrm rot="-5400000">
              <a:off x="1259904"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676" name="Google Shape;7676;p70"/>
            <p:cNvCxnSpPr>
              <a:stCxn id="7675" idx="2"/>
              <a:endCxn id="7677" idx="0"/>
            </p:cNvCxnSpPr>
            <p:nvPr/>
          </p:nvCxnSpPr>
          <p:spPr>
            <a:xfrm flipH="1" rot="-5400000">
              <a:off x="1163454" y="3023483"/>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678" name="Google Shape;7678;p70"/>
            <p:cNvCxnSpPr>
              <a:stCxn id="7679" idx="0"/>
              <a:endCxn id="7675" idx="2"/>
            </p:cNvCxnSpPr>
            <p:nvPr/>
          </p:nvCxnSpPr>
          <p:spPr>
            <a:xfrm rot="-5400000">
              <a:off x="987135"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680" name="Google Shape;7680;p70"/>
            <p:cNvCxnSpPr>
              <a:stCxn id="7673" idx="2"/>
              <a:endCxn id="7681" idx="0"/>
            </p:cNvCxnSpPr>
            <p:nvPr/>
          </p:nvCxnSpPr>
          <p:spPr>
            <a:xfrm flipH="1" rot="-5400000">
              <a:off x="1902022" y="3023483"/>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682" name="Google Shape;7682;p70"/>
            <p:cNvCxnSpPr>
              <a:stCxn id="7683" idx="0"/>
              <a:endCxn id="7673" idx="2"/>
            </p:cNvCxnSpPr>
            <p:nvPr/>
          </p:nvCxnSpPr>
          <p:spPr>
            <a:xfrm rot="-5400000">
              <a:off x="1725705"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7679" name="Google Shape;7679;p70"/>
            <p:cNvSpPr/>
            <p:nvPr/>
          </p:nvSpPr>
          <p:spPr>
            <a:xfrm>
              <a:off x="803162" y="3176238"/>
              <a:ext cx="320848" cy="125051"/>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677" name="Google Shape;7677;p70"/>
            <p:cNvSpPr/>
            <p:nvPr/>
          </p:nvSpPr>
          <p:spPr>
            <a:xfrm>
              <a:off x="1155799" y="3176238"/>
              <a:ext cx="320848" cy="125051"/>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683" name="Google Shape;7683;p70"/>
            <p:cNvSpPr/>
            <p:nvPr/>
          </p:nvSpPr>
          <p:spPr>
            <a:xfrm>
              <a:off x="1541731" y="3176238"/>
              <a:ext cx="320848" cy="125051"/>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681" name="Google Shape;7681;p70"/>
            <p:cNvSpPr/>
            <p:nvPr/>
          </p:nvSpPr>
          <p:spPr>
            <a:xfrm>
              <a:off x="1894368" y="3176238"/>
              <a:ext cx="320848" cy="125051"/>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673" name="Google Shape;7673;p70"/>
            <p:cNvSpPr/>
            <p:nvPr/>
          </p:nvSpPr>
          <p:spPr>
            <a:xfrm>
              <a:off x="1718048" y="2921982"/>
              <a:ext cx="320848" cy="125051"/>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675" name="Google Shape;7675;p70"/>
            <p:cNvSpPr/>
            <p:nvPr/>
          </p:nvSpPr>
          <p:spPr>
            <a:xfrm>
              <a:off x="979480" y="2921982"/>
              <a:ext cx="320848" cy="125051"/>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672" name="Google Shape;7672;p70"/>
            <p:cNvSpPr/>
            <p:nvPr/>
          </p:nvSpPr>
          <p:spPr>
            <a:xfrm>
              <a:off x="1348764" y="2667727"/>
              <a:ext cx="320848" cy="125051"/>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7684" name="Google Shape;7684;p70"/>
          <p:cNvGrpSpPr/>
          <p:nvPr/>
        </p:nvGrpSpPr>
        <p:grpSpPr>
          <a:xfrm>
            <a:off x="706383" y="969273"/>
            <a:ext cx="2518423" cy="209218"/>
            <a:chOff x="803154" y="1111966"/>
            <a:chExt cx="2447684" cy="203341"/>
          </a:xfrm>
        </p:grpSpPr>
        <p:grpSp>
          <p:nvGrpSpPr>
            <p:cNvPr id="7685" name="Google Shape;7685;p70"/>
            <p:cNvGrpSpPr/>
            <p:nvPr/>
          </p:nvGrpSpPr>
          <p:grpSpPr>
            <a:xfrm>
              <a:off x="1958180" y="1111966"/>
              <a:ext cx="588019" cy="121396"/>
              <a:chOff x="4808316" y="2800065"/>
              <a:chExt cx="1999386" cy="412910"/>
            </a:xfrm>
          </p:grpSpPr>
          <p:sp>
            <p:nvSpPr>
              <p:cNvPr id="7686" name="Google Shape;7686;p70"/>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87" name="Google Shape;7687;p70"/>
              <p:cNvGrpSpPr/>
              <p:nvPr/>
            </p:nvGrpSpPr>
            <p:grpSpPr>
              <a:xfrm>
                <a:off x="4808316" y="2800065"/>
                <a:ext cx="92400" cy="411825"/>
                <a:chOff x="845575" y="2563700"/>
                <a:chExt cx="92400" cy="411825"/>
              </a:xfrm>
            </p:grpSpPr>
            <p:cxnSp>
              <p:nvCxnSpPr>
                <p:cNvPr id="7688" name="Google Shape;7688;p70"/>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689" name="Google Shape;7689;p70"/>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7690" name="Google Shape;7690;p70"/>
            <p:cNvCxnSpPr/>
            <p:nvPr/>
          </p:nvCxnSpPr>
          <p:spPr>
            <a:xfrm>
              <a:off x="3237251" y="1127387"/>
              <a:ext cx="0" cy="105664"/>
            </a:xfrm>
            <a:prstGeom prst="straightConnector1">
              <a:avLst/>
            </a:prstGeom>
            <a:noFill/>
            <a:ln cap="flat" cmpd="sng" w="9525">
              <a:solidFill>
                <a:srgbClr val="667E92"/>
              </a:solidFill>
              <a:prstDash val="solid"/>
              <a:round/>
              <a:headEnd len="sm" w="sm" type="none"/>
              <a:tailEnd len="sm" w="sm" type="none"/>
            </a:ln>
          </p:spPr>
        </p:cxnSp>
        <p:sp>
          <p:nvSpPr>
            <p:cNvPr id="7691" name="Google Shape;7691;p70"/>
            <p:cNvSpPr/>
            <p:nvPr/>
          </p:nvSpPr>
          <p:spPr>
            <a:xfrm>
              <a:off x="3223663" y="1111974"/>
              <a:ext cx="27175" cy="27166"/>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92" name="Google Shape;7692;p70"/>
            <p:cNvGrpSpPr/>
            <p:nvPr/>
          </p:nvGrpSpPr>
          <p:grpSpPr>
            <a:xfrm>
              <a:off x="803154" y="1112063"/>
              <a:ext cx="591111" cy="121410"/>
              <a:chOff x="803154" y="1112063"/>
              <a:chExt cx="591111" cy="121410"/>
            </a:xfrm>
          </p:grpSpPr>
          <p:grpSp>
            <p:nvGrpSpPr>
              <p:cNvPr id="7693" name="Google Shape;7693;p70"/>
              <p:cNvGrpSpPr/>
              <p:nvPr/>
            </p:nvGrpSpPr>
            <p:grpSpPr>
              <a:xfrm>
                <a:off x="803154" y="1112063"/>
                <a:ext cx="27174" cy="121091"/>
                <a:chOff x="845575" y="2563700"/>
                <a:chExt cx="92400" cy="411825"/>
              </a:xfrm>
            </p:grpSpPr>
            <p:cxnSp>
              <p:nvCxnSpPr>
                <p:cNvPr id="7694" name="Google Shape;7694;p70"/>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695" name="Google Shape;7695;p70"/>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96" name="Google Shape;7696;p70"/>
              <p:cNvSpPr/>
              <p:nvPr/>
            </p:nvSpPr>
            <p:spPr>
              <a:xfrm>
                <a:off x="818321" y="1194219"/>
                <a:ext cx="575943" cy="39254"/>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7" name="Google Shape;7697;p70"/>
            <p:cNvGrpSpPr/>
            <p:nvPr/>
          </p:nvGrpSpPr>
          <p:grpSpPr>
            <a:xfrm>
              <a:off x="1381934" y="1194217"/>
              <a:ext cx="588259" cy="121091"/>
              <a:chOff x="1381934" y="1194217"/>
              <a:chExt cx="588259" cy="121091"/>
            </a:xfrm>
          </p:grpSpPr>
          <p:grpSp>
            <p:nvGrpSpPr>
              <p:cNvPr id="7698" name="Google Shape;7698;p70"/>
              <p:cNvGrpSpPr/>
              <p:nvPr/>
            </p:nvGrpSpPr>
            <p:grpSpPr>
              <a:xfrm rot="10800000">
                <a:off x="1381934" y="1194217"/>
                <a:ext cx="27174" cy="121091"/>
                <a:chOff x="2070100" y="2563700"/>
                <a:chExt cx="92400" cy="411825"/>
              </a:xfrm>
            </p:grpSpPr>
            <p:cxnSp>
              <p:nvCxnSpPr>
                <p:cNvPr id="7699" name="Google Shape;7699;p70"/>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700" name="Google Shape;7700;p70"/>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01" name="Google Shape;7701;p70"/>
              <p:cNvSpPr/>
              <p:nvPr/>
            </p:nvSpPr>
            <p:spPr>
              <a:xfrm>
                <a:off x="1394250" y="1194219"/>
                <a:ext cx="575943" cy="39254"/>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2" name="Google Shape;7702;p70"/>
            <p:cNvGrpSpPr/>
            <p:nvPr/>
          </p:nvGrpSpPr>
          <p:grpSpPr>
            <a:xfrm>
              <a:off x="2532104" y="1194217"/>
              <a:ext cx="704905" cy="121091"/>
              <a:chOff x="2532104" y="1194217"/>
              <a:chExt cx="704905" cy="121091"/>
            </a:xfrm>
          </p:grpSpPr>
          <p:grpSp>
            <p:nvGrpSpPr>
              <p:cNvPr id="7703" name="Google Shape;7703;p70"/>
              <p:cNvGrpSpPr/>
              <p:nvPr/>
            </p:nvGrpSpPr>
            <p:grpSpPr>
              <a:xfrm rot="10800000">
                <a:off x="2532104" y="1194217"/>
                <a:ext cx="27174" cy="121091"/>
                <a:chOff x="2070100" y="2563700"/>
                <a:chExt cx="92400" cy="411825"/>
              </a:xfrm>
            </p:grpSpPr>
            <p:cxnSp>
              <p:nvCxnSpPr>
                <p:cNvPr id="7704" name="Google Shape;7704;p70"/>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705" name="Google Shape;7705;p70"/>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06" name="Google Shape;7706;p70"/>
              <p:cNvSpPr/>
              <p:nvPr/>
            </p:nvSpPr>
            <p:spPr>
              <a:xfrm>
                <a:off x="2546107" y="1194219"/>
                <a:ext cx="690902" cy="39254"/>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07" name="Google Shape;7707;p70"/>
          <p:cNvGrpSpPr/>
          <p:nvPr/>
        </p:nvGrpSpPr>
        <p:grpSpPr>
          <a:xfrm>
            <a:off x="3499403" y="3665904"/>
            <a:ext cx="1567778" cy="491677"/>
            <a:chOff x="5194708" y="3484366"/>
            <a:chExt cx="3148148" cy="987304"/>
          </a:xfrm>
        </p:grpSpPr>
        <p:grpSp>
          <p:nvGrpSpPr>
            <p:cNvPr id="7708" name="Google Shape;7708;p70"/>
            <p:cNvGrpSpPr/>
            <p:nvPr/>
          </p:nvGrpSpPr>
          <p:grpSpPr>
            <a:xfrm>
              <a:off x="7531521" y="3484366"/>
              <a:ext cx="811335" cy="987304"/>
              <a:chOff x="3379425" y="1617275"/>
              <a:chExt cx="1090650" cy="1327200"/>
            </a:xfrm>
          </p:grpSpPr>
          <p:sp>
            <p:nvSpPr>
              <p:cNvPr id="7709" name="Google Shape;7709;p70"/>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70"/>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70"/>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2" name="Google Shape;7712;p70"/>
            <p:cNvGrpSpPr/>
            <p:nvPr/>
          </p:nvGrpSpPr>
          <p:grpSpPr>
            <a:xfrm>
              <a:off x="6752546" y="3484366"/>
              <a:ext cx="811428" cy="987304"/>
              <a:chOff x="2332275" y="1617275"/>
              <a:chExt cx="1090775" cy="1327200"/>
            </a:xfrm>
          </p:grpSpPr>
          <p:sp>
            <p:nvSpPr>
              <p:cNvPr id="7713" name="Google Shape;7713;p70"/>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70"/>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70"/>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6" name="Google Shape;7716;p70"/>
            <p:cNvGrpSpPr/>
            <p:nvPr/>
          </p:nvGrpSpPr>
          <p:grpSpPr>
            <a:xfrm>
              <a:off x="5973664" y="3484366"/>
              <a:ext cx="811335" cy="987304"/>
              <a:chOff x="1285250" y="1617275"/>
              <a:chExt cx="1090650" cy="1327200"/>
            </a:xfrm>
          </p:grpSpPr>
          <p:sp>
            <p:nvSpPr>
              <p:cNvPr id="7717" name="Google Shape;7717;p70"/>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70"/>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70"/>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20" name="Google Shape;7720;p70"/>
            <p:cNvGrpSpPr/>
            <p:nvPr/>
          </p:nvGrpSpPr>
          <p:grpSpPr>
            <a:xfrm>
              <a:off x="5194708" y="3484366"/>
              <a:ext cx="811409" cy="987304"/>
              <a:chOff x="238125" y="1617275"/>
              <a:chExt cx="1090750" cy="1327200"/>
            </a:xfrm>
          </p:grpSpPr>
          <p:sp>
            <p:nvSpPr>
              <p:cNvPr id="7721" name="Google Shape;7721;p70"/>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70"/>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70"/>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24" name="Google Shape;7724;p70"/>
          <p:cNvGrpSpPr/>
          <p:nvPr/>
        </p:nvGrpSpPr>
        <p:grpSpPr>
          <a:xfrm>
            <a:off x="3460012" y="3146315"/>
            <a:ext cx="1616964" cy="346256"/>
            <a:chOff x="1808063" y="4294338"/>
            <a:chExt cx="3370782" cy="721817"/>
          </a:xfrm>
        </p:grpSpPr>
        <p:sp>
          <p:nvSpPr>
            <p:cNvPr id="7725" name="Google Shape;7725;p70"/>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70"/>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70"/>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70"/>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70"/>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70"/>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70"/>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70"/>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70"/>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70"/>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5" name="Google Shape;7735;p70"/>
          <p:cNvGrpSpPr/>
          <p:nvPr/>
        </p:nvGrpSpPr>
        <p:grpSpPr>
          <a:xfrm>
            <a:off x="738224" y="3432344"/>
            <a:ext cx="1295882" cy="646587"/>
            <a:chOff x="834100" y="3642869"/>
            <a:chExt cx="1259483" cy="628426"/>
          </a:xfrm>
        </p:grpSpPr>
        <p:sp>
          <p:nvSpPr>
            <p:cNvPr id="7736" name="Google Shape;7736;p70"/>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70"/>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70"/>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70"/>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70"/>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70"/>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70"/>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70"/>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70"/>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70"/>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70"/>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70"/>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70"/>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70"/>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70"/>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70"/>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70"/>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70"/>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70"/>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70"/>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70"/>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70"/>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70"/>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70"/>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70"/>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61" name="Google Shape;7761;p70"/>
            <p:cNvGrpSpPr/>
            <p:nvPr/>
          </p:nvGrpSpPr>
          <p:grpSpPr>
            <a:xfrm>
              <a:off x="1360364" y="3847835"/>
              <a:ext cx="208119" cy="224359"/>
              <a:chOff x="1360769" y="3847100"/>
              <a:chExt cx="208119" cy="224359"/>
            </a:xfrm>
          </p:grpSpPr>
          <p:sp>
            <p:nvSpPr>
              <p:cNvPr id="7762" name="Google Shape;7762;p70"/>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70"/>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70"/>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70"/>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70"/>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70"/>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70"/>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70"/>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70"/>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70"/>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70"/>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70"/>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70"/>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70"/>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70"/>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70"/>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70"/>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70"/>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70"/>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70"/>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82" name="Google Shape;7782;p70"/>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70"/>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70"/>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70"/>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70"/>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70"/>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70"/>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70"/>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70"/>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70"/>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70"/>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70"/>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70"/>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70"/>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6" name="Google Shape;7796;p70"/>
          <p:cNvGrpSpPr/>
          <p:nvPr/>
        </p:nvGrpSpPr>
        <p:grpSpPr>
          <a:xfrm rot="5400000">
            <a:off x="5951337" y="3228841"/>
            <a:ext cx="164064" cy="1414916"/>
            <a:chOff x="4428249" y="1369375"/>
            <a:chExt cx="36905" cy="429569"/>
          </a:xfrm>
        </p:grpSpPr>
        <p:sp>
          <p:nvSpPr>
            <p:cNvPr id="7797" name="Google Shape;7797;p70"/>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70"/>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70"/>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70"/>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70"/>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70"/>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70"/>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70"/>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70"/>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70"/>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70"/>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70"/>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70"/>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70"/>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70"/>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70"/>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70"/>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70"/>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70"/>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70"/>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70"/>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70"/>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70"/>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70"/>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70"/>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70"/>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70"/>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70"/>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70"/>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70"/>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70"/>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70"/>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9" name="Google Shape;7829;p70"/>
          <p:cNvGrpSpPr/>
          <p:nvPr/>
        </p:nvGrpSpPr>
        <p:grpSpPr>
          <a:xfrm flipH="1" rot="10800000">
            <a:off x="5323766" y="2817385"/>
            <a:ext cx="1419207" cy="24808"/>
            <a:chOff x="219558" y="4738465"/>
            <a:chExt cx="5852400" cy="102300"/>
          </a:xfrm>
        </p:grpSpPr>
        <p:cxnSp>
          <p:nvCxnSpPr>
            <p:cNvPr id="7830" name="Google Shape;7830;p70"/>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7831" name="Google Shape;7831;p70"/>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70"/>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70"/>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70"/>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70"/>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6" name="Google Shape;7836;p70"/>
          <p:cNvGrpSpPr/>
          <p:nvPr/>
        </p:nvGrpSpPr>
        <p:grpSpPr>
          <a:xfrm>
            <a:off x="5335084" y="3190448"/>
            <a:ext cx="1396570" cy="385016"/>
            <a:chOff x="5286284" y="2966544"/>
            <a:chExt cx="1396570" cy="385016"/>
          </a:xfrm>
        </p:grpSpPr>
        <p:cxnSp>
          <p:nvCxnSpPr>
            <p:cNvPr id="7837" name="Google Shape;7837;p70"/>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7838" name="Google Shape;7838;p70"/>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7839" name="Google Shape;7839;p70"/>
            <p:cNvGrpSpPr/>
            <p:nvPr/>
          </p:nvGrpSpPr>
          <p:grpSpPr>
            <a:xfrm>
              <a:off x="5287688" y="3173364"/>
              <a:ext cx="1395166" cy="74015"/>
              <a:chOff x="5287688" y="3173364"/>
              <a:chExt cx="1395166" cy="74015"/>
            </a:xfrm>
          </p:grpSpPr>
          <p:cxnSp>
            <p:nvCxnSpPr>
              <p:cNvPr id="7840" name="Google Shape;7840;p70"/>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7841" name="Google Shape;7841;p70"/>
              <p:cNvCxnSpPr/>
              <p:nvPr/>
            </p:nvCxnSpPr>
            <p:spPr>
              <a:xfrm>
                <a:off x="5287688" y="3210371"/>
                <a:ext cx="1394835" cy="0"/>
              </a:xfrm>
              <a:prstGeom prst="straightConnector1">
                <a:avLst/>
              </a:prstGeom>
              <a:noFill/>
              <a:ln cap="flat" cmpd="sng" w="9525">
                <a:solidFill>
                  <a:srgbClr val="5F7D95"/>
                </a:solidFill>
                <a:prstDash val="solid"/>
                <a:round/>
                <a:headEnd len="med" w="med" type="none"/>
                <a:tailEnd len="med" w="med" type="none"/>
              </a:ln>
            </p:spPr>
          </p:cxnSp>
          <p:cxnSp>
            <p:nvCxnSpPr>
              <p:cNvPr id="7842" name="Google Shape;7842;p70"/>
              <p:cNvCxnSpPr/>
              <p:nvPr/>
            </p:nvCxnSpPr>
            <p:spPr>
              <a:xfrm>
                <a:off x="5518476"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7843" name="Google Shape;7843;p70"/>
              <p:cNvCxnSpPr/>
              <p:nvPr/>
            </p:nvCxnSpPr>
            <p:spPr>
              <a:xfrm>
                <a:off x="5287935"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7844" name="Google Shape;7844;p70"/>
              <p:cNvCxnSpPr/>
              <p:nvPr/>
            </p:nvCxnSpPr>
            <p:spPr>
              <a:xfrm>
                <a:off x="5751239"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7845" name="Google Shape;7845;p70"/>
              <p:cNvCxnSpPr/>
              <p:nvPr/>
            </p:nvCxnSpPr>
            <p:spPr>
              <a:xfrm>
                <a:off x="5982252"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7846" name="Google Shape;7846;p70"/>
              <p:cNvCxnSpPr/>
              <p:nvPr/>
            </p:nvCxnSpPr>
            <p:spPr>
              <a:xfrm>
                <a:off x="6216184" y="3173364"/>
                <a:ext cx="0" cy="74015"/>
              </a:xfrm>
              <a:prstGeom prst="straightConnector1">
                <a:avLst/>
              </a:prstGeom>
              <a:noFill/>
              <a:ln cap="flat" cmpd="sng" w="9525">
                <a:solidFill>
                  <a:srgbClr val="5F7D95"/>
                </a:solidFill>
                <a:prstDash val="solid"/>
                <a:round/>
                <a:headEnd len="med" w="med" type="none"/>
                <a:tailEnd len="med" w="med" type="none"/>
              </a:ln>
            </p:spPr>
          </p:cxnSp>
          <p:cxnSp>
            <p:nvCxnSpPr>
              <p:cNvPr id="7847" name="Google Shape;7847;p70"/>
              <p:cNvCxnSpPr/>
              <p:nvPr/>
            </p:nvCxnSpPr>
            <p:spPr>
              <a:xfrm>
                <a:off x="6449534" y="3173364"/>
                <a:ext cx="0" cy="74015"/>
              </a:xfrm>
              <a:prstGeom prst="straightConnector1">
                <a:avLst/>
              </a:prstGeom>
              <a:noFill/>
              <a:ln cap="flat" cmpd="sng" w="9525">
                <a:solidFill>
                  <a:srgbClr val="5F7D95"/>
                </a:solidFill>
                <a:prstDash val="solid"/>
                <a:round/>
                <a:headEnd len="med" w="med" type="none"/>
                <a:tailEnd len="med" w="med" type="none"/>
              </a:ln>
            </p:spPr>
          </p:cxnSp>
        </p:grpSp>
        <p:cxnSp>
          <p:nvCxnSpPr>
            <p:cNvPr id="7848" name="Google Shape;7848;p70"/>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7849" name="Google Shape;7849;p70"/>
          <p:cNvGrpSpPr/>
          <p:nvPr/>
        </p:nvGrpSpPr>
        <p:grpSpPr>
          <a:xfrm>
            <a:off x="2021150" y="1609224"/>
            <a:ext cx="1182276" cy="662027"/>
            <a:chOff x="2029517" y="1732295"/>
            <a:chExt cx="1149068" cy="643432"/>
          </a:xfrm>
        </p:grpSpPr>
        <p:grpSp>
          <p:nvGrpSpPr>
            <p:cNvPr id="7850" name="Google Shape;7850;p70"/>
            <p:cNvGrpSpPr/>
            <p:nvPr/>
          </p:nvGrpSpPr>
          <p:grpSpPr>
            <a:xfrm>
              <a:off x="2708660" y="1746937"/>
              <a:ext cx="455427" cy="244429"/>
              <a:chOff x="2700693" y="1746937"/>
              <a:chExt cx="455427" cy="244429"/>
            </a:xfrm>
          </p:grpSpPr>
          <p:grpSp>
            <p:nvGrpSpPr>
              <p:cNvPr id="7851" name="Google Shape;7851;p70"/>
              <p:cNvGrpSpPr/>
              <p:nvPr/>
            </p:nvGrpSpPr>
            <p:grpSpPr>
              <a:xfrm>
                <a:off x="2905682" y="1782817"/>
                <a:ext cx="250438" cy="208549"/>
                <a:chOff x="2905682" y="1782817"/>
                <a:chExt cx="250438" cy="208549"/>
              </a:xfrm>
            </p:grpSpPr>
            <p:cxnSp>
              <p:nvCxnSpPr>
                <p:cNvPr id="7852" name="Google Shape;7852;p70"/>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853" name="Google Shape;7853;p70"/>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4" name="Google Shape;7854;p70"/>
              <p:cNvGrpSpPr/>
              <p:nvPr/>
            </p:nvGrpSpPr>
            <p:grpSpPr>
              <a:xfrm>
                <a:off x="2700693" y="1746937"/>
                <a:ext cx="449967" cy="72374"/>
                <a:chOff x="2700693" y="1746937"/>
                <a:chExt cx="449967" cy="72374"/>
              </a:xfrm>
            </p:grpSpPr>
            <p:cxnSp>
              <p:nvCxnSpPr>
                <p:cNvPr id="7855" name="Google Shape;7855;p70"/>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856" name="Google Shape;7856;p70"/>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57" name="Google Shape;7857;p70"/>
            <p:cNvGrpSpPr/>
            <p:nvPr/>
          </p:nvGrpSpPr>
          <p:grpSpPr>
            <a:xfrm>
              <a:off x="2029517" y="1732295"/>
              <a:ext cx="1149068" cy="643432"/>
              <a:chOff x="2029517" y="1732295"/>
              <a:chExt cx="1149068" cy="643432"/>
            </a:xfrm>
          </p:grpSpPr>
          <p:grpSp>
            <p:nvGrpSpPr>
              <p:cNvPr id="7858" name="Google Shape;7858;p70"/>
              <p:cNvGrpSpPr/>
              <p:nvPr/>
            </p:nvGrpSpPr>
            <p:grpSpPr>
              <a:xfrm>
                <a:off x="2703618" y="2103152"/>
                <a:ext cx="474966" cy="260017"/>
                <a:chOff x="2703618" y="2103152"/>
                <a:chExt cx="474966" cy="260017"/>
              </a:xfrm>
            </p:grpSpPr>
            <p:grpSp>
              <p:nvGrpSpPr>
                <p:cNvPr id="7859" name="Google Shape;7859;p70"/>
                <p:cNvGrpSpPr/>
                <p:nvPr/>
              </p:nvGrpSpPr>
              <p:grpSpPr>
                <a:xfrm>
                  <a:off x="2703618" y="2290640"/>
                  <a:ext cx="450291" cy="72529"/>
                  <a:chOff x="2703618" y="2290640"/>
                  <a:chExt cx="450291" cy="72529"/>
                </a:xfrm>
              </p:grpSpPr>
              <p:cxnSp>
                <p:nvCxnSpPr>
                  <p:cNvPr id="7860" name="Google Shape;7860;p70"/>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861" name="Google Shape;7861;p70"/>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2" name="Google Shape;7862;p70"/>
                <p:cNvGrpSpPr/>
                <p:nvPr/>
              </p:nvGrpSpPr>
              <p:grpSpPr>
                <a:xfrm>
                  <a:off x="2908607" y="2103152"/>
                  <a:ext cx="269977" cy="223538"/>
                  <a:chOff x="2908607" y="2103152"/>
                  <a:chExt cx="269977" cy="223538"/>
                </a:xfrm>
              </p:grpSpPr>
              <p:cxnSp>
                <p:nvCxnSpPr>
                  <p:cNvPr id="7863" name="Google Shape;7863;p70"/>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864" name="Google Shape;7864;p70"/>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65" name="Google Shape;7865;p70"/>
              <p:cNvGrpSpPr/>
              <p:nvPr/>
            </p:nvGrpSpPr>
            <p:grpSpPr>
              <a:xfrm>
                <a:off x="2029517" y="1732295"/>
                <a:ext cx="685827" cy="643432"/>
                <a:chOff x="2029517" y="1732295"/>
                <a:chExt cx="685827" cy="643432"/>
              </a:xfrm>
            </p:grpSpPr>
            <p:sp>
              <p:nvSpPr>
                <p:cNvPr id="7866" name="Google Shape;7866;p70"/>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67" name="Google Shape;7867;p70"/>
                <p:cNvGrpSpPr/>
                <p:nvPr/>
              </p:nvGrpSpPr>
              <p:grpSpPr>
                <a:xfrm>
                  <a:off x="2158948" y="1732295"/>
                  <a:ext cx="556396" cy="333108"/>
                  <a:chOff x="2158948" y="1732295"/>
                  <a:chExt cx="556396" cy="333108"/>
                </a:xfrm>
              </p:grpSpPr>
              <p:cxnSp>
                <p:nvCxnSpPr>
                  <p:cNvPr id="7868" name="Google Shape;7868;p70"/>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869" name="Google Shape;7869;p70"/>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0" name="Google Shape;7870;p70"/>
                <p:cNvGrpSpPr/>
                <p:nvPr/>
              </p:nvGrpSpPr>
              <p:grpSpPr>
                <a:xfrm>
                  <a:off x="2159908" y="2065057"/>
                  <a:ext cx="550884" cy="310670"/>
                  <a:chOff x="2159908" y="2065057"/>
                  <a:chExt cx="550884" cy="310670"/>
                </a:xfrm>
              </p:grpSpPr>
              <p:cxnSp>
                <p:nvCxnSpPr>
                  <p:cNvPr id="7871" name="Google Shape;7871;p70"/>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872" name="Google Shape;7872;p70"/>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7873" name="Google Shape;7873;p70"/>
          <p:cNvGrpSpPr/>
          <p:nvPr/>
        </p:nvGrpSpPr>
        <p:grpSpPr>
          <a:xfrm>
            <a:off x="706399" y="1556837"/>
            <a:ext cx="962651" cy="810058"/>
            <a:chOff x="732462" y="1766083"/>
            <a:chExt cx="962651" cy="810058"/>
          </a:xfrm>
        </p:grpSpPr>
        <p:grpSp>
          <p:nvGrpSpPr>
            <p:cNvPr id="7874" name="Google Shape;7874;p70"/>
            <p:cNvGrpSpPr/>
            <p:nvPr/>
          </p:nvGrpSpPr>
          <p:grpSpPr>
            <a:xfrm>
              <a:off x="732462" y="1908333"/>
              <a:ext cx="339364" cy="524749"/>
              <a:chOff x="844912" y="1819635"/>
              <a:chExt cx="329831" cy="510010"/>
            </a:xfrm>
          </p:grpSpPr>
          <p:sp>
            <p:nvSpPr>
              <p:cNvPr id="7875" name="Google Shape;7875;p70"/>
              <p:cNvSpPr/>
              <p:nvPr/>
            </p:nvSpPr>
            <p:spPr>
              <a:xfrm>
                <a:off x="844912" y="2015566"/>
                <a:ext cx="118261" cy="11845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70"/>
              <p:cNvSpPr/>
              <p:nvPr/>
            </p:nvSpPr>
            <p:spPr>
              <a:xfrm>
                <a:off x="1013654" y="2074499"/>
                <a:ext cx="148123" cy="2382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70"/>
              <p:cNvSpPr/>
              <p:nvPr/>
            </p:nvSpPr>
            <p:spPr>
              <a:xfrm>
                <a:off x="1013654" y="1836607"/>
                <a:ext cx="148123" cy="2382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70"/>
              <p:cNvSpPr/>
              <p:nvPr/>
            </p:nvSpPr>
            <p:spPr>
              <a:xfrm>
                <a:off x="1004031" y="2056625"/>
                <a:ext cx="35952" cy="35952"/>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70"/>
              <p:cNvSpPr/>
              <p:nvPr/>
            </p:nvSpPr>
            <p:spPr>
              <a:xfrm>
                <a:off x="1149398" y="2295742"/>
                <a:ext cx="25346" cy="33902"/>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70"/>
              <p:cNvSpPr/>
              <p:nvPr/>
            </p:nvSpPr>
            <p:spPr>
              <a:xfrm>
                <a:off x="1149398" y="1819635"/>
                <a:ext cx="25346" cy="34026"/>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1" name="Google Shape;7881;p70"/>
            <p:cNvGrpSpPr/>
            <p:nvPr/>
          </p:nvGrpSpPr>
          <p:grpSpPr>
            <a:xfrm>
              <a:off x="1184858" y="2256650"/>
              <a:ext cx="510255" cy="319491"/>
              <a:chOff x="1284601" y="2158168"/>
              <a:chExt cx="495923" cy="310517"/>
            </a:xfrm>
          </p:grpSpPr>
          <p:sp>
            <p:nvSpPr>
              <p:cNvPr id="7882" name="Google Shape;7882;p70"/>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83" name="Google Shape;7883;p70"/>
              <p:cNvGrpSpPr/>
              <p:nvPr/>
            </p:nvGrpSpPr>
            <p:grpSpPr>
              <a:xfrm>
                <a:off x="1507666" y="2158168"/>
                <a:ext cx="272858" cy="310517"/>
                <a:chOff x="1507666" y="2158168"/>
                <a:chExt cx="272858" cy="310517"/>
              </a:xfrm>
            </p:grpSpPr>
            <p:grpSp>
              <p:nvGrpSpPr>
                <p:cNvPr id="7884" name="Google Shape;7884;p70"/>
                <p:cNvGrpSpPr/>
                <p:nvPr/>
              </p:nvGrpSpPr>
              <p:grpSpPr>
                <a:xfrm>
                  <a:off x="1507666" y="2176104"/>
                  <a:ext cx="166390" cy="273143"/>
                  <a:chOff x="1507666" y="2176104"/>
                  <a:chExt cx="166390" cy="273143"/>
                </a:xfrm>
              </p:grpSpPr>
              <p:sp>
                <p:nvSpPr>
                  <p:cNvPr id="7885" name="Google Shape;7885;p70"/>
                  <p:cNvSpPr/>
                  <p:nvPr/>
                </p:nvSpPr>
                <p:spPr>
                  <a:xfrm>
                    <a:off x="1512966" y="2312791"/>
                    <a:ext cx="75437" cy="66009"/>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70"/>
                  <p:cNvSpPr/>
                  <p:nvPr/>
                </p:nvSpPr>
                <p:spPr>
                  <a:xfrm>
                    <a:off x="1588205" y="2193153"/>
                    <a:ext cx="72887" cy="5402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70"/>
                  <p:cNvSpPr/>
                  <p:nvPr/>
                </p:nvSpPr>
                <p:spPr>
                  <a:xfrm>
                    <a:off x="1588205" y="2378202"/>
                    <a:ext cx="72887" cy="5403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70"/>
                  <p:cNvSpPr/>
                  <p:nvPr/>
                </p:nvSpPr>
                <p:spPr>
                  <a:xfrm>
                    <a:off x="1512966" y="2246980"/>
                    <a:ext cx="75437" cy="6580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70"/>
                  <p:cNvSpPr/>
                  <p:nvPr/>
                </p:nvSpPr>
                <p:spPr>
                  <a:xfrm>
                    <a:off x="1507666" y="2294782"/>
                    <a:ext cx="37919" cy="35816"/>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70"/>
                  <p:cNvSpPr/>
                  <p:nvPr/>
                </p:nvSpPr>
                <p:spPr>
                  <a:xfrm>
                    <a:off x="1648710" y="2415180"/>
                    <a:ext cx="25346" cy="34067"/>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70"/>
                  <p:cNvSpPr/>
                  <p:nvPr/>
                </p:nvSpPr>
                <p:spPr>
                  <a:xfrm>
                    <a:off x="1648710" y="2176104"/>
                    <a:ext cx="25346" cy="3409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92" name="Google Shape;7892;p70"/>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70"/>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94" name="Google Shape;7894;p70"/>
            <p:cNvGrpSpPr/>
            <p:nvPr/>
          </p:nvGrpSpPr>
          <p:grpSpPr>
            <a:xfrm>
              <a:off x="1184858" y="1766083"/>
              <a:ext cx="510255" cy="319491"/>
              <a:chOff x="1284601" y="1681380"/>
              <a:chExt cx="495923" cy="310517"/>
            </a:xfrm>
          </p:grpSpPr>
          <p:sp>
            <p:nvSpPr>
              <p:cNvPr id="7895" name="Google Shape;7895;p70"/>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96" name="Google Shape;7896;p70"/>
              <p:cNvGrpSpPr/>
              <p:nvPr/>
            </p:nvGrpSpPr>
            <p:grpSpPr>
              <a:xfrm>
                <a:off x="1507666" y="1681380"/>
                <a:ext cx="272858" cy="310517"/>
                <a:chOff x="1507666" y="1681380"/>
                <a:chExt cx="272858" cy="310517"/>
              </a:xfrm>
            </p:grpSpPr>
            <p:grpSp>
              <p:nvGrpSpPr>
                <p:cNvPr id="7897" name="Google Shape;7897;p70"/>
                <p:cNvGrpSpPr/>
                <p:nvPr/>
              </p:nvGrpSpPr>
              <p:grpSpPr>
                <a:xfrm>
                  <a:off x="1507666" y="1700120"/>
                  <a:ext cx="166390" cy="272978"/>
                  <a:chOff x="1507666" y="1700120"/>
                  <a:chExt cx="166390" cy="272978"/>
                </a:xfrm>
              </p:grpSpPr>
              <p:sp>
                <p:nvSpPr>
                  <p:cNvPr id="7898" name="Google Shape;7898;p70"/>
                  <p:cNvSpPr/>
                  <p:nvPr/>
                </p:nvSpPr>
                <p:spPr>
                  <a:xfrm>
                    <a:off x="1512966" y="1836607"/>
                    <a:ext cx="75437" cy="66009"/>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70"/>
                  <p:cNvSpPr/>
                  <p:nvPr/>
                </p:nvSpPr>
                <p:spPr>
                  <a:xfrm>
                    <a:off x="1588205" y="1716969"/>
                    <a:ext cx="72887" cy="5422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70"/>
                  <p:cNvSpPr/>
                  <p:nvPr/>
                </p:nvSpPr>
                <p:spPr>
                  <a:xfrm>
                    <a:off x="1588205" y="1902024"/>
                    <a:ext cx="72887" cy="5402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70"/>
                  <p:cNvSpPr/>
                  <p:nvPr/>
                </p:nvSpPr>
                <p:spPr>
                  <a:xfrm>
                    <a:off x="1512966" y="1770990"/>
                    <a:ext cx="75437" cy="65620"/>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70"/>
                  <p:cNvSpPr/>
                  <p:nvPr/>
                </p:nvSpPr>
                <p:spPr>
                  <a:xfrm>
                    <a:off x="1507666" y="1818598"/>
                    <a:ext cx="37919" cy="36016"/>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70"/>
                  <p:cNvSpPr/>
                  <p:nvPr/>
                </p:nvSpPr>
                <p:spPr>
                  <a:xfrm>
                    <a:off x="1648710" y="1939072"/>
                    <a:ext cx="25346" cy="34026"/>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70"/>
                  <p:cNvSpPr/>
                  <p:nvPr/>
                </p:nvSpPr>
                <p:spPr>
                  <a:xfrm>
                    <a:off x="1648710" y="1700120"/>
                    <a:ext cx="25346" cy="33902"/>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05" name="Google Shape;7905;p70"/>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70"/>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907" name="Google Shape;7907;p70"/>
          <p:cNvGrpSpPr/>
          <p:nvPr/>
        </p:nvGrpSpPr>
        <p:grpSpPr>
          <a:xfrm>
            <a:off x="6815339" y="2324267"/>
            <a:ext cx="1622269" cy="552443"/>
            <a:chOff x="6894650" y="2574740"/>
            <a:chExt cx="1445100" cy="492111"/>
          </a:xfrm>
        </p:grpSpPr>
        <p:sp>
          <p:nvSpPr>
            <p:cNvPr id="7908" name="Google Shape;7908;p70"/>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70"/>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70"/>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70"/>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70"/>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13" name="Google Shape;7913;p70"/>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7914" name="Google Shape;7914;p70"/>
          <p:cNvGrpSpPr/>
          <p:nvPr/>
        </p:nvGrpSpPr>
        <p:grpSpPr>
          <a:xfrm>
            <a:off x="6834859" y="3698386"/>
            <a:ext cx="1583229" cy="475842"/>
            <a:chOff x="6953899" y="3907783"/>
            <a:chExt cx="1377320" cy="475842"/>
          </a:xfrm>
        </p:grpSpPr>
        <p:cxnSp>
          <p:nvCxnSpPr>
            <p:cNvPr id="7915" name="Google Shape;7915;p70"/>
            <p:cNvCxnSpPr/>
            <p:nvPr/>
          </p:nvCxnSpPr>
          <p:spPr>
            <a:xfrm rot="10800000">
              <a:off x="7118546" y="4100552"/>
              <a:ext cx="0" cy="185236"/>
            </a:xfrm>
            <a:prstGeom prst="straightConnector1">
              <a:avLst/>
            </a:prstGeom>
            <a:noFill/>
            <a:ln cap="flat" cmpd="sng" w="19050">
              <a:solidFill>
                <a:srgbClr val="5F7D95"/>
              </a:solidFill>
              <a:prstDash val="solid"/>
              <a:round/>
              <a:headEnd len="med" w="med" type="none"/>
              <a:tailEnd len="med" w="med" type="none"/>
            </a:ln>
          </p:spPr>
        </p:cxnSp>
        <p:cxnSp>
          <p:nvCxnSpPr>
            <p:cNvPr id="7916" name="Google Shape;7916;p70"/>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7917" name="Google Shape;7917;p70"/>
            <p:cNvCxnSpPr/>
            <p:nvPr/>
          </p:nvCxnSpPr>
          <p:spPr>
            <a:xfrm rot="10800000">
              <a:off x="7848574" y="3907783"/>
              <a:ext cx="0" cy="185236"/>
            </a:xfrm>
            <a:prstGeom prst="straightConnector1">
              <a:avLst/>
            </a:prstGeom>
            <a:noFill/>
            <a:ln cap="flat" cmpd="sng" w="19050">
              <a:solidFill>
                <a:srgbClr val="5F7D95"/>
              </a:solidFill>
              <a:prstDash val="solid"/>
              <a:round/>
              <a:headEnd len="med" w="med" type="none"/>
              <a:tailEnd len="med" w="med" type="none"/>
            </a:ln>
          </p:spPr>
        </p:cxnSp>
        <p:cxnSp>
          <p:nvCxnSpPr>
            <p:cNvPr id="7918" name="Google Shape;7918;p70"/>
            <p:cNvCxnSpPr/>
            <p:nvPr/>
          </p:nvCxnSpPr>
          <p:spPr>
            <a:xfrm>
              <a:off x="8218032" y="3997243"/>
              <a:ext cx="0" cy="197219"/>
            </a:xfrm>
            <a:prstGeom prst="straightConnector1">
              <a:avLst/>
            </a:prstGeom>
            <a:noFill/>
            <a:ln cap="flat" cmpd="sng" w="19050">
              <a:solidFill>
                <a:srgbClr val="5F7D95"/>
              </a:solidFill>
              <a:prstDash val="solid"/>
              <a:round/>
              <a:headEnd len="med" w="med" type="none"/>
              <a:tailEnd len="med" w="med" type="none"/>
            </a:ln>
          </p:spPr>
        </p:cxnSp>
        <p:cxnSp>
          <p:nvCxnSpPr>
            <p:cNvPr id="7919" name="Google Shape;7919;p70"/>
            <p:cNvCxnSpPr/>
            <p:nvPr/>
          </p:nvCxnSpPr>
          <p:spPr>
            <a:xfrm flipH="1">
              <a:off x="6953899" y="3961822"/>
              <a:ext cx="1377320" cy="376718"/>
            </a:xfrm>
            <a:prstGeom prst="straightConnector1">
              <a:avLst/>
            </a:prstGeom>
            <a:noFill/>
            <a:ln cap="flat" cmpd="sng" w="19050">
              <a:solidFill>
                <a:srgbClr val="435D74"/>
              </a:solidFill>
              <a:prstDash val="solid"/>
              <a:round/>
              <a:headEnd len="med" w="med" type="none"/>
              <a:tailEnd len="med" w="med" type="none"/>
            </a:ln>
          </p:spPr>
        </p:cxnSp>
      </p:grpSp>
      <p:grpSp>
        <p:nvGrpSpPr>
          <p:cNvPr id="7920" name="Google Shape;7920;p70"/>
          <p:cNvGrpSpPr/>
          <p:nvPr/>
        </p:nvGrpSpPr>
        <p:grpSpPr>
          <a:xfrm>
            <a:off x="2338470" y="2459668"/>
            <a:ext cx="836286" cy="824529"/>
            <a:chOff x="2389399" y="2595741"/>
            <a:chExt cx="812796" cy="801369"/>
          </a:xfrm>
        </p:grpSpPr>
        <p:grpSp>
          <p:nvGrpSpPr>
            <p:cNvPr id="7921" name="Google Shape;7921;p70"/>
            <p:cNvGrpSpPr/>
            <p:nvPr/>
          </p:nvGrpSpPr>
          <p:grpSpPr>
            <a:xfrm>
              <a:off x="2492145" y="2881565"/>
              <a:ext cx="607243" cy="229690"/>
              <a:chOff x="2492145" y="2881565"/>
              <a:chExt cx="607243" cy="229690"/>
            </a:xfrm>
          </p:grpSpPr>
          <p:sp>
            <p:nvSpPr>
              <p:cNvPr id="7922" name="Google Shape;7922;p70"/>
              <p:cNvSpPr/>
              <p:nvPr/>
            </p:nvSpPr>
            <p:spPr>
              <a:xfrm>
                <a:off x="2530550" y="2913581"/>
                <a:ext cx="530449" cy="165654"/>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70"/>
              <p:cNvSpPr/>
              <p:nvPr/>
            </p:nvSpPr>
            <p:spPr>
              <a:xfrm>
                <a:off x="2886492" y="2881565"/>
                <a:ext cx="212896" cy="229690"/>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70"/>
              <p:cNvSpPr/>
              <p:nvPr/>
            </p:nvSpPr>
            <p:spPr>
              <a:xfrm>
                <a:off x="2492145" y="2881565"/>
                <a:ext cx="212878" cy="229690"/>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5" name="Google Shape;7925;p70"/>
            <p:cNvGrpSpPr/>
            <p:nvPr/>
          </p:nvGrpSpPr>
          <p:grpSpPr>
            <a:xfrm>
              <a:off x="2389399" y="2595741"/>
              <a:ext cx="812737" cy="296821"/>
              <a:chOff x="2389399" y="2595741"/>
              <a:chExt cx="812737" cy="296821"/>
            </a:xfrm>
          </p:grpSpPr>
          <p:grpSp>
            <p:nvGrpSpPr>
              <p:cNvPr id="7926" name="Google Shape;7926;p70"/>
              <p:cNvGrpSpPr/>
              <p:nvPr/>
            </p:nvGrpSpPr>
            <p:grpSpPr>
              <a:xfrm>
                <a:off x="2389399" y="2595741"/>
                <a:ext cx="363634" cy="296821"/>
                <a:chOff x="2389399" y="2595741"/>
                <a:chExt cx="363634" cy="296821"/>
              </a:xfrm>
            </p:grpSpPr>
            <p:grpSp>
              <p:nvGrpSpPr>
                <p:cNvPr id="7927" name="Google Shape;7927;p70"/>
                <p:cNvGrpSpPr/>
                <p:nvPr/>
              </p:nvGrpSpPr>
              <p:grpSpPr>
                <a:xfrm>
                  <a:off x="2493852" y="2794333"/>
                  <a:ext cx="259181" cy="98228"/>
                  <a:chOff x="2493852" y="2794333"/>
                  <a:chExt cx="259181" cy="98228"/>
                </a:xfrm>
              </p:grpSpPr>
              <p:sp>
                <p:nvSpPr>
                  <p:cNvPr id="7928" name="Google Shape;7928;p70"/>
                  <p:cNvSpPr/>
                  <p:nvPr/>
                </p:nvSpPr>
                <p:spPr>
                  <a:xfrm>
                    <a:off x="2500419" y="2800896"/>
                    <a:ext cx="246071" cy="85100"/>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70"/>
                  <p:cNvSpPr/>
                  <p:nvPr/>
                </p:nvSpPr>
                <p:spPr>
                  <a:xfrm>
                    <a:off x="2493852" y="2794333"/>
                    <a:ext cx="15356" cy="15352"/>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70"/>
                  <p:cNvSpPr/>
                  <p:nvPr/>
                </p:nvSpPr>
                <p:spPr>
                  <a:xfrm>
                    <a:off x="2737686" y="2877210"/>
                    <a:ext cx="15347" cy="15352"/>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1" name="Google Shape;7931;p70"/>
                <p:cNvGrpSpPr/>
                <p:nvPr/>
              </p:nvGrpSpPr>
              <p:grpSpPr>
                <a:xfrm>
                  <a:off x="2389399" y="2595741"/>
                  <a:ext cx="224284" cy="182006"/>
                  <a:chOff x="2389399" y="2595741"/>
                  <a:chExt cx="224284" cy="182006"/>
                </a:xfrm>
              </p:grpSpPr>
              <p:sp>
                <p:nvSpPr>
                  <p:cNvPr id="7932" name="Google Shape;7932;p70"/>
                  <p:cNvSpPr/>
                  <p:nvPr/>
                </p:nvSpPr>
                <p:spPr>
                  <a:xfrm>
                    <a:off x="2389399" y="2595741"/>
                    <a:ext cx="224284" cy="182006"/>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70"/>
                  <p:cNvSpPr/>
                  <p:nvPr/>
                </p:nvSpPr>
                <p:spPr>
                  <a:xfrm>
                    <a:off x="2430284" y="2686181"/>
                    <a:ext cx="140289"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34" name="Google Shape;7934;p70"/>
              <p:cNvGrpSpPr/>
              <p:nvPr/>
            </p:nvGrpSpPr>
            <p:grpSpPr>
              <a:xfrm>
                <a:off x="2683630" y="2595741"/>
                <a:ext cx="224274" cy="296821"/>
                <a:chOff x="2683630" y="2595741"/>
                <a:chExt cx="224274" cy="296821"/>
              </a:xfrm>
            </p:grpSpPr>
            <p:grpSp>
              <p:nvGrpSpPr>
                <p:cNvPr id="7935" name="Google Shape;7935;p70"/>
                <p:cNvGrpSpPr/>
                <p:nvPr/>
              </p:nvGrpSpPr>
              <p:grpSpPr>
                <a:xfrm>
                  <a:off x="2788083" y="2794333"/>
                  <a:ext cx="15352" cy="98228"/>
                  <a:chOff x="2788083" y="2794333"/>
                  <a:chExt cx="15352" cy="98228"/>
                </a:xfrm>
              </p:grpSpPr>
              <p:sp>
                <p:nvSpPr>
                  <p:cNvPr id="7936" name="Google Shape;7936;p70"/>
                  <p:cNvSpPr/>
                  <p:nvPr/>
                </p:nvSpPr>
                <p:spPr>
                  <a:xfrm>
                    <a:off x="2794655" y="2800905"/>
                    <a:ext cx="2212" cy="85091"/>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70"/>
                  <p:cNvSpPr/>
                  <p:nvPr/>
                </p:nvSpPr>
                <p:spPr>
                  <a:xfrm>
                    <a:off x="2788083" y="2794333"/>
                    <a:ext cx="15352" cy="15352"/>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70"/>
                  <p:cNvSpPr/>
                  <p:nvPr/>
                </p:nvSpPr>
                <p:spPr>
                  <a:xfrm>
                    <a:off x="2788083" y="2877210"/>
                    <a:ext cx="15352" cy="15352"/>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9" name="Google Shape;7939;p70"/>
                <p:cNvGrpSpPr/>
                <p:nvPr/>
              </p:nvGrpSpPr>
              <p:grpSpPr>
                <a:xfrm>
                  <a:off x="2683630" y="2595741"/>
                  <a:ext cx="224274" cy="182006"/>
                  <a:chOff x="2683630" y="2595741"/>
                  <a:chExt cx="224274" cy="182006"/>
                </a:xfrm>
              </p:grpSpPr>
              <p:sp>
                <p:nvSpPr>
                  <p:cNvPr id="7940" name="Google Shape;7940;p70"/>
                  <p:cNvSpPr/>
                  <p:nvPr/>
                </p:nvSpPr>
                <p:spPr>
                  <a:xfrm>
                    <a:off x="2683630" y="2595741"/>
                    <a:ext cx="224274" cy="182006"/>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70"/>
                  <p:cNvSpPr/>
                  <p:nvPr/>
                </p:nvSpPr>
                <p:spPr>
                  <a:xfrm>
                    <a:off x="2724889" y="2686181"/>
                    <a:ext cx="140285"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42" name="Google Shape;7942;p70"/>
              <p:cNvGrpSpPr/>
              <p:nvPr/>
            </p:nvGrpSpPr>
            <p:grpSpPr>
              <a:xfrm>
                <a:off x="2838475" y="2595741"/>
                <a:ext cx="363660" cy="296821"/>
                <a:chOff x="2838475" y="2595741"/>
                <a:chExt cx="363660" cy="296821"/>
              </a:xfrm>
            </p:grpSpPr>
            <p:grpSp>
              <p:nvGrpSpPr>
                <p:cNvPr id="7943" name="Google Shape;7943;p70"/>
                <p:cNvGrpSpPr/>
                <p:nvPr/>
              </p:nvGrpSpPr>
              <p:grpSpPr>
                <a:xfrm>
                  <a:off x="2838475" y="2794333"/>
                  <a:ext cx="259181" cy="98228"/>
                  <a:chOff x="2838475" y="2794333"/>
                  <a:chExt cx="259181" cy="98228"/>
                </a:xfrm>
              </p:grpSpPr>
              <p:sp>
                <p:nvSpPr>
                  <p:cNvPr id="7944" name="Google Shape;7944;p70"/>
                  <p:cNvSpPr/>
                  <p:nvPr/>
                </p:nvSpPr>
                <p:spPr>
                  <a:xfrm>
                    <a:off x="2845042" y="2800896"/>
                    <a:ext cx="246057" cy="85100"/>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70"/>
                  <p:cNvSpPr/>
                  <p:nvPr/>
                </p:nvSpPr>
                <p:spPr>
                  <a:xfrm>
                    <a:off x="3082301" y="2794333"/>
                    <a:ext cx="15356" cy="15352"/>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70"/>
                  <p:cNvSpPr/>
                  <p:nvPr/>
                </p:nvSpPr>
                <p:spPr>
                  <a:xfrm>
                    <a:off x="2838475" y="2877210"/>
                    <a:ext cx="15347" cy="15352"/>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7" name="Google Shape;7947;p70"/>
                <p:cNvGrpSpPr/>
                <p:nvPr/>
              </p:nvGrpSpPr>
              <p:grpSpPr>
                <a:xfrm>
                  <a:off x="2977852" y="2595741"/>
                  <a:ext cx="224284" cy="182006"/>
                  <a:chOff x="2977852" y="2595741"/>
                  <a:chExt cx="224284" cy="182006"/>
                </a:xfrm>
              </p:grpSpPr>
              <p:sp>
                <p:nvSpPr>
                  <p:cNvPr id="7948" name="Google Shape;7948;p70"/>
                  <p:cNvSpPr/>
                  <p:nvPr/>
                </p:nvSpPr>
                <p:spPr>
                  <a:xfrm>
                    <a:off x="2977852" y="2595741"/>
                    <a:ext cx="224284" cy="182006"/>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70"/>
                  <p:cNvSpPr/>
                  <p:nvPr/>
                </p:nvSpPr>
                <p:spPr>
                  <a:xfrm>
                    <a:off x="3020572" y="2686181"/>
                    <a:ext cx="140289"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950" name="Google Shape;7950;p70"/>
            <p:cNvGrpSpPr/>
            <p:nvPr/>
          </p:nvGrpSpPr>
          <p:grpSpPr>
            <a:xfrm>
              <a:off x="2389399" y="3100241"/>
              <a:ext cx="812796" cy="296869"/>
              <a:chOff x="2389399" y="3100241"/>
              <a:chExt cx="812796" cy="296869"/>
            </a:xfrm>
          </p:grpSpPr>
          <p:grpSp>
            <p:nvGrpSpPr>
              <p:cNvPr id="7951" name="Google Shape;7951;p70"/>
              <p:cNvGrpSpPr/>
              <p:nvPr/>
            </p:nvGrpSpPr>
            <p:grpSpPr>
              <a:xfrm>
                <a:off x="2683630" y="3100241"/>
                <a:ext cx="224334" cy="296869"/>
                <a:chOff x="2683630" y="3100241"/>
                <a:chExt cx="224334" cy="296869"/>
              </a:xfrm>
            </p:grpSpPr>
            <p:grpSp>
              <p:nvGrpSpPr>
                <p:cNvPr id="7952" name="Google Shape;7952;p70"/>
                <p:cNvGrpSpPr/>
                <p:nvPr/>
              </p:nvGrpSpPr>
              <p:grpSpPr>
                <a:xfrm>
                  <a:off x="2788083" y="3100241"/>
                  <a:ext cx="15356" cy="98237"/>
                  <a:chOff x="2788083" y="3100241"/>
                  <a:chExt cx="15356" cy="98237"/>
                </a:xfrm>
              </p:grpSpPr>
              <p:sp>
                <p:nvSpPr>
                  <p:cNvPr id="7953" name="Google Shape;7953;p70"/>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70"/>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70"/>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6" name="Google Shape;7956;p70"/>
                <p:cNvGrpSpPr/>
                <p:nvPr/>
              </p:nvGrpSpPr>
              <p:grpSpPr>
                <a:xfrm>
                  <a:off x="2683630" y="3215065"/>
                  <a:ext cx="224334" cy="182045"/>
                  <a:chOff x="2683630" y="3215065"/>
                  <a:chExt cx="224334" cy="182045"/>
                </a:xfrm>
              </p:grpSpPr>
              <p:sp>
                <p:nvSpPr>
                  <p:cNvPr id="7957" name="Google Shape;7957;p70"/>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70"/>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59" name="Google Shape;7959;p70"/>
              <p:cNvGrpSpPr/>
              <p:nvPr/>
            </p:nvGrpSpPr>
            <p:grpSpPr>
              <a:xfrm>
                <a:off x="2389399" y="3100241"/>
                <a:ext cx="363638" cy="296869"/>
                <a:chOff x="2389399" y="3100241"/>
                <a:chExt cx="363638" cy="296869"/>
              </a:xfrm>
            </p:grpSpPr>
            <p:grpSp>
              <p:nvGrpSpPr>
                <p:cNvPr id="7960" name="Google Shape;7960;p70"/>
                <p:cNvGrpSpPr/>
                <p:nvPr/>
              </p:nvGrpSpPr>
              <p:grpSpPr>
                <a:xfrm>
                  <a:off x="2493852" y="3100241"/>
                  <a:ext cx="259185" cy="98237"/>
                  <a:chOff x="2493852" y="3100241"/>
                  <a:chExt cx="259185" cy="98237"/>
                </a:xfrm>
              </p:grpSpPr>
              <p:sp>
                <p:nvSpPr>
                  <p:cNvPr id="7961" name="Google Shape;7961;p70"/>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70"/>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70"/>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4" name="Google Shape;7964;p70"/>
                <p:cNvGrpSpPr/>
                <p:nvPr/>
              </p:nvGrpSpPr>
              <p:grpSpPr>
                <a:xfrm>
                  <a:off x="2389399" y="3215065"/>
                  <a:ext cx="224343" cy="182045"/>
                  <a:chOff x="2389399" y="3215065"/>
                  <a:chExt cx="224343" cy="182045"/>
                </a:xfrm>
              </p:grpSpPr>
              <p:sp>
                <p:nvSpPr>
                  <p:cNvPr id="7965" name="Google Shape;7965;p70"/>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70"/>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67" name="Google Shape;7967;p70"/>
              <p:cNvGrpSpPr/>
              <p:nvPr/>
            </p:nvGrpSpPr>
            <p:grpSpPr>
              <a:xfrm>
                <a:off x="2838475" y="3100241"/>
                <a:ext cx="363719" cy="296869"/>
                <a:chOff x="2838475" y="3100241"/>
                <a:chExt cx="363719" cy="296869"/>
              </a:xfrm>
            </p:grpSpPr>
            <p:grpSp>
              <p:nvGrpSpPr>
                <p:cNvPr id="7968" name="Google Shape;7968;p70"/>
                <p:cNvGrpSpPr/>
                <p:nvPr/>
              </p:nvGrpSpPr>
              <p:grpSpPr>
                <a:xfrm>
                  <a:off x="2838475" y="3100241"/>
                  <a:ext cx="259185" cy="98237"/>
                  <a:chOff x="2838475" y="3100241"/>
                  <a:chExt cx="259185" cy="98237"/>
                </a:xfrm>
              </p:grpSpPr>
              <p:sp>
                <p:nvSpPr>
                  <p:cNvPr id="7969" name="Google Shape;7969;p70"/>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70"/>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70"/>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2" name="Google Shape;7972;p70"/>
                <p:cNvGrpSpPr/>
                <p:nvPr/>
              </p:nvGrpSpPr>
              <p:grpSpPr>
                <a:xfrm>
                  <a:off x="2977852" y="3215065"/>
                  <a:ext cx="224343" cy="182045"/>
                  <a:chOff x="2977852" y="3215065"/>
                  <a:chExt cx="224343" cy="182045"/>
                </a:xfrm>
              </p:grpSpPr>
              <p:sp>
                <p:nvSpPr>
                  <p:cNvPr id="7973" name="Google Shape;7973;p70"/>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70"/>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78" name="Shape 7978"/>
        <p:cNvGrpSpPr/>
        <p:nvPr/>
      </p:nvGrpSpPr>
      <p:grpSpPr>
        <a:xfrm>
          <a:off x="0" y="0"/>
          <a:ext cx="0" cy="0"/>
          <a:chOff x="0" y="0"/>
          <a:chExt cx="0" cy="0"/>
        </a:xfrm>
      </p:grpSpPr>
      <p:grpSp>
        <p:nvGrpSpPr>
          <p:cNvPr id="7979" name="Google Shape;7979;p71"/>
          <p:cNvGrpSpPr/>
          <p:nvPr/>
        </p:nvGrpSpPr>
        <p:grpSpPr>
          <a:xfrm>
            <a:off x="702088" y="3155922"/>
            <a:ext cx="2390414" cy="1024800"/>
            <a:chOff x="728925" y="3296613"/>
            <a:chExt cx="2390414" cy="1024800"/>
          </a:xfrm>
        </p:grpSpPr>
        <p:grpSp>
          <p:nvGrpSpPr>
            <p:cNvPr id="7980" name="Google Shape;7980;p71"/>
            <p:cNvGrpSpPr/>
            <p:nvPr/>
          </p:nvGrpSpPr>
          <p:grpSpPr>
            <a:xfrm>
              <a:off x="728925" y="3619800"/>
              <a:ext cx="2390414" cy="500893"/>
              <a:chOff x="728925" y="3619800"/>
              <a:chExt cx="2390414" cy="500893"/>
            </a:xfrm>
          </p:grpSpPr>
          <p:sp>
            <p:nvSpPr>
              <p:cNvPr id="7981" name="Google Shape;7981;p71"/>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982" name="Google Shape;7982;p71"/>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983" name="Google Shape;7983;p71"/>
            <p:cNvGrpSpPr/>
            <p:nvPr/>
          </p:nvGrpSpPr>
          <p:grpSpPr>
            <a:xfrm>
              <a:off x="1348050" y="3296613"/>
              <a:ext cx="1706152" cy="1024800"/>
              <a:chOff x="1348050" y="3296613"/>
              <a:chExt cx="1706152" cy="1024800"/>
            </a:xfrm>
          </p:grpSpPr>
          <p:sp>
            <p:nvSpPr>
              <p:cNvPr id="7984" name="Google Shape;7984;p71"/>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985" name="Google Shape;7985;p71"/>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986" name="Google Shape;7986;p71"/>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987" name="Google Shape;7987;p71"/>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988" name="Google Shape;7988;p71"/>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989" name="Google Shape;7989;p71"/>
            <p:cNvGrpSpPr/>
            <p:nvPr/>
          </p:nvGrpSpPr>
          <p:grpSpPr>
            <a:xfrm>
              <a:off x="1455707" y="3654858"/>
              <a:ext cx="1491150" cy="417657"/>
              <a:chOff x="1455707" y="3654858"/>
              <a:chExt cx="1491150" cy="417657"/>
            </a:xfrm>
          </p:grpSpPr>
          <p:sp>
            <p:nvSpPr>
              <p:cNvPr id="7990" name="Google Shape;7990;p71"/>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71"/>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71"/>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71"/>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71"/>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71"/>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71"/>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71"/>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71"/>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71"/>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71"/>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71"/>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71"/>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71"/>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71"/>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71"/>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71"/>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71"/>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71"/>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71"/>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010" name="Google Shape;8010;p71"/>
          <p:cNvGraphicFramePr/>
          <p:nvPr/>
        </p:nvGraphicFramePr>
        <p:xfrm>
          <a:off x="5937787" y="2153834"/>
          <a:ext cx="3000000" cy="3000000"/>
        </p:xfrm>
        <a:graphic>
          <a:graphicData uri="http://schemas.openxmlformats.org/drawingml/2006/table">
            <a:tbl>
              <a:tblPr>
                <a:noFill/>
                <a:tableStyleId>{CE7BEFEA-9407-4046-9E4E-3BE32786EF03}</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8011" name="Google Shape;8011;p71"/>
          <p:cNvGrpSpPr/>
          <p:nvPr/>
        </p:nvGrpSpPr>
        <p:grpSpPr>
          <a:xfrm>
            <a:off x="710464" y="981599"/>
            <a:ext cx="2396505" cy="976502"/>
            <a:chOff x="749309" y="1112739"/>
            <a:chExt cx="2371603" cy="976502"/>
          </a:xfrm>
        </p:grpSpPr>
        <p:grpSp>
          <p:nvGrpSpPr>
            <p:cNvPr id="8012" name="Google Shape;8012;p71"/>
            <p:cNvGrpSpPr/>
            <p:nvPr/>
          </p:nvGrpSpPr>
          <p:grpSpPr>
            <a:xfrm>
              <a:off x="1092126" y="1112739"/>
              <a:ext cx="2028786" cy="975464"/>
              <a:chOff x="1092126" y="1112739"/>
              <a:chExt cx="2028786" cy="975464"/>
            </a:xfrm>
          </p:grpSpPr>
          <p:sp>
            <p:nvSpPr>
              <p:cNvPr id="8013" name="Google Shape;8013;p71"/>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71"/>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71"/>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71"/>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71"/>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71"/>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71"/>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71"/>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71"/>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71"/>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71"/>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71"/>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71"/>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71"/>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71"/>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71"/>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71"/>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71"/>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71"/>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71"/>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71"/>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71"/>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71"/>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71"/>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7" name="Google Shape;8037;p71"/>
            <p:cNvGrpSpPr/>
            <p:nvPr/>
          </p:nvGrpSpPr>
          <p:grpSpPr>
            <a:xfrm>
              <a:off x="749309" y="1112739"/>
              <a:ext cx="314700" cy="975464"/>
              <a:chOff x="749309" y="1112739"/>
              <a:chExt cx="314700" cy="975464"/>
            </a:xfrm>
          </p:grpSpPr>
          <p:sp>
            <p:nvSpPr>
              <p:cNvPr id="8038" name="Google Shape;8038;p71"/>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71"/>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71"/>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71"/>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42" name="Google Shape;8042;p71"/>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71"/>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71"/>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71"/>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8046" name="Google Shape;8046;p71"/>
          <p:cNvGraphicFramePr/>
          <p:nvPr/>
        </p:nvGraphicFramePr>
        <p:xfrm>
          <a:off x="5937812" y="981584"/>
          <a:ext cx="3000000" cy="3000000"/>
        </p:xfrm>
        <a:graphic>
          <a:graphicData uri="http://schemas.openxmlformats.org/drawingml/2006/table">
            <a:tbl>
              <a:tblPr>
                <a:noFill/>
                <a:tableStyleId>{CE7BEFEA-9407-4046-9E4E-3BE32786EF03}</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8047" name="Google Shape;8047;p71"/>
          <p:cNvGraphicFramePr/>
          <p:nvPr/>
        </p:nvGraphicFramePr>
        <p:xfrm>
          <a:off x="3358675" y="2153834"/>
          <a:ext cx="3000000" cy="3000000"/>
        </p:xfrm>
        <a:graphic>
          <a:graphicData uri="http://schemas.openxmlformats.org/drawingml/2006/table">
            <a:tbl>
              <a:tblPr>
                <a:noFill/>
                <a:tableStyleId>{CE7BEFEA-9407-4046-9E4E-3BE32786EF03}</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8048" name="Google Shape;8048;p71"/>
          <p:cNvGrpSpPr/>
          <p:nvPr/>
        </p:nvGrpSpPr>
        <p:grpSpPr>
          <a:xfrm>
            <a:off x="3360661" y="3144795"/>
            <a:ext cx="2363377" cy="1047062"/>
            <a:chOff x="3358399" y="3285485"/>
            <a:chExt cx="2363377" cy="1047062"/>
          </a:xfrm>
        </p:grpSpPr>
        <p:grpSp>
          <p:nvGrpSpPr>
            <p:cNvPr id="8049" name="Google Shape;8049;p71"/>
            <p:cNvGrpSpPr/>
            <p:nvPr/>
          </p:nvGrpSpPr>
          <p:grpSpPr>
            <a:xfrm>
              <a:off x="3358412" y="3285485"/>
              <a:ext cx="2363244" cy="139500"/>
              <a:chOff x="3358412" y="3285485"/>
              <a:chExt cx="2363244" cy="139500"/>
            </a:xfrm>
          </p:grpSpPr>
          <p:sp>
            <p:nvSpPr>
              <p:cNvPr id="8050" name="Google Shape;8050;p71"/>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71"/>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71"/>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71"/>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71"/>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5" name="Google Shape;8055;p71"/>
            <p:cNvGrpSpPr/>
            <p:nvPr/>
          </p:nvGrpSpPr>
          <p:grpSpPr>
            <a:xfrm>
              <a:off x="3358412" y="3466996"/>
              <a:ext cx="2363244" cy="139500"/>
              <a:chOff x="3358412" y="3466996"/>
              <a:chExt cx="2363244" cy="139500"/>
            </a:xfrm>
          </p:grpSpPr>
          <p:sp>
            <p:nvSpPr>
              <p:cNvPr id="8056" name="Google Shape;8056;p71"/>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71"/>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71"/>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71"/>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71"/>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1" name="Google Shape;8061;p71"/>
            <p:cNvGrpSpPr/>
            <p:nvPr/>
          </p:nvGrpSpPr>
          <p:grpSpPr>
            <a:xfrm>
              <a:off x="3358412" y="3648507"/>
              <a:ext cx="2363244" cy="139500"/>
              <a:chOff x="3358412" y="3648507"/>
              <a:chExt cx="2363244" cy="139500"/>
            </a:xfrm>
          </p:grpSpPr>
          <p:sp>
            <p:nvSpPr>
              <p:cNvPr id="8062" name="Google Shape;8062;p71"/>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71"/>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71"/>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71"/>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71"/>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7" name="Google Shape;8067;p71"/>
            <p:cNvGrpSpPr/>
            <p:nvPr/>
          </p:nvGrpSpPr>
          <p:grpSpPr>
            <a:xfrm>
              <a:off x="3358412" y="3830018"/>
              <a:ext cx="2363244" cy="139500"/>
              <a:chOff x="3358412" y="3830018"/>
              <a:chExt cx="2363244" cy="139500"/>
            </a:xfrm>
          </p:grpSpPr>
          <p:sp>
            <p:nvSpPr>
              <p:cNvPr id="8068" name="Google Shape;8068;p71"/>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71"/>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71"/>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71"/>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71"/>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3" name="Google Shape;8073;p71"/>
            <p:cNvGrpSpPr/>
            <p:nvPr/>
          </p:nvGrpSpPr>
          <p:grpSpPr>
            <a:xfrm>
              <a:off x="3358399" y="4011514"/>
              <a:ext cx="2363377" cy="139537"/>
              <a:chOff x="3294800" y="4134603"/>
              <a:chExt cx="2638876" cy="152400"/>
            </a:xfrm>
          </p:grpSpPr>
          <p:sp>
            <p:nvSpPr>
              <p:cNvPr id="8074" name="Google Shape;8074;p71"/>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71"/>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71"/>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71"/>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71"/>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9" name="Google Shape;8079;p71"/>
            <p:cNvGrpSpPr/>
            <p:nvPr/>
          </p:nvGrpSpPr>
          <p:grpSpPr>
            <a:xfrm>
              <a:off x="3358399" y="4193010"/>
              <a:ext cx="2363377" cy="139537"/>
              <a:chOff x="3294800" y="4134603"/>
              <a:chExt cx="2638876" cy="152400"/>
            </a:xfrm>
          </p:grpSpPr>
          <p:sp>
            <p:nvSpPr>
              <p:cNvPr id="8080" name="Google Shape;8080;p71"/>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71"/>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71"/>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71"/>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71"/>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8085" name="Google Shape;8085;p71"/>
          <p:cNvGraphicFramePr/>
          <p:nvPr/>
        </p:nvGraphicFramePr>
        <p:xfrm>
          <a:off x="711463" y="2153834"/>
          <a:ext cx="3000000" cy="3000000"/>
        </p:xfrm>
        <a:graphic>
          <a:graphicData uri="http://schemas.openxmlformats.org/drawingml/2006/table">
            <a:tbl>
              <a:tblPr>
                <a:noFill/>
                <a:tableStyleId>{CE7BEFEA-9407-4046-9E4E-3BE32786EF03}</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8086" name="Google Shape;8086;p71"/>
          <p:cNvGrpSpPr/>
          <p:nvPr/>
        </p:nvGrpSpPr>
        <p:grpSpPr>
          <a:xfrm>
            <a:off x="4161132" y="2557649"/>
            <a:ext cx="1302095" cy="60959"/>
            <a:chOff x="3558802" y="4011427"/>
            <a:chExt cx="1866000" cy="111300"/>
          </a:xfrm>
        </p:grpSpPr>
        <p:sp>
          <p:nvSpPr>
            <p:cNvPr id="8087" name="Google Shape;8087;p71"/>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71"/>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9" name="Google Shape;8089;p71"/>
          <p:cNvGrpSpPr/>
          <p:nvPr/>
        </p:nvGrpSpPr>
        <p:grpSpPr>
          <a:xfrm>
            <a:off x="4706620" y="2839808"/>
            <a:ext cx="914340" cy="60959"/>
            <a:chOff x="3558802" y="4011427"/>
            <a:chExt cx="1866000" cy="111300"/>
          </a:xfrm>
        </p:grpSpPr>
        <p:sp>
          <p:nvSpPr>
            <p:cNvPr id="8090" name="Google Shape;8090;p71"/>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71"/>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2" name="Google Shape;8092;p71"/>
          <p:cNvGrpSpPr/>
          <p:nvPr/>
        </p:nvGrpSpPr>
        <p:grpSpPr>
          <a:xfrm>
            <a:off x="5871419" y="3167606"/>
            <a:ext cx="2522867" cy="1001454"/>
            <a:chOff x="1904318" y="789980"/>
            <a:chExt cx="1489472" cy="606868"/>
          </a:xfrm>
        </p:grpSpPr>
        <p:cxnSp>
          <p:nvCxnSpPr>
            <p:cNvPr id="8093" name="Google Shape;8093;p71"/>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094" name="Google Shape;8094;p71"/>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8095" name="Google Shape;8095;p71"/>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8096" name="Google Shape;8096;p71"/>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8097" name="Google Shape;8097;p71"/>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8098" name="Google Shape;8098;p71"/>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8099" name="Google Shape;8099;p71"/>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8100" name="Google Shape;8100;p71"/>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71"/>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71"/>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71"/>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71"/>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71"/>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71"/>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8107" name="Google Shape;8107;p71"/>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108" name="Google Shape;8108;p71"/>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109" name="Google Shape;8109;p71"/>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0" name="Google Shape;8110;p71"/>
          <p:cNvGrpSpPr/>
          <p:nvPr/>
        </p:nvGrpSpPr>
        <p:grpSpPr>
          <a:xfrm>
            <a:off x="3355824" y="951642"/>
            <a:ext cx="2363393" cy="1005865"/>
            <a:chOff x="3292400" y="1193188"/>
            <a:chExt cx="2615240" cy="1131075"/>
          </a:xfrm>
        </p:grpSpPr>
        <p:sp>
          <p:nvSpPr>
            <p:cNvPr id="8111" name="Google Shape;8111;p71"/>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12" name="Google Shape;8112;p71"/>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13" name="Google Shape;8113;p71"/>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8114" name="Google Shape;8114;p71"/>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8115" name="Google Shape;8115;p71"/>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8116" name="Google Shape;8116;p71"/>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8117" name="Google Shape;8117;p71"/>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8118" name="Google Shape;8118;p71"/>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8119" name="Google Shape;8119;p71"/>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8120" name="Google Shape;8120;p71"/>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8121" name="Google Shape;8121;p71"/>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122" name="Google Shape;8122;p71"/>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123" name="Google Shape;8123;p71"/>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124" name="Google Shape;8124;p71"/>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125" name="Google Shape;8125;p71"/>
            <p:cNvGrpSpPr/>
            <p:nvPr/>
          </p:nvGrpSpPr>
          <p:grpSpPr>
            <a:xfrm>
              <a:off x="3748438" y="1378608"/>
              <a:ext cx="2159202" cy="903971"/>
              <a:chOff x="1683525" y="2179850"/>
              <a:chExt cx="4519050" cy="2134525"/>
            </a:xfrm>
          </p:grpSpPr>
          <p:sp>
            <p:nvSpPr>
              <p:cNvPr id="8126" name="Google Shape;8126;p71"/>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27" name="Google Shape;8127;p71"/>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28" name="Google Shape;8128;p71"/>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29" name="Google Shape;8129;p71"/>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30" name="Google Shape;8130;p71"/>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31" name="Google Shape;8131;p71"/>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32" name="Google Shape;8132;p71"/>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33" name="Google Shape;8133;p71"/>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34" name="Google Shape;8134;p71"/>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35" name="Google Shape;8135;p71"/>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36" name="Google Shape;8136;p71"/>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8137" name="Google Shape;8137;p71"/>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36"/>
          <p:cNvSpPr txBox="1"/>
          <p:nvPr>
            <p:ph type="title"/>
          </p:nvPr>
        </p:nvSpPr>
        <p:spPr>
          <a:xfrm>
            <a:off x="1216475" y="1977150"/>
            <a:ext cx="5067600" cy="84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Statement</a:t>
            </a:r>
            <a:endParaRPr/>
          </a:p>
        </p:txBody>
      </p:sp>
      <p:sp>
        <p:nvSpPr>
          <p:cNvPr id="330" name="Google Shape;330;p36"/>
          <p:cNvSpPr txBox="1"/>
          <p:nvPr>
            <p:ph idx="1" type="subTitle"/>
          </p:nvPr>
        </p:nvSpPr>
        <p:spPr>
          <a:xfrm>
            <a:off x="1216475" y="2730750"/>
            <a:ext cx="5067600" cy="43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331" name="Google Shape;331;p36"/>
          <p:cNvSpPr txBox="1"/>
          <p:nvPr>
            <p:ph idx="2" type="title"/>
          </p:nvPr>
        </p:nvSpPr>
        <p:spPr>
          <a:xfrm>
            <a:off x="720000" y="533550"/>
            <a:ext cx="824400" cy="705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41" name="Shape 8141"/>
        <p:cNvGrpSpPr/>
        <p:nvPr/>
      </p:nvGrpSpPr>
      <p:grpSpPr>
        <a:xfrm>
          <a:off x="0" y="0"/>
          <a:ext cx="0" cy="0"/>
          <a:chOff x="0" y="0"/>
          <a:chExt cx="0" cy="0"/>
        </a:xfrm>
      </p:grpSpPr>
      <p:grpSp>
        <p:nvGrpSpPr>
          <p:cNvPr id="8142" name="Google Shape;8142;p72"/>
          <p:cNvGrpSpPr/>
          <p:nvPr/>
        </p:nvGrpSpPr>
        <p:grpSpPr>
          <a:xfrm>
            <a:off x="4796690" y="970938"/>
            <a:ext cx="745431" cy="718863"/>
            <a:chOff x="4249973" y="1201875"/>
            <a:chExt cx="1958568" cy="1888762"/>
          </a:xfrm>
        </p:grpSpPr>
        <p:sp>
          <p:nvSpPr>
            <p:cNvPr id="8143" name="Google Shape;8143;p72"/>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44" name="Google Shape;8144;p72"/>
            <p:cNvGrpSpPr/>
            <p:nvPr/>
          </p:nvGrpSpPr>
          <p:grpSpPr>
            <a:xfrm>
              <a:off x="5853086" y="1789142"/>
              <a:ext cx="355454" cy="1048099"/>
              <a:chOff x="5576108" y="2016725"/>
              <a:chExt cx="565200" cy="1666560"/>
            </a:xfrm>
          </p:grpSpPr>
          <p:sp>
            <p:nvSpPr>
              <p:cNvPr id="8145" name="Google Shape;8145;p72"/>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146" name="Google Shape;8146;p72"/>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7" name="Google Shape;8147;p72"/>
            <p:cNvGrpSpPr/>
            <p:nvPr/>
          </p:nvGrpSpPr>
          <p:grpSpPr>
            <a:xfrm>
              <a:off x="4869455" y="2691676"/>
              <a:ext cx="1013897" cy="398961"/>
              <a:chOff x="4012057" y="3451825"/>
              <a:chExt cx="1612175" cy="634379"/>
            </a:xfrm>
          </p:grpSpPr>
          <p:sp>
            <p:nvSpPr>
              <p:cNvPr id="8148" name="Google Shape;8148;p72"/>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149" name="Google Shape;8149;p72"/>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0" name="Google Shape;8150;p72"/>
            <p:cNvGrpSpPr/>
            <p:nvPr/>
          </p:nvGrpSpPr>
          <p:grpSpPr>
            <a:xfrm>
              <a:off x="4276937" y="2155961"/>
              <a:ext cx="651965" cy="891358"/>
              <a:chOff x="3069908" y="2599997"/>
              <a:chExt cx="1036675" cy="1417328"/>
            </a:xfrm>
          </p:grpSpPr>
          <p:sp>
            <p:nvSpPr>
              <p:cNvPr id="8151" name="Google Shape;8151;p72"/>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152" name="Google Shape;8152;p72"/>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3" name="Google Shape;8153;p72"/>
            <p:cNvGrpSpPr/>
            <p:nvPr/>
          </p:nvGrpSpPr>
          <p:grpSpPr>
            <a:xfrm>
              <a:off x="5054918" y="1201875"/>
              <a:ext cx="999548" cy="602711"/>
              <a:chOff x="4306958" y="1082925"/>
              <a:chExt cx="1589359" cy="958358"/>
            </a:xfrm>
          </p:grpSpPr>
          <p:sp>
            <p:nvSpPr>
              <p:cNvPr id="8154" name="Google Shape;8154;p72"/>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155" name="Google Shape;8155;p72"/>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6" name="Google Shape;8156;p72"/>
            <p:cNvGrpSpPr/>
            <p:nvPr/>
          </p:nvGrpSpPr>
          <p:grpSpPr>
            <a:xfrm>
              <a:off x="4249973" y="1303451"/>
              <a:ext cx="799317" cy="841334"/>
              <a:chOff x="3027033" y="1244439"/>
              <a:chExt cx="1270977" cy="1337786"/>
            </a:xfrm>
          </p:grpSpPr>
          <p:sp>
            <p:nvSpPr>
              <p:cNvPr id="8157" name="Google Shape;8157;p72"/>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8158" name="Google Shape;8158;p72"/>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59" name="Google Shape;8159;p72"/>
          <p:cNvGrpSpPr/>
          <p:nvPr/>
        </p:nvGrpSpPr>
        <p:grpSpPr>
          <a:xfrm>
            <a:off x="713063" y="1849388"/>
            <a:ext cx="761767" cy="729896"/>
            <a:chOff x="2657744" y="2337745"/>
            <a:chExt cx="832987" cy="798137"/>
          </a:xfrm>
        </p:grpSpPr>
        <p:sp>
          <p:nvSpPr>
            <p:cNvPr id="8160" name="Google Shape;8160;p72"/>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72"/>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72"/>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72"/>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72"/>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72"/>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6" name="Google Shape;8166;p72"/>
          <p:cNvGrpSpPr/>
          <p:nvPr/>
        </p:nvGrpSpPr>
        <p:grpSpPr>
          <a:xfrm>
            <a:off x="3224027" y="1852492"/>
            <a:ext cx="685569" cy="723689"/>
            <a:chOff x="3398134" y="2057650"/>
            <a:chExt cx="704087" cy="743236"/>
          </a:xfrm>
        </p:grpSpPr>
        <p:grpSp>
          <p:nvGrpSpPr>
            <p:cNvPr id="8167" name="Google Shape;8167;p72"/>
            <p:cNvGrpSpPr/>
            <p:nvPr/>
          </p:nvGrpSpPr>
          <p:grpSpPr>
            <a:xfrm>
              <a:off x="3398134" y="2290183"/>
              <a:ext cx="315181" cy="219781"/>
              <a:chOff x="3398134" y="2290183"/>
              <a:chExt cx="315181" cy="219781"/>
            </a:xfrm>
          </p:grpSpPr>
          <p:sp>
            <p:nvSpPr>
              <p:cNvPr id="8168" name="Google Shape;8168;p72"/>
              <p:cNvSpPr/>
              <p:nvPr/>
            </p:nvSpPr>
            <p:spPr>
              <a:xfrm>
                <a:off x="3493534" y="2290183"/>
                <a:ext cx="219781" cy="219781"/>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169" name="Google Shape;8169;p72"/>
              <p:cNvCxnSpPr>
                <a:stCxn id="8168" idx="2"/>
              </p:cNvCxnSpPr>
              <p:nvPr/>
            </p:nvCxnSpPr>
            <p:spPr>
              <a:xfrm rot="10800000">
                <a:off x="3398134" y="240007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8170" name="Google Shape;8170;p72"/>
            <p:cNvGrpSpPr/>
            <p:nvPr/>
          </p:nvGrpSpPr>
          <p:grpSpPr>
            <a:xfrm>
              <a:off x="3547823" y="2467358"/>
              <a:ext cx="219781" cy="333527"/>
              <a:chOff x="3547823" y="2467358"/>
              <a:chExt cx="219781" cy="333527"/>
            </a:xfrm>
          </p:grpSpPr>
          <p:sp>
            <p:nvSpPr>
              <p:cNvPr id="8171" name="Google Shape;8171;p72"/>
              <p:cNvSpPr/>
              <p:nvPr/>
            </p:nvSpPr>
            <p:spPr>
              <a:xfrm>
                <a:off x="3547823" y="2467358"/>
                <a:ext cx="219781" cy="219781"/>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172" name="Google Shape;8172;p72"/>
              <p:cNvCxnSpPr/>
              <p:nvPr/>
            </p:nvCxnSpPr>
            <p:spPr>
              <a:xfrm rot="10800000">
                <a:off x="3657701" y="2687080"/>
                <a:ext cx="0" cy="113805"/>
              </a:xfrm>
              <a:prstGeom prst="straightConnector1">
                <a:avLst/>
              </a:prstGeom>
              <a:noFill/>
              <a:ln cap="flat" cmpd="sng" w="9525">
                <a:solidFill>
                  <a:srgbClr val="5F7D95"/>
                </a:solidFill>
                <a:prstDash val="solid"/>
                <a:round/>
                <a:headEnd len="med" w="med" type="none"/>
                <a:tailEnd len="med" w="med" type="none"/>
              </a:ln>
            </p:spPr>
          </p:cxnSp>
        </p:grpSp>
        <p:grpSp>
          <p:nvGrpSpPr>
            <p:cNvPr id="8173" name="Google Shape;8173;p72"/>
            <p:cNvGrpSpPr/>
            <p:nvPr/>
          </p:nvGrpSpPr>
          <p:grpSpPr>
            <a:xfrm>
              <a:off x="3734138" y="2467358"/>
              <a:ext cx="219781" cy="333527"/>
              <a:chOff x="3734138" y="2467358"/>
              <a:chExt cx="219781" cy="333527"/>
            </a:xfrm>
          </p:grpSpPr>
          <p:sp>
            <p:nvSpPr>
              <p:cNvPr id="8174" name="Google Shape;8174;p72"/>
              <p:cNvSpPr/>
              <p:nvPr/>
            </p:nvSpPr>
            <p:spPr>
              <a:xfrm>
                <a:off x="3734138" y="2467358"/>
                <a:ext cx="219781" cy="219781"/>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175" name="Google Shape;8175;p72"/>
              <p:cNvCxnSpPr/>
              <p:nvPr/>
            </p:nvCxnSpPr>
            <p:spPr>
              <a:xfrm rot="10800000">
                <a:off x="3844020" y="2687080"/>
                <a:ext cx="0" cy="113805"/>
              </a:xfrm>
              <a:prstGeom prst="straightConnector1">
                <a:avLst/>
              </a:prstGeom>
              <a:noFill/>
              <a:ln cap="flat" cmpd="sng" w="9525">
                <a:solidFill>
                  <a:srgbClr val="869FB2"/>
                </a:solidFill>
                <a:prstDash val="solid"/>
                <a:round/>
                <a:headEnd len="med" w="med" type="none"/>
                <a:tailEnd len="med" w="med" type="none"/>
              </a:ln>
            </p:spPr>
          </p:cxnSp>
        </p:grpSp>
        <p:grpSp>
          <p:nvGrpSpPr>
            <p:cNvPr id="8176" name="Google Shape;8176;p72"/>
            <p:cNvGrpSpPr/>
            <p:nvPr/>
          </p:nvGrpSpPr>
          <p:grpSpPr>
            <a:xfrm>
              <a:off x="3787560" y="2288011"/>
              <a:ext cx="314661" cy="219781"/>
              <a:chOff x="3787560" y="2288011"/>
              <a:chExt cx="314661" cy="219781"/>
            </a:xfrm>
          </p:grpSpPr>
          <p:sp>
            <p:nvSpPr>
              <p:cNvPr id="8177" name="Google Shape;8177;p72"/>
              <p:cNvSpPr/>
              <p:nvPr/>
            </p:nvSpPr>
            <p:spPr>
              <a:xfrm>
                <a:off x="3787560" y="2288011"/>
                <a:ext cx="219781" cy="219781"/>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8178" name="Google Shape;8178;p72"/>
              <p:cNvCxnSpPr/>
              <p:nvPr/>
            </p:nvCxnSpPr>
            <p:spPr>
              <a:xfrm rot="10800000">
                <a:off x="4007279" y="2400064"/>
                <a:ext cx="94942" cy="0"/>
              </a:xfrm>
              <a:prstGeom prst="straightConnector1">
                <a:avLst/>
              </a:prstGeom>
              <a:noFill/>
              <a:ln cap="flat" cmpd="sng" w="9525">
                <a:solidFill>
                  <a:srgbClr val="A5B7C6"/>
                </a:solidFill>
                <a:prstDash val="solid"/>
                <a:round/>
                <a:headEnd len="med" w="med" type="none"/>
                <a:tailEnd len="med" w="med" type="none"/>
              </a:ln>
            </p:spPr>
          </p:cxnSp>
        </p:grpSp>
        <p:grpSp>
          <p:nvGrpSpPr>
            <p:cNvPr id="8179" name="Google Shape;8179;p72"/>
            <p:cNvGrpSpPr/>
            <p:nvPr/>
          </p:nvGrpSpPr>
          <p:grpSpPr>
            <a:xfrm>
              <a:off x="3637290" y="2057650"/>
              <a:ext cx="219781" cy="335485"/>
              <a:chOff x="3637290" y="2057650"/>
              <a:chExt cx="219781" cy="335485"/>
            </a:xfrm>
          </p:grpSpPr>
          <p:sp>
            <p:nvSpPr>
              <p:cNvPr id="8180" name="Google Shape;8180;p72"/>
              <p:cNvSpPr/>
              <p:nvPr/>
            </p:nvSpPr>
            <p:spPr>
              <a:xfrm>
                <a:off x="3637290" y="2173354"/>
                <a:ext cx="219781" cy="219781"/>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8181" name="Google Shape;8181;p72"/>
              <p:cNvCxnSpPr/>
              <p:nvPr/>
            </p:nvCxnSpPr>
            <p:spPr>
              <a:xfrm rot="10800000">
                <a:off x="3747169" y="2057650"/>
                <a:ext cx="0" cy="113805"/>
              </a:xfrm>
              <a:prstGeom prst="straightConnector1">
                <a:avLst/>
              </a:prstGeom>
              <a:noFill/>
              <a:ln cap="flat" cmpd="sng" w="9525">
                <a:solidFill>
                  <a:srgbClr val="BAC8D3"/>
                </a:solidFill>
                <a:prstDash val="solid"/>
                <a:round/>
                <a:headEnd len="med" w="med" type="none"/>
                <a:tailEnd len="med" w="med" type="none"/>
              </a:ln>
            </p:spPr>
          </p:cxnSp>
        </p:grpSp>
      </p:grpSp>
      <p:grpSp>
        <p:nvGrpSpPr>
          <p:cNvPr id="8182" name="Google Shape;8182;p72"/>
          <p:cNvGrpSpPr/>
          <p:nvPr/>
        </p:nvGrpSpPr>
        <p:grpSpPr>
          <a:xfrm>
            <a:off x="4899249" y="1859290"/>
            <a:ext cx="710255" cy="710092"/>
            <a:chOff x="5007123" y="2079403"/>
            <a:chExt cx="687698" cy="687541"/>
          </a:xfrm>
        </p:grpSpPr>
        <p:sp>
          <p:nvSpPr>
            <p:cNvPr id="8183" name="Google Shape;8183;p72"/>
            <p:cNvSpPr/>
            <p:nvPr/>
          </p:nvSpPr>
          <p:spPr>
            <a:xfrm>
              <a:off x="5007123" y="2079403"/>
              <a:ext cx="687698" cy="687541"/>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72"/>
            <p:cNvSpPr/>
            <p:nvPr/>
          </p:nvSpPr>
          <p:spPr>
            <a:xfrm>
              <a:off x="5069448" y="2141702"/>
              <a:ext cx="563048" cy="562943"/>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72"/>
            <p:cNvSpPr/>
            <p:nvPr/>
          </p:nvSpPr>
          <p:spPr>
            <a:xfrm>
              <a:off x="5146403" y="2218605"/>
              <a:ext cx="409137" cy="409137"/>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72"/>
            <p:cNvSpPr/>
            <p:nvPr/>
          </p:nvSpPr>
          <p:spPr>
            <a:xfrm>
              <a:off x="5221891" y="2294066"/>
              <a:ext cx="258162" cy="258215"/>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7" name="Google Shape;8187;p72"/>
          <p:cNvGrpSpPr/>
          <p:nvPr/>
        </p:nvGrpSpPr>
        <p:grpSpPr>
          <a:xfrm>
            <a:off x="5708687" y="1853796"/>
            <a:ext cx="721079" cy="721079"/>
            <a:chOff x="5797446" y="2063053"/>
            <a:chExt cx="698179" cy="698179"/>
          </a:xfrm>
        </p:grpSpPr>
        <p:sp>
          <p:nvSpPr>
            <p:cNvPr id="8188" name="Google Shape;8188;p72"/>
            <p:cNvSpPr/>
            <p:nvPr/>
          </p:nvSpPr>
          <p:spPr>
            <a:xfrm>
              <a:off x="5797446" y="2063053"/>
              <a:ext cx="698179" cy="698179"/>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72"/>
            <p:cNvSpPr/>
            <p:nvPr/>
          </p:nvSpPr>
          <p:spPr>
            <a:xfrm>
              <a:off x="5872067" y="2212295"/>
              <a:ext cx="548937" cy="548937"/>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72"/>
            <p:cNvSpPr/>
            <p:nvPr/>
          </p:nvSpPr>
          <p:spPr>
            <a:xfrm>
              <a:off x="5921353" y="2310867"/>
              <a:ext cx="450365" cy="450365"/>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72"/>
            <p:cNvSpPr/>
            <p:nvPr/>
          </p:nvSpPr>
          <p:spPr>
            <a:xfrm>
              <a:off x="5967936" y="2404033"/>
              <a:ext cx="357199" cy="357199"/>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2" name="Google Shape;8192;p72"/>
          <p:cNvGrpSpPr/>
          <p:nvPr/>
        </p:nvGrpSpPr>
        <p:grpSpPr>
          <a:xfrm>
            <a:off x="8153834" y="3499401"/>
            <a:ext cx="280576" cy="673160"/>
            <a:chOff x="8075075" y="3754290"/>
            <a:chExt cx="255604" cy="613190"/>
          </a:xfrm>
        </p:grpSpPr>
        <p:grpSp>
          <p:nvGrpSpPr>
            <p:cNvPr id="8193" name="Google Shape;8193;p72"/>
            <p:cNvGrpSpPr/>
            <p:nvPr/>
          </p:nvGrpSpPr>
          <p:grpSpPr>
            <a:xfrm>
              <a:off x="8075075" y="3754290"/>
              <a:ext cx="255604" cy="613190"/>
              <a:chOff x="8075075" y="3754290"/>
              <a:chExt cx="255604" cy="613190"/>
            </a:xfrm>
          </p:grpSpPr>
          <p:sp>
            <p:nvSpPr>
              <p:cNvPr id="8194" name="Google Shape;8194;p72"/>
              <p:cNvSpPr/>
              <p:nvPr/>
            </p:nvSpPr>
            <p:spPr>
              <a:xfrm>
                <a:off x="8075075" y="4252967"/>
                <a:ext cx="255604" cy="114513"/>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72"/>
              <p:cNvSpPr/>
              <p:nvPr/>
            </p:nvSpPr>
            <p:spPr>
              <a:xfrm>
                <a:off x="8075075" y="3754290"/>
                <a:ext cx="255604" cy="498698"/>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96" name="Google Shape;8196;p72"/>
            <p:cNvSpPr/>
            <p:nvPr/>
          </p:nvSpPr>
          <p:spPr>
            <a:xfrm>
              <a:off x="8107762" y="3782257"/>
              <a:ext cx="190275" cy="190275"/>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7" name="Google Shape;8197;p72"/>
          <p:cNvGrpSpPr/>
          <p:nvPr/>
        </p:nvGrpSpPr>
        <p:grpSpPr>
          <a:xfrm>
            <a:off x="5270892" y="3488198"/>
            <a:ext cx="470352" cy="683745"/>
            <a:chOff x="1697726" y="3244179"/>
            <a:chExt cx="788124" cy="1146069"/>
          </a:xfrm>
        </p:grpSpPr>
        <p:sp>
          <p:nvSpPr>
            <p:cNvPr id="8198" name="Google Shape;8198;p72"/>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72"/>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00" name="Google Shape;8200;p72"/>
          <p:cNvSpPr/>
          <p:nvPr/>
        </p:nvSpPr>
        <p:spPr>
          <a:xfrm>
            <a:off x="8128357" y="3402200"/>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01" name="Google Shape;8201;p72"/>
          <p:cNvGrpSpPr/>
          <p:nvPr/>
        </p:nvGrpSpPr>
        <p:grpSpPr>
          <a:xfrm>
            <a:off x="5892043" y="3499400"/>
            <a:ext cx="293891" cy="293845"/>
            <a:chOff x="6134814" y="3754290"/>
            <a:chExt cx="293891" cy="293845"/>
          </a:xfrm>
        </p:grpSpPr>
        <p:sp>
          <p:nvSpPr>
            <p:cNvPr id="8202" name="Google Shape;8202;p72"/>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72"/>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4" name="Google Shape;8204;p72"/>
          <p:cNvGrpSpPr/>
          <p:nvPr/>
        </p:nvGrpSpPr>
        <p:grpSpPr>
          <a:xfrm>
            <a:off x="5892043" y="3878071"/>
            <a:ext cx="293891" cy="293891"/>
            <a:chOff x="6134814" y="4086186"/>
            <a:chExt cx="293891" cy="293891"/>
          </a:xfrm>
        </p:grpSpPr>
        <p:sp>
          <p:nvSpPr>
            <p:cNvPr id="8205" name="Google Shape;8205;p72"/>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72"/>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07" name="Google Shape;8207;p72"/>
          <p:cNvSpPr/>
          <p:nvPr/>
        </p:nvSpPr>
        <p:spPr>
          <a:xfrm>
            <a:off x="6930470" y="3498597"/>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72"/>
          <p:cNvSpPr/>
          <p:nvPr/>
        </p:nvSpPr>
        <p:spPr>
          <a:xfrm rot="10800000">
            <a:off x="6336732" y="3496335"/>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09" name="Google Shape;8209;p72"/>
          <p:cNvGrpSpPr/>
          <p:nvPr/>
        </p:nvGrpSpPr>
        <p:grpSpPr>
          <a:xfrm>
            <a:off x="7817018" y="2706764"/>
            <a:ext cx="622883" cy="621944"/>
            <a:chOff x="1187048" y="238125"/>
            <a:chExt cx="5256397" cy="5248476"/>
          </a:xfrm>
        </p:grpSpPr>
        <p:sp>
          <p:nvSpPr>
            <p:cNvPr id="8210" name="Google Shape;8210;p72"/>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72"/>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72"/>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72"/>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4" name="Google Shape;8214;p72"/>
          <p:cNvGrpSpPr/>
          <p:nvPr/>
        </p:nvGrpSpPr>
        <p:grpSpPr>
          <a:xfrm>
            <a:off x="2274123" y="2716372"/>
            <a:ext cx="1310987" cy="612407"/>
            <a:chOff x="238125" y="1188750"/>
            <a:chExt cx="7140450" cy="3335550"/>
          </a:xfrm>
        </p:grpSpPr>
        <p:sp>
          <p:nvSpPr>
            <p:cNvPr id="8215" name="Google Shape;8215;p72"/>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72"/>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72"/>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72"/>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72"/>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0" name="Google Shape;8220;p72"/>
          <p:cNvGrpSpPr/>
          <p:nvPr/>
        </p:nvGrpSpPr>
        <p:grpSpPr>
          <a:xfrm>
            <a:off x="6599995" y="2706927"/>
            <a:ext cx="1110299" cy="621702"/>
            <a:chOff x="238125" y="1335475"/>
            <a:chExt cx="5418735" cy="3034175"/>
          </a:xfrm>
        </p:grpSpPr>
        <p:sp>
          <p:nvSpPr>
            <p:cNvPr id="8221" name="Google Shape;8221;p72"/>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72"/>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72"/>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4" name="Google Shape;8224;p72"/>
          <p:cNvGrpSpPr/>
          <p:nvPr/>
        </p:nvGrpSpPr>
        <p:grpSpPr>
          <a:xfrm>
            <a:off x="5416490" y="2703824"/>
            <a:ext cx="1076781" cy="624726"/>
            <a:chOff x="5357937" y="2910889"/>
            <a:chExt cx="1100103" cy="638322"/>
          </a:xfrm>
        </p:grpSpPr>
        <p:grpSp>
          <p:nvGrpSpPr>
            <p:cNvPr id="8225" name="Google Shape;8225;p72"/>
            <p:cNvGrpSpPr/>
            <p:nvPr/>
          </p:nvGrpSpPr>
          <p:grpSpPr>
            <a:xfrm>
              <a:off x="5929791" y="3263088"/>
              <a:ext cx="528250" cy="286122"/>
              <a:chOff x="5929791" y="3263088"/>
              <a:chExt cx="528250" cy="286122"/>
            </a:xfrm>
          </p:grpSpPr>
          <p:sp>
            <p:nvSpPr>
              <p:cNvPr id="8226" name="Google Shape;8226;p72"/>
              <p:cNvSpPr/>
              <p:nvPr/>
            </p:nvSpPr>
            <p:spPr>
              <a:xfrm>
                <a:off x="5929791" y="3263088"/>
                <a:ext cx="330335" cy="28612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227" name="Google Shape;8227;p72"/>
              <p:cNvSpPr/>
              <p:nvPr/>
            </p:nvSpPr>
            <p:spPr>
              <a:xfrm>
                <a:off x="6247886" y="3331025"/>
                <a:ext cx="210154" cy="216576"/>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228" name="Google Shape;8228;p72"/>
            <p:cNvGrpSpPr/>
            <p:nvPr/>
          </p:nvGrpSpPr>
          <p:grpSpPr>
            <a:xfrm>
              <a:off x="5357937" y="3263089"/>
              <a:ext cx="529488" cy="286122"/>
              <a:chOff x="5357937" y="3263089"/>
              <a:chExt cx="529488" cy="286122"/>
            </a:xfrm>
          </p:grpSpPr>
          <p:sp>
            <p:nvSpPr>
              <p:cNvPr id="8229" name="Google Shape;8229;p72"/>
              <p:cNvSpPr/>
              <p:nvPr/>
            </p:nvSpPr>
            <p:spPr>
              <a:xfrm>
                <a:off x="5557090" y="3263089"/>
                <a:ext cx="330335" cy="28612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230" name="Google Shape;8230;p72"/>
              <p:cNvSpPr/>
              <p:nvPr/>
            </p:nvSpPr>
            <p:spPr>
              <a:xfrm flipH="1">
                <a:off x="5357937" y="3332559"/>
                <a:ext cx="210154" cy="216576"/>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231" name="Google Shape;8231;p72"/>
            <p:cNvGrpSpPr/>
            <p:nvPr/>
          </p:nvGrpSpPr>
          <p:grpSpPr>
            <a:xfrm>
              <a:off x="5550335" y="2910889"/>
              <a:ext cx="523962" cy="611903"/>
              <a:chOff x="5550335" y="2910889"/>
              <a:chExt cx="523962" cy="611903"/>
            </a:xfrm>
          </p:grpSpPr>
          <p:sp>
            <p:nvSpPr>
              <p:cNvPr id="8232" name="Google Shape;8232;p72"/>
              <p:cNvSpPr/>
              <p:nvPr/>
            </p:nvSpPr>
            <p:spPr>
              <a:xfrm>
                <a:off x="5743962" y="3236669"/>
                <a:ext cx="330335" cy="28612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233" name="Google Shape;8233;p72"/>
              <p:cNvSpPr/>
              <p:nvPr/>
            </p:nvSpPr>
            <p:spPr>
              <a:xfrm flipH="1">
                <a:off x="5550335" y="2910889"/>
                <a:ext cx="210154" cy="327506"/>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8234" name="Google Shape;8234;p72"/>
            <p:cNvGrpSpPr/>
            <p:nvPr/>
          </p:nvGrpSpPr>
          <p:grpSpPr>
            <a:xfrm>
              <a:off x="5743962" y="2919100"/>
              <a:ext cx="624099" cy="286122"/>
              <a:chOff x="5743962" y="2919100"/>
              <a:chExt cx="624099" cy="286122"/>
            </a:xfrm>
          </p:grpSpPr>
          <p:sp>
            <p:nvSpPr>
              <p:cNvPr id="8235" name="Google Shape;8235;p72"/>
              <p:cNvSpPr/>
              <p:nvPr/>
            </p:nvSpPr>
            <p:spPr>
              <a:xfrm>
                <a:off x="5743962" y="2919100"/>
                <a:ext cx="330335" cy="28612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8236" name="Google Shape;8236;p72"/>
              <p:cNvSpPr/>
              <p:nvPr/>
            </p:nvSpPr>
            <p:spPr>
              <a:xfrm>
                <a:off x="6060335" y="2920591"/>
                <a:ext cx="307725" cy="283486"/>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8237" name="Google Shape;8237;p72"/>
          <p:cNvGrpSpPr/>
          <p:nvPr/>
        </p:nvGrpSpPr>
        <p:grpSpPr>
          <a:xfrm>
            <a:off x="7568868" y="1854536"/>
            <a:ext cx="874976" cy="719600"/>
            <a:chOff x="7608988" y="2093194"/>
            <a:chExt cx="817276" cy="672147"/>
          </a:xfrm>
        </p:grpSpPr>
        <p:cxnSp>
          <p:nvCxnSpPr>
            <p:cNvPr id="8238" name="Google Shape;8238;p72"/>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239" name="Google Shape;8239;p72"/>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240" name="Google Shape;8240;p72"/>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241" name="Google Shape;8241;p72"/>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8242" name="Google Shape;8242;p72"/>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8243" name="Google Shape;8243;p72"/>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8244" name="Google Shape;8244;p72"/>
            <p:cNvGrpSpPr/>
            <p:nvPr/>
          </p:nvGrpSpPr>
          <p:grpSpPr>
            <a:xfrm>
              <a:off x="7721175" y="2093194"/>
              <a:ext cx="599587" cy="623846"/>
              <a:chOff x="7721175" y="2093194"/>
              <a:chExt cx="599587" cy="623846"/>
            </a:xfrm>
          </p:grpSpPr>
          <p:grpSp>
            <p:nvGrpSpPr>
              <p:cNvPr id="8245" name="Google Shape;8245;p72"/>
              <p:cNvGrpSpPr/>
              <p:nvPr/>
            </p:nvGrpSpPr>
            <p:grpSpPr>
              <a:xfrm>
                <a:off x="7721175" y="2093194"/>
                <a:ext cx="291605" cy="623846"/>
                <a:chOff x="9405575" y="2061418"/>
                <a:chExt cx="291605" cy="623846"/>
              </a:xfrm>
            </p:grpSpPr>
            <p:sp>
              <p:nvSpPr>
                <p:cNvPr id="8246" name="Google Shape;8246;p72"/>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72"/>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72"/>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72"/>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72"/>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72"/>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72"/>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3" name="Google Shape;8253;p72"/>
              <p:cNvGrpSpPr/>
              <p:nvPr/>
            </p:nvGrpSpPr>
            <p:grpSpPr>
              <a:xfrm flipH="1">
                <a:off x="8029157" y="2093194"/>
                <a:ext cx="291605" cy="623846"/>
                <a:chOff x="9405575" y="2061418"/>
                <a:chExt cx="291605" cy="623846"/>
              </a:xfrm>
            </p:grpSpPr>
            <p:sp>
              <p:nvSpPr>
                <p:cNvPr id="8254" name="Google Shape;8254;p72"/>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72"/>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72"/>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72"/>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72"/>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72"/>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72"/>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261" name="Google Shape;8261;p72"/>
          <p:cNvGrpSpPr/>
          <p:nvPr/>
        </p:nvGrpSpPr>
        <p:grpSpPr>
          <a:xfrm>
            <a:off x="4013304" y="970938"/>
            <a:ext cx="712557" cy="785901"/>
            <a:chOff x="4206459" y="1191441"/>
            <a:chExt cx="712557" cy="785901"/>
          </a:xfrm>
        </p:grpSpPr>
        <p:sp>
          <p:nvSpPr>
            <p:cNvPr id="8262" name="Google Shape;8262;p72"/>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72"/>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72"/>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72"/>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66" name="Google Shape;8266;p72"/>
            <p:cNvGrpSpPr/>
            <p:nvPr/>
          </p:nvGrpSpPr>
          <p:grpSpPr>
            <a:xfrm>
              <a:off x="4644280" y="1290523"/>
              <a:ext cx="143716" cy="29463"/>
              <a:chOff x="4644280" y="1290523"/>
              <a:chExt cx="143716" cy="29463"/>
            </a:xfrm>
          </p:grpSpPr>
          <p:sp>
            <p:nvSpPr>
              <p:cNvPr id="8267" name="Google Shape;8267;p72"/>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72"/>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72"/>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72"/>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1" name="Google Shape;8271;p72"/>
            <p:cNvGrpSpPr/>
            <p:nvPr/>
          </p:nvGrpSpPr>
          <p:grpSpPr>
            <a:xfrm>
              <a:off x="4356567" y="1191441"/>
              <a:ext cx="143690" cy="29488"/>
              <a:chOff x="4356567" y="1191441"/>
              <a:chExt cx="143690" cy="29488"/>
            </a:xfrm>
          </p:grpSpPr>
          <p:sp>
            <p:nvSpPr>
              <p:cNvPr id="8272" name="Google Shape;8272;p72"/>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72"/>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72"/>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72"/>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6" name="Google Shape;8276;p72"/>
            <p:cNvGrpSpPr/>
            <p:nvPr/>
          </p:nvGrpSpPr>
          <p:grpSpPr>
            <a:xfrm>
              <a:off x="4339009" y="1863727"/>
              <a:ext cx="143703" cy="29476"/>
              <a:chOff x="4339009" y="1863727"/>
              <a:chExt cx="143703" cy="29476"/>
            </a:xfrm>
          </p:grpSpPr>
          <p:sp>
            <p:nvSpPr>
              <p:cNvPr id="8277" name="Google Shape;8277;p72"/>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72"/>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72"/>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72"/>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1" name="Google Shape;8281;p72"/>
            <p:cNvGrpSpPr/>
            <p:nvPr/>
          </p:nvGrpSpPr>
          <p:grpSpPr>
            <a:xfrm>
              <a:off x="4206459" y="1607315"/>
              <a:ext cx="29539" cy="142899"/>
              <a:chOff x="4206459" y="1607315"/>
              <a:chExt cx="29539" cy="142899"/>
            </a:xfrm>
          </p:grpSpPr>
          <p:sp>
            <p:nvSpPr>
              <p:cNvPr id="8282" name="Google Shape;8282;p72"/>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72"/>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72"/>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72"/>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86" name="Google Shape;8286;p72"/>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72"/>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72"/>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72"/>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90" name="Google Shape;8290;p72"/>
            <p:cNvGrpSpPr/>
            <p:nvPr/>
          </p:nvGrpSpPr>
          <p:grpSpPr>
            <a:xfrm>
              <a:off x="4889463" y="1423737"/>
              <a:ext cx="29552" cy="142899"/>
              <a:chOff x="4889463" y="1423737"/>
              <a:chExt cx="29552" cy="142899"/>
            </a:xfrm>
          </p:grpSpPr>
          <p:sp>
            <p:nvSpPr>
              <p:cNvPr id="8291" name="Google Shape;8291;p72"/>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72"/>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72"/>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72"/>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5" name="Google Shape;8295;p72"/>
            <p:cNvGrpSpPr/>
            <p:nvPr/>
          </p:nvGrpSpPr>
          <p:grpSpPr>
            <a:xfrm>
              <a:off x="4771663" y="1876896"/>
              <a:ext cx="108651" cy="100447"/>
              <a:chOff x="4771663" y="1876896"/>
              <a:chExt cx="108651" cy="100447"/>
            </a:xfrm>
          </p:grpSpPr>
          <p:sp>
            <p:nvSpPr>
              <p:cNvPr id="8296" name="Google Shape;8296;p72"/>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72"/>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72"/>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72"/>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00" name="Google Shape;8300;p72"/>
          <p:cNvGrpSpPr/>
          <p:nvPr/>
        </p:nvGrpSpPr>
        <p:grpSpPr>
          <a:xfrm>
            <a:off x="4008780" y="1854161"/>
            <a:ext cx="791287" cy="720350"/>
            <a:chOff x="267375" y="1071875"/>
            <a:chExt cx="470500" cy="428550"/>
          </a:xfrm>
        </p:grpSpPr>
        <p:sp>
          <p:nvSpPr>
            <p:cNvPr id="8301" name="Google Shape;8301;p72"/>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72"/>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72"/>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72"/>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72"/>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72"/>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72"/>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72"/>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9" name="Google Shape;8309;p72"/>
          <p:cNvGrpSpPr/>
          <p:nvPr/>
        </p:nvGrpSpPr>
        <p:grpSpPr>
          <a:xfrm>
            <a:off x="709275" y="3498791"/>
            <a:ext cx="1408444" cy="673166"/>
            <a:chOff x="712664" y="3693287"/>
            <a:chExt cx="1460738" cy="698160"/>
          </a:xfrm>
        </p:grpSpPr>
        <p:grpSp>
          <p:nvGrpSpPr>
            <p:cNvPr id="8310" name="Google Shape;8310;p72"/>
            <p:cNvGrpSpPr/>
            <p:nvPr/>
          </p:nvGrpSpPr>
          <p:grpSpPr>
            <a:xfrm>
              <a:off x="1380079" y="4133090"/>
              <a:ext cx="234048" cy="258099"/>
              <a:chOff x="1380079" y="4133090"/>
              <a:chExt cx="234048" cy="258099"/>
            </a:xfrm>
          </p:grpSpPr>
          <p:sp>
            <p:nvSpPr>
              <p:cNvPr id="8311" name="Google Shape;8311;p72"/>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72"/>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72"/>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4" name="Google Shape;8314;p72"/>
            <p:cNvGrpSpPr/>
            <p:nvPr/>
          </p:nvGrpSpPr>
          <p:grpSpPr>
            <a:xfrm>
              <a:off x="884610" y="3864082"/>
              <a:ext cx="1118583" cy="527293"/>
              <a:chOff x="890961" y="3865463"/>
              <a:chExt cx="1115237" cy="525715"/>
            </a:xfrm>
          </p:grpSpPr>
          <p:sp>
            <p:nvSpPr>
              <p:cNvPr id="8315" name="Google Shape;8315;p72"/>
              <p:cNvSpPr/>
              <p:nvPr/>
            </p:nvSpPr>
            <p:spPr>
              <a:xfrm>
                <a:off x="1070568" y="3865463"/>
                <a:ext cx="756508" cy="33008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72"/>
              <p:cNvSpPr/>
              <p:nvPr/>
            </p:nvSpPr>
            <p:spPr>
              <a:xfrm>
                <a:off x="890961" y="4013171"/>
                <a:ext cx="362022" cy="378007"/>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72"/>
              <p:cNvSpPr/>
              <p:nvPr/>
            </p:nvSpPr>
            <p:spPr>
              <a:xfrm>
                <a:off x="1645508" y="4013554"/>
                <a:ext cx="360690" cy="377624"/>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8" name="Google Shape;8318;p72"/>
            <p:cNvGrpSpPr/>
            <p:nvPr/>
          </p:nvGrpSpPr>
          <p:grpSpPr>
            <a:xfrm>
              <a:off x="712664" y="3693287"/>
              <a:ext cx="1460738" cy="698160"/>
              <a:chOff x="712664" y="3693025"/>
              <a:chExt cx="1460738" cy="698160"/>
            </a:xfrm>
          </p:grpSpPr>
          <p:sp>
            <p:nvSpPr>
              <p:cNvPr id="8319" name="Google Shape;8319;p72"/>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72"/>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72"/>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72"/>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72"/>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72"/>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25" name="Google Shape;8325;p72"/>
          <p:cNvGrpSpPr/>
          <p:nvPr/>
        </p:nvGrpSpPr>
        <p:grpSpPr>
          <a:xfrm>
            <a:off x="3146990" y="970938"/>
            <a:ext cx="795485" cy="738831"/>
            <a:chOff x="3348603" y="1236445"/>
            <a:chExt cx="749256" cy="695894"/>
          </a:xfrm>
        </p:grpSpPr>
        <p:grpSp>
          <p:nvGrpSpPr>
            <p:cNvPr id="8326" name="Google Shape;8326;p72"/>
            <p:cNvGrpSpPr/>
            <p:nvPr/>
          </p:nvGrpSpPr>
          <p:grpSpPr>
            <a:xfrm>
              <a:off x="3583779" y="1236445"/>
              <a:ext cx="293795" cy="285811"/>
              <a:chOff x="3750225" y="1774000"/>
              <a:chExt cx="149575" cy="145525"/>
            </a:xfrm>
          </p:grpSpPr>
          <p:sp>
            <p:nvSpPr>
              <p:cNvPr id="8327" name="Google Shape;8327;p72"/>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72"/>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9" name="Google Shape;8329;p72"/>
            <p:cNvGrpSpPr/>
            <p:nvPr/>
          </p:nvGrpSpPr>
          <p:grpSpPr>
            <a:xfrm>
              <a:off x="3775534" y="1462599"/>
              <a:ext cx="322325" cy="285958"/>
              <a:chOff x="3847850" y="1889150"/>
              <a:chExt cx="164100" cy="145600"/>
            </a:xfrm>
          </p:grpSpPr>
          <p:sp>
            <p:nvSpPr>
              <p:cNvPr id="8330" name="Google Shape;8330;p72"/>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72"/>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2" name="Google Shape;8332;p72"/>
            <p:cNvGrpSpPr/>
            <p:nvPr/>
          </p:nvGrpSpPr>
          <p:grpSpPr>
            <a:xfrm>
              <a:off x="3545329" y="1646528"/>
              <a:ext cx="293746" cy="285811"/>
              <a:chOff x="3730650" y="1982800"/>
              <a:chExt cx="149550" cy="145525"/>
            </a:xfrm>
          </p:grpSpPr>
          <p:sp>
            <p:nvSpPr>
              <p:cNvPr id="8333" name="Google Shape;8333;p72"/>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72"/>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5" name="Google Shape;8335;p72"/>
            <p:cNvGrpSpPr/>
            <p:nvPr/>
          </p:nvGrpSpPr>
          <p:grpSpPr>
            <a:xfrm>
              <a:off x="3348603" y="1415046"/>
              <a:ext cx="294384" cy="284387"/>
              <a:chOff x="3630494" y="1864938"/>
              <a:chExt cx="149875" cy="144800"/>
            </a:xfrm>
          </p:grpSpPr>
          <p:sp>
            <p:nvSpPr>
              <p:cNvPr id="8336" name="Google Shape;8336;p72"/>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72"/>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38" name="Google Shape;8338;p72"/>
          <p:cNvGrpSpPr/>
          <p:nvPr/>
        </p:nvGrpSpPr>
        <p:grpSpPr>
          <a:xfrm>
            <a:off x="2268517" y="3493834"/>
            <a:ext cx="1324924" cy="678123"/>
            <a:chOff x="2413923" y="3711366"/>
            <a:chExt cx="1374117" cy="703301"/>
          </a:xfrm>
        </p:grpSpPr>
        <p:grpSp>
          <p:nvGrpSpPr>
            <p:cNvPr id="8339" name="Google Shape;8339;p72"/>
            <p:cNvGrpSpPr/>
            <p:nvPr/>
          </p:nvGrpSpPr>
          <p:grpSpPr>
            <a:xfrm>
              <a:off x="2413923" y="3711366"/>
              <a:ext cx="1374117" cy="703301"/>
              <a:chOff x="2413923" y="3711366"/>
              <a:chExt cx="1374117" cy="703301"/>
            </a:xfrm>
          </p:grpSpPr>
          <p:sp>
            <p:nvSpPr>
              <p:cNvPr id="8340" name="Google Shape;8340;p72"/>
              <p:cNvSpPr/>
              <p:nvPr/>
            </p:nvSpPr>
            <p:spPr>
              <a:xfrm>
                <a:off x="2484774" y="3827200"/>
                <a:ext cx="1231176" cy="58746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41" name="Google Shape;8341;p72"/>
              <p:cNvGrpSpPr/>
              <p:nvPr/>
            </p:nvGrpSpPr>
            <p:grpSpPr>
              <a:xfrm>
                <a:off x="2600284" y="3808654"/>
                <a:ext cx="234394" cy="137897"/>
                <a:chOff x="2600284" y="3808654"/>
                <a:chExt cx="234394" cy="137897"/>
              </a:xfrm>
            </p:grpSpPr>
            <p:sp>
              <p:nvSpPr>
                <p:cNvPr id="8342" name="Google Shape;8342;p72"/>
                <p:cNvSpPr/>
                <p:nvPr/>
              </p:nvSpPr>
              <p:spPr>
                <a:xfrm>
                  <a:off x="2767890" y="3879764"/>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43" name="Google Shape;8343;p72"/>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344" name="Google Shape;8344;p72"/>
              <p:cNvGrpSpPr/>
              <p:nvPr/>
            </p:nvGrpSpPr>
            <p:grpSpPr>
              <a:xfrm>
                <a:off x="3359659" y="3805664"/>
                <a:ext cx="232294" cy="140888"/>
                <a:chOff x="3359659" y="3805664"/>
                <a:chExt cx="232294" cy="140888"/>
              </a:xfrm>
            </p:grpSpPr>
            <p:sp>
              <p:nvSpPr>
                <p:cNvPr id="8345" name="Google Shape;8345;p72"/>
                <p:cNvSpPr/>
                <p:nvPr/>
              </p:nvSpPr>
              <p:spPr>
                <a:xfrm>
                  <a:off x="3359659" y="3879764"/>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46" name="Google Shape;8346;p72"/>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347" name="Google Shape;8347;p72"/>
              <p:cNvGrpSpPr/>
              <p:nvPr/>
            </p:nvGrpSpPr>
            <p:grpSpPr>
              <a:xfrm>
                <a:off x="3067316" y="3711366"/>
                <a:ext cx="66788" cy="166697"/>
                <a:chOff x="3067316" y="3711366"/>
                <a:chExt cx="66788" cy="166697"/>
              </a:xfrm>
            </p:grpSpPr>
            <p:sp>
              <p:nvSpPr>
                <p:cNvPr id="8348" name="Google Shape;8348;p72"/>
                <p:cNvSpPr/>
                <p:nvPr/>
              </p:nvSpPr>
              <p:spPr>
                <a:xfrm>
                  <a:off x="3067316" y="3811276"/>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49" name="Google Shape;8349;p72"/>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350" name="Google Shape;8350;p72"/>
              <p:cNvGrpSpPr/>
              <p:nvPr/>
            </p:nvGrpSpPr>
            <p:grpSpPr>
              <a:xfrm>
                <a:off x="2413923" y="4058666"/>
                <a:ext cx="224007" cy="66788"/>
                <a:chOff x="2413923" y="4058666"/>
                <a:chExt cx="224007" cy="66788"/>
              </a:xfrm>
            </p:grpSpPr>
            <p:sp>
              <p:nvSpPr>
                <p:cNvPr id="8351" name="Google Shape;8351;p72"/>
                <p:cNvSpPr/>
                <p:nvPr/>
              </p:nvSpPr>
              <p:spPr>
                <a:xfrm>
                  <a:off x="2571142" y="4058666"/>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52" name="Google Shape;8352;p72"/>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8353" name="Google Shape;8353;p72"/>
              <p:cNvGrpSpPr/>
              <p:nvPr/>
            </p:nvGrpSpPr>
            <p:grpSpPr>
              <a:xfrm>
                <a:off x="3564643" y="4058666"/>
                <a:ext cx="223397" cy="66788"/>
                <a:chOff x="3564643" y="4058666"/>
                <a:chExt cx="223397" cy="66788"/>
              </a:xfrm>
            </p:grpSpPr>
            <p:sp>
              <p:nvSpPr>
                <p:cNvPr id="8354" name="Google Shape;8354;p72"/>
                <p:cNvSpPr/>
                <p:nvPr/>
              </p:nvSpPr>
              <p:spPr>
                <a:xfrm>
                  <a:off x="3564643" y="4058666"/>
                  <a:ext cx="66788" cy="66788"/>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55" name="Google Shape;8355;p72"/>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8356" name="Google Shape;8356;p72"/>
            <p:cNvGrpSpPr/>
            <p:nvPr/>
          </p:nvGrpSpPr>
          <p:grpSpPr>
            <a:xfrm>
              <a:off x="2633353" y="3965763"/>
              <a:ext cx="934017" cy="445681"/>
              <a:chOff x="2633353" y="3965763"/>
              <a:chExt cx="934017" cy="445681"/>
            </a:xfrm>
          </p:grpSpPr>
          <p:sp>
            <p:nvSpPr>
              <p:cNvPr id="8357" name="Google Shape;8357;p72"/>
              <p:cNvSpPr/>
              <p:nvPr/>
            </p:nvSpPr>
            <p:spPr>
              <a:xfrm>
                <a:off x="2633353" y="3965763"/>
                <a:ext cx="934017" cy="44568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72"/>
              <p:cNvSpPr/>
              <p:nvPr/>
            </p:nvSpPr>
            <p:spPr>
              <a:xfrm>
                <a:off x="2702006" y="4030399"/>
                <a:ext cx="798563" cy="381034"/>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59" name="Google Shape;8359;p72"/>
          <p:cNvGrpSpPr/>
          <p:nvPr/>
        </p:nvGrpSpPr>
        <p:grpSpPr>
          <a:xfrm>
            <a:off x="6392789" y="1044382"/>
            <a:ext cx="1131087" cy="587383"/>
            <a:chOff x="238125" y="999450"/>
            <a:chExt cx="7140700" cy="3708225"/>
          </a:xfrm>
        </p:grpSpPr>
        <p:sp>
          <p:nvSpPr>
            <p:cNvPr id="8360" name="Google Shape;8360;p72"/>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72"/>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72"/>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72"/>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72"/>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72"/>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72"/>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72"/>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72"/>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9" name="Google Shape;8369;p72"/>
          <p:cNvGrpSpPr/>
          <p:nvPr/>
        </p:nvGrpSpPr>
        <p:grpSpPr>
          <a:xfrm>
            <a:off x="3744240" y="3493876"/>
            <a:ext cx="1375854" cy="678131"/>
            <a:chOff x="3913765" y="3641905"/>
            <a:chExt cx="1522805" cy="750560"/>
          </a:xfrm>
        </p:grpSpPr>
        <p:grpSp>
          <p:nvGrpSpPr>
            <p:cNvPr id="8370" name="Google Shape;8370;p72"/>
            <p:cNvGrpSpPr/>
            <p:nvPr/>
          </p:nvGrpSpPr>
          <p:grpSpPr>
            <a:xfrm>
              <a:off x="3913765" y="3997002"/>
              <a:ext cx="1522805" cy="395463"/>
              <a:chOff x="3913765" y="3997002"/>
              <a:chExt cx="1522805" cy="395463"/>
            </a:xfrm>
          </p:grpSpPr>
          <p:grpSp>
            <p:nvGrpSpPr>
              <p:cNvPr id="8371" name="Google Shape;8371;p72"/>
              <p:cNvGrpSpPr/>
              <p:nvPr/>
            </p:nvGrpSpPr>
            <p:grpSpPr>
              <a:xfrm>
                <a:off x="3913765" y="4138659"/>
                <a:ext cx="507602" cy="253806"/>
                <a:chOff x="3913765" y="4138659"/>
                <a:chExt cx="507602" cy="253806"/>
              </a:xfrm>
            </p:grpSpPr>
            <p:sp>
              <p:nvSpPr>
                <p:cNvPr id="8372" name="Google Shape;8372;p72"/>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72"/>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8374" name="Google Shape;8374;p72"/>
              <p:cNvGrpSpPr/>
              <p:nvPr/>
            </p:nvGrpSpPr>
            <p:grpSpPr>
              <a:xfrm>
                <a:off x="4421361" y="3997002"/>
                <a:ext cx="507618" cy="395463"/>
                <a:chOff x="4421361" y="3997002"/>
                <a:chExt cx="507618" cy="395463"/>
              </a:xfrm>
            </p:grpSpPr>
            <p:sp>
              <p:nvSpPr>
                <p:cNvPr id="8375" name="Google Shape;8375;p72"/>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72"/>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7" name="Google Shape;8377;p72"/>
              <p:cNvGrpSpPr/>
              <p:nvPr/>
            </p:nvGrpSpPr>
            <p:grpSpPr>
              <a:xfrm>
                <a:off x="4928973" y="4189418"/>
                <a:ext cx="507596" cy="203047"/>
                <a:chOff x="4928973" y="4189418"/>
                <a:chExt cx="507596" cy="203047"/>
              </a:xfrm>
            </p:grpSpPr>
            <p:sp>
              <p:nvSpPr>
                <p:cNvPr id="8378" name="Google Shape;8378;p72"/>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72"/>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80" name="Google Shape;8380;p72"/>
            <p:cNvGrpSpPr/>
            <p:nvPr/>
          </p:nvGrpSpPr>
          <p:grpSpPr>
            <a:xfrm>
              <a:off x="4482186" y="3641905"/>
              <a:ext cx="397605" cy="349784"/>
              <a:chOff x="2906375" y="1159725"/>
              <a:chExt cx="1860575" cy="1636800"/>
            </a:xfrm>
          </p:grpSpPr>
          <p:sp>
            <p:nvSpPr>
              <p:cNvPr id="8381" name="Google Shape;8381;p72"/>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72"/>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72"/>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72"/>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85" name="Google Shape;8385;p72"/>
          <p:cNvGrpSpPr/>
          <p:nvPr/>
        </p:nvGrpSpPr>
        <p:grpSpPr>
          <a:xfrm>
            <a:off x="6528949" y="1853803"/>
            <a:ext cx="940737" cy="721067"/>
            <a:chOff x="6599718" y="2068734"/>
            <a:chExt cx="940737" cy="721067"/>
          </a:xfrm>
        </p:grpSpPr>
        <p:sp>
          <p:nvSpPr>
            <p:cNvPr id="8386" name="Google Shape;8386;p72"/>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72"/>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72"/>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72"/>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72"/>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72"/>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92" name="Google Shape;8392;p72"/>
            <p:cNvGrpSpPr/>
            <p:nvPr/>
          </p:nvGrpSpPr>
          <p:grpSpPr>
            <a:xfrm>
              <a:off x="6836957" y="2068734"/>
              <a:ext cx="461892" cy="721067"/>
              <a:chOff x="6836957" y="2068734"/>
              <a:chExt cx="461892" cy="721067"/>
            </a:xfrm>
          </p:grpSpPr>
          <p:sp>
            <p:nvSpPr>
              <p:cNvPr id="8393" name="Google Shape;8393;p72"/>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72"/>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72"/>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72"/>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72"/>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72"/>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99" name="Google Shape;8399;p72"/>
              <p:cNvGrpSpPr/>
              <p:nvPr/>
            </p:nvGrpSpPr>
            <p:grpSpPr>
              <a:xfrm>
                <a:off x="6836957" y="2068734"/>
                <a:ext cx="461892" cy="721067"/>
                <a:chOff x="6836957" y="2068734"/>
                <a:chExt cx="461892" cy="721067"/>
              </a:xfrm>
            </p:grpSpPr>
            <p:sp>
              <p:nvSpPr>
                <p:cNvPr id="8400" name="Google Shape;8400;p72"/>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72"/>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72"/>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72"/>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72"/>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72"/>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72"/>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8407" name="Google Shape;8407;p72"/>
          <p:cNvGrpSpPr/>
          <p:nvPr/>
        </p:nvGrpSpPr>
        <p:grpSpPr>
          <a:xfrm>
            <a:off x="2412267" y="1858149"/>
            <a:ext cx="712577" cy="712374"/>
            <a:chOff x="2559249" y="2069323"/>
            <a:chExt cx="685566" cy="685634"/>
          </a:xfrm>
        </p:grpSpPr>
        <p:sp>
          <p:nvSpPr>
            <p:cNvPr id="8408" name="Google Shape;8408;p72"/>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72"/>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72"/>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72"/>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72"/>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72"/>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72"/>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72"/>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72"/>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72"/>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72"/>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72"/>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72"/>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1" name="Google Shape;8421;p72"/>
          <p:cNvGrpSpPr/>
          <p:nvPr/>
        </p:nvGrpSpPr>
        <p:grpSpPr>
          <a:xfrm>
            <a:off x="7594705" y="970938"/>
            <a:ext cx="845645" cy="711911"/>
            <a:chOff x="951975" y="315800"/>
            <a:chExt cx="5860325" cy="4933550"/>
          </a:xfrm>
        </p:grpSpPr>
        <p:sp>
          <p:nvSpPr>
            <p:cNvPr id="8422" name="Google Shape;8422;p72"/>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72"/>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72"/>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72"/>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72"/>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72"/>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72"/>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72"/>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0" name="Google Shape;8430;p72"/>
          <p:cNvGrpSpPr/>
          <p:nvPr/>
        </p:nvGrpSpPr>
        <p:grpSpPr>
          <a:xfrm>
            <a:off x="3691834" y="2707047"/>
            <a:ext cx="1617932" cy="621701"/>
            <a:chOff x="3862800" y="3038525"/>
            <a:chExt cx="1329006" cy="510680"/>
          </a:xfrm>
        </p:grpSpPr>
        <p:sp>
          <p:nvSpPr>
            <p:cNvPr id="8431" name="Google Shape;8431;p72"/>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72"/>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33" name="Google Shape;8433;p72"/>
            <p:cNvGrpSpPr/>
            <p:nvPr/>
          </p:nvGrpSpPr>
          <p:grpSpPr>
            <a:xfrm>
              <a:off x="3967075" y="3040337"/>
              <a:ext cx="1019927" cy="402126"/>
              <a:chOff x="3967075" y="3040337"/>
              <a:chExt cx="1019927" cy="402126"/>
            </a:xfrm>
          </p:grpSpPr>
          <p:sp>
            <p:nvSpPr>
              <p:cNvPr id="8434" name="Google Shape;8434;p72"/>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72"/>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6" name="Google Shape;8436;p72"/>
            <p:cNvGrpSpPr/>
            <p:nvPr/>
          </p:nvGrpSpPr>
          <p:grpSpPr>
            <a:xfrm>
              <a:off x="4186700" y="3040337"/>
              <a:ext cx="390475" cy="183289"/>
              <a:chOff x="4186700" y="3040337"/>
              <a:chExt cx="390475" cy="183289"/>
            </a:xfrm>
          </p:grpSpPr>
          <p:sp>
            <p:nvSpPr>
              <p:cNvPr id="8437" name="Google Shape;8437;p72"/>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72"/>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9" name="Google Shape;8439;p72"/>
            <p:cNvGrpSpPr/>
            <p:nvPr/>
          </p:nvGrpSpPr>
          <p:grpSpPr>
            <a:xfrm>
              <a:off x="4073727" y="3040337"/>
              <a:ext cx="697794" cy="296263"/>
              <a:chOff x="4073727" y="3040337"/>
              <a:chExt cx="697794" cy="296263"/>
            </a:xfrm>
          </p:grpSpPr>
          <p:sp>
            <p:nvSpPr>
              <p:cNvPr id="8440" name="Google Shape;8440;p72"/>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72"/>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2" name="Google Shape;8442;p72"/>
            <p:cNvGrpSpPr/>
            <p:nvPr/>
          </p:nvGrpSpPr>
          <p:grpSpPr>
            <a:xfrm>
              <a:off x="3862800" y="3038525"/>
              <a:ext cx="1329006" cy="510680"/>
              <a:chOff x="3862800" y="3038525"/>
              <a:chExt cx="1329006" cy="510680"/>
            </a:xfrm>
          </p:grpSpPr>
          <p:sp>
            <p:nvSpPr>
              <p:cNvPr id="8443" name="Google Shape;8443;p72"/>
              <p:cNvSpPr/>
              <p:nvPr/>
            </p:nvSpPr>
            <p:spPr>
              <a:xfrm>
                <a:off x="4370175" y="3441875"/>
                <a:ext cx="821631" cy="107330"/>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72"/>
              <p:cNvSpPr/>
              <p:nvPr/>
            </p:nvSpPr>
            <p:spPr>
              <a:xfrm>
                <a:off x="3862800" y="3038525"/>
                <a:ext cx="507990" cy="510584"/>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45" name="Google Shape;8445;p72"/>
          <p:cNvGrpSpPr/>
          <p:nvPr/>
        </p:nvGrpSpPr>
        <p:grpSpPr>
          <a:xfrm>
            <a:off x="700156" y="970938"/>
            <a:ext cx="883205" cy="775176"/>
            <a:chOff x="649648" y="271400"/>
            <a:chExt cx="6215377" cy="5455143"/>
          </a:xfrm>
        </p:grpSpPr>
        <p:sp>
          <p:nvSpPr>
            <p:cNvPr id="8446" name="Google Shape;8446;p72"/>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72"/>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72"/>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72"/>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72"/>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72"/>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72"/>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72"/>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72"/>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72"/>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72"/>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72"/>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8" name="Google Shape;8458;p72"/>
          <p:cNvGrpSpPr/>
          <p:nvPr/>
        </p:nvGrpSpPr>
        <p:grpSpPr>
          <a:xfrm>
            <a:off x="2308457" y="970938"/>
            <a:ext cx="767704" cy="815489"/>
            <a:chOff x="2499700" y="1135950"/>
            <a:chExt cx="732402" cy="777990"/>
          </a:xfrm>
        </p:grpSpPr>
        <p:grpSp>
          <p:nvGrpSpPr>
            <p:cNvPr id="8459" name="Google Shape;8459;p72"/>
            <p:cNvGrpSpPr/>
            <p:nvPr/>
          </p:nvGrpSpPr>
          <p:grpSpPr>
            <a:xfrm>
              <a:off x="2499700" y="1135950"/>
              <a:ext cx="732402" cy="694705"/>
              <a:chOff x="2499700" y="1135950"/>
              <a:chExt cx="732402" cy="694705"/>
            </a:xfrm>
          </p:grpSpPr>
          <p:sp>
            <p:nvSpPr>
              <p:cNvPr id="8460" name="Google Shape;8460;p72"/>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72"/>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72"/>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72"/>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72"/>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72"/>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72"/>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72"/>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72"/>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72"/>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72"/>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72"/>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72"/>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72"/>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72"/>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72"/>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72"/>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72"/>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72"/>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72"/>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72"/>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72"/>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72"/>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72"/>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72"/>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72"/>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72"/>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7" name="Google Shape;8487;p72"/>
            <p:cNvGrpSpPr/>
            <p:nvPr/>
          </p:nvGrpSpPr>
          <p:grpSpPr>
            <a:xfrm>
              <a:off x="2517909" y="1188726"/>
              <a:ext cx="702702" cy="725214"/>
              <a:chOff x="2517909" y="1188726"/>
              <a:chExt cx="702702" cy="725214"/>
            </a:xfrm>
          </p:grpSpPr>
          <p:sp>
            <p:nvSpPr>
              <p:cNvPr id="8488" name="Google Shape;8488;p72"/>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72"/>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72"/>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72"/>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72"/>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493" name="Google Shape;8493;p72"/>
          <p:cNvGrpSpPr/>
          <p:nvPr/>
        </p:nvGrpSpPr>
        <p:grpSpPr>
          <a:xfrm>
            <a:off x="1654189" y="970938"/>
            <a:ext cx="583439" cy="870229"/>
            <a:chOff x="1716825" y="1121550"/>
            <a:chExt cx="622800" cy="928938"/>
          </a:xfrm>
        </p:grpSpPr>
        <p:grpSp>
          <p:nvGrpSpPr>
            <p:cNvPr id="8494" name="Google Shape;8494;p72"/>
            <p:cNvGrpSpPr/>
            <p:nvPr/>
          </p:nvGrpSpPr>
          <p:grpSpPr>
            <a:xfrm>
              <a:off x="1716825" y="1121550"/>
              <a:ext cx="622800" cy="928938"/>
              <a:chOff x="1716825" y="1121550"/>
              <a:chExt cx="622800" cy="928938"/>
            </a:xfrm>
          </p:grpSpPr>
          <p:cxnSp>
            <p:nvCxnSpPr>
              <p:cNvPr id="8495" name="Google Shape;8495;p72"/>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8496" name="Google Shape;8496;p72"/>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97" name="Google Shape;8497;p72"/>
            <p:cNvGrpSpPr/>
            <p:nvPr/>
          </p:nvGrpSpPr>
          <p:grpSpPr>
            <a:xfrm>
              <a:off x="1768050" y="1172775"/>
              <a:ext cx="520200" cy="832000"/>
              <a:chOff x="1768050" y="1172775"/>
              <a:chExt cx="520200" cy="832000"/>
            </a:xfrm>
          </p:grpSpPr>
          <p:cxnSp>
            <p:nvCxnSpPr>
              <p:cNvPr id="8498" name="Google Shape;8498;p72"/>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8499" name="Google Shape;8499;p72"/>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0" name="Google Shape;8500;p72"/>
            <p:cNvGrpSpPr/>
            <p:nvPr/>
          </p:nvGrpSpPr>
          <p:grpSpPr>
            <a:xfrm>
              <a:off x="1820100" y="1225475"/>
              <a:ext cx="416400" cy="729575"/>
              <a:chOff x="1820100" y="1225475"/>
              <a:chExt cx="416400" cy="729575"/>
            </a:xfrm>
          </p:grpSpPr>
          <p:cxnSp>
            <p:nvCxnSpPr>
              <p:cNvPr id="8501" name="Google Shape;8501;p72"/>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8502" name="Google Shape;8502;p72"/>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3" name="Google Shape;8503;p72"/>
            <p:cNvGrpSpPr/>
            <p:nvPr/>
          </p:nvGrpSpPr>
          <p:grpSpPr>
            <a:xfrm>
              <a:off x="1874250" y="1278825"/>
              <a:ext cx="308100" cy="605275"/>
              <a:chOff x="1874250" y="1278825"/>
              <a:chExt cx="308100" cy="605275"/>
            </a:xfrm>
          </p:grpSpPr>
          <p:cxnSp>
            <p:nvCxnSpPr>
              <p:cNvPr id="8504" name="Google Shape;8504;p72"/>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8505" name="Google Shape;8505;p72"/>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06" name="Google Shape;8506;p72"/>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7" name="Google Shape;8507;p72"/>
          <p:cNvGrpSpPr/>
          <p:nvPr/>
        </p:nvGrpSpPr>
        <p:grpSpPr>
          <a:xfrm>
            <a:off x="1574012" y="1857260"/>
            <a:ext cx="739072" cy="714152"/>
            <a:chOff x="4334725" y="1355875"/>
            <a:chExt cx="3106650" cy="3001900"/>
          </a:xfrm>
        </p:grpSpPr>
        <p:grpSp>
          <p:nvGrpSpPr>
            <p:cNvPr id="8508" name="Google Shape;8508;p72"/>
            <p:cNvGrpSpPr/>
            <p:nvPr/>
          </p:nvGrpSpPr>
          <p:grpSpPr>
            <a:xfrm>
              <a:off x="4516050" y="1724875"/>
              <a:ext cx="2693725" cy="2632900"/>
              <a:chOff x="4516050" y="1724875"/>
              <a:chExt cx="2693725" cy="2632900"/>
            </a:xfrm>
          </p:grpSpPr>
          <p:sp>
            <p:nvSpPr>
              <p:cNvPr id="8509" name="Google Shape;8509;p72"/>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72"/>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72"/>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2" name="Google Shape;8512;p72"/>
            <p:cNvGrpSpPr/>
            <p:nvPr/>
          </p:nvGrpSpPr>
          <p:grpSpPr>
            <a:xfrm>
              <a:off x="4334725" y="1355875"/>
              <a:ext cx="3106650" cy="2709650"/>
              <a:chOff x="4334725" y="1355875"/>
              <a:chExt cx="3106650" cy="2709650"/>
            </a:xfrm>
          </p:grpSpPr>
          <p:sp>
            <p:nvSpPr>
              <p:cNvPr id="8513" name="Google Shape;8513;p72"/>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72"/>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72"/>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516" name="Google Shape;8516;p72"/>
          <p:cNvGrpSpPr/>
          <p:nvPr/>
        </p:nvGrpSpPr>
        <p:grpSpPr>
          <a:xfrm>
            <a:off x="7690961" y="3488031"/>
            <a:ext cx="312074" cy="684173"/>
            <a:chOff x="7645573" y="3754300"/>
            <a:chExt cx="293855" cy="644170"/>
          </a:xfrm>
        </p:grpSpPr>
        <p:sp>
          <p:nvSpPr>
            <p:cNvPr id="8517" name="Google Shape;8517;p72"/>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72"/>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19" name="Google Shape;8519;p72"/>
          <p:cNvGrpSpPr/>
          <p:nvPr/>
        </p:nvGrpSpPr>
        <p:grpSpPr>
          <a:xfrm>
            <a:off x="5612949" y="970938"/>
            <a:ext cx="709011" cy="739359"/>
            <a:chOff x="5830645" y="1256617"/>
            <a:chExt cx="530340" cy="553040"/>
          </a:xfrm>
        </p:grpSpPr>
        <p:grpSp>
          <p:nvGrpSpPr>
            <p:cNvPr id="8520" name="Google Shape;8520;p72"/>
            <p:cNvGrpSpPr/>
            <p:nvPr/>
          </p:nvGrpSpPr>
          <p:grpSpPr>
            <a:xfrm>
              <a:off x="5830645" y="1256617"/>
              <a:ext cx="259743" cy="269909"/>
              <a:chOff x="5830645" y="1256617"/>
              <a:chExt cx="259743" cy="269909"/>
            </a:xfrm>
          </p:grpSpPr>
          <p:sp>
            <p:nvSpPr>
              <p:cNvPr id="8521" name="Google Shape;8521;p72"/>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72"/>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3" name="Google Shape;8523;p72"/>
            <p:cNvGrpSpPr/>
            <p:nvPr/>
          </p:nvGrpSpPr>
          <p:grpSpPr>
            <a:xfrm>
              <a:off x="6101293" y="1256617"/>
              <a:ext cx="259692" cy="269909"/>
              <a:chOff x="6101293" y="1256617"/>
              <a:chExt cx="259692" cy="269909"/>
            </a:xfrm>
          </p:grpSpPr>
          <p:sp>
            <p:nvSpPr>
              <p:cNvPr id="8524" name="Google Shape;8524;p72"/>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72"/>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6" name="Google Shape;8526;p72"/>
            <p:cNvGrpSpPr/>
            <p:nvPr/>
          </p:nvGrpSpPr>
          <p:grpSpPr>
            <a:xfrm>
              <a:off x="5830645" y="1539749"/>
              <a:ext cx="259692" cy="269909"/>
              <a:chOff x="5830645" y="1539749"/>
              <a:chExt cx="259692" cy="269909"/>
            </a:xfrm>
          </p:grpSpPr>
          <p:sp>
            <p:nvSpPr>
              <p:cNvPr id="8527" name="Google Shape;8527;p72"/>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72"/>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9" name="Google Shape;8529;p72"/>
            <p:cNvGrpSpPr/>
            <p:nvPr/>
          </p:nvGrpSpPr>
          <p:grpSpPr>
            <a:xfrm>
              <a:off x="6101293" y="1539749"/>
              <a:ext cx="259692" cy="269909"/>
              <a:chOff x="6101293" y="1539749"/>
              <a:chExt cx="259692" cy="269909"/>
            </a:xfrm>
          </p:grpSpPr>
          <p:sp>
            <p:nvSpPr>
              <p:cNvPr id="8530" name="Google Shape;8530;p72"/>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72"/>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32" name="Google Shape;8532;p72"/>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33" name="Google Shape;8533;p72"/>
          <p:cNvGrpSpPr/>
          <p:nvPr/>
        </p:nvGrpSpPr>
        <p:grpSpPr>
          <a:xfrm>
            <a:off x="714444" y="2707054"/>
            <a:ext cx="1452955" cy="621360"/>
            <a:chOff x="732422" y="2990152"/>
            <a:chExt cx="1337773" cy="572102"/>
          </a:xfrm>
        </p:grpSpPr>
        <p:sp>
          <p:nvSpPr>
            <p:cNvPr id="8534" name="Google Shape;8534;p72"/>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72"/>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72"/>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72"/>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72"/>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72"/>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43" name="Shape 8543"/>
        <p:cNvGrpSpPr/>
        <p:nvPr/>
      </p:nvGrpSpPr>
      <p:grpSpPr>
        <a:xfrm>
          <a:off x="0" y="0"/>
          <a:ext cx="0" cy="0"/>
          <a:chOff x="0" y="0"/>
          <a:chExt cx="0" cy="0"/>
        </a:xfrm>
      </p:grpSpPr>
      <p:grpSp>
        <p:nvGrpSpPr>
          <p:cNvPr id="8544" name="Google Shape;8544;p73"/>
          <p:cNvGrpSpPr/>
          <p:nvPr/>
        </p:nvGrpSpPr>
        <p:grpSpPr>
          <a:xfrm>
            <a:off x="708579" y="965872"/>
            <a:ext cx="1636188" cy="1526215"/>
            <a:chOff x="729238" y="1179665"/>
            <a:chExt cx="1636188" cy="1526215"/>
          </a:xfrm>
        </p:grpSpPr>
        <p:grpSp>
          <p:nvGrpSpPr>
            <p:cNvPr id="8545" name="Google Shape;8545;p73"/>
            <p:cNvGrpSpPr/>
            <p:nvPr/>
          </p:nvGrpSpPr>
          <p:grpSpPr>
            <a:xfrm>
              <a:off x="729238" y="1179665"/>
              <a:ext cx="80771" cy="1526215"/>
              <a:chOff x="729238" y="1179665"/>
              <a:chExt cx="80771" cy="1526215"/>
            </a:xfrm>
          </p:grpSpPr>
          <p:sp>
            <p:nvSpPr>
              <p:cNvPr id="8546" name="Google Shape;8546;p73"/>
              <p:cNvSpPr/>
              <p:nvPr/>
            </p:nvSpPr>
            <p:spPr>
              <a:xfrm>
                <a:off x="729238"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73"/>
              <p:cNvSpPr/>
              <p:nvPr/>
            </p:nvSpPr>
            <p:spPr>
              <a:xfrm>
                <a:off x="729238"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73"/>
              <p:cNvSpPr/>
              <p:nvPr/>
            </p:nvSpPr>
            <p:spPr>
              <a:xfrm>
                <a:off x="729238"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73"/>
              <p:cNvSpPr/>
              <p:nvPr/>
            </p:nvSpPr>
            <p:spPr>
              <a:xfrm>
                <a:off x="729238"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73"/>
              <p:cNvSpPr/>
              <p:nvPr/>
            </p:nvSpPr>
            <p:spPr>
              <a:xfrm>
                <a:off x="729238" y="1821630"/>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73"/>
              <p:cNvSpPr/>
              <p:nvPr/>
            </p:nvSpPr>
            <p:spPr>
              <a:xfrm>
                <a:off x="729238" y="1982326"/>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73"/>
              <p:cNvSpPr/>
              <p:nvPr/>
            </p:nvSpPr>
            <p:spPr>
              <a:xfrm>
                <a:off x="729238"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73"/>
              <p:cNvSpPr/>
              <p:nvPr/>
            </p:nvSpPr>
            <p:spPr>
              <a:xfrm>
                <a:off x="729238"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73"/>
              <p:cNvSpPr/>
              <p:nvPr/>
            </p:nvSpPr>
            <p:spPr>
              <a:xfrm>
                <a:off x="729238"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73"/>
              <p:cNvSpPr/>
              <p:nvPr/>
            </p:nvSpPr>
            <p:spPr>
              <a:xfrm>
                <a:off x="729238"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6" name="Google Shape;8556;p73"/>
            <p:cNvGrpSpPr/>
            <p:nvPr/>
          </p:nvGrpSpPr>
          <p:grpSpPr>
            <a:xfrm>
              <a:off x="903098" y="1179665"/>
              <a:ext cx="80771" cy="1526215"/>
              <a:chOff x="903098" y="1179665"/>
              <a:chExt cx="80771" cy="1526215"/>
            </a:xfrm>
          </p:grpSpPr>
          <p:sp>
            <p:nvSpPr>
              <p:cNvPr id="8557" name="Google Shape;8557;p73"/>
              <p:cNvSpPr/>
              <p:nvPr/>
            </p:nvSpPr>
            <p:spPr>
              <a:xfrm>
                <a:off x="903098"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73"/>
              <p:cNvSpPr/>
              <p:nvPr/>
            </p:nvSpPr>
            <p:spPr>
              <a:xfrm>
                <a:off x="903098"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73"/>
              <p:cNvSpPr/>
              <p:nvPr/>
            </p:nvSpPr>
            <p:spPr>
              <a:xfrm>
                <a:off x="903098"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73"/>
              <p:cNvSpPr/>
              <p:nvPr/>
            </p:nvSpPr>
            <p:spPr>
              <a:xfrm>
                <a:off x="903098"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73"/>
              <p:cNvSpPr/>
              <p:nvPr/>
            </p:nvSpPr>
            <p:spPr>
              <a:xfrm>
                <a:off x="903098"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73"/>
              <p:cNvSpPr/>
              <p:nvPr/>
            </p:nvSpPr>
            <p:spPr>
              <a:xfrm>
                <a:off x="903098"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73"/>
              <p:cNvSpPr/>
              <p:nvPr/>
            </p:nvSpPr>
            <p:spPr>
              <a:xfrm>
                <a:off x="903098"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73"/>
              <p:cNvSpPr/>
              <p:nvPr/>
            </p:nvSpPr>
            <p:spPr>
              <a:xfrm>
                <a:off x="903098"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73"/>
              <p:cNvSpPr/>
              <p:nvPr/>
            </p:nvSpPr>
            <p:spPr>
              <a:xfrm>
                <a:off x="903098"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73"/>
              <p:cNvSpPr/>
              <p:nvPr/>
            </p:nvSpPr>
            <p:spPr>
              <a:xfrm>
                <a:off x="903098"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7" name="Google Shape;8567;p73"/>
            <p:cNvGrpSpPr/>
            <p:nvPr/>
          </p:nvGrpSpPr>
          <p:grpSpPr>
            <a:xfrm>
              <a:off x="1076958" y="1179665"/>
              <a:ext cx="80771" cy="1526215"/>
              <a:chOff x="1076958" y="1179665"/>
              <a:chExt cx="80771" cy="1526215"/>
            </a:xfrm>
          </p:grpSpPr>
          <p:sp>
            <p:nvSpPr>
              <p:cNvPr id="8568" name="Google Shape;8568;p73"/>
              <p:cNvSpPr/>
              <p:nvPr/>
            </p:nvSpPr>
            <p:spPr>
              <a:xfrm>
                <a:off x="1076958"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73"/>
              <p:cNvSpPr/>
              <p:nvPr/>
            </p:nvSpPr>
            <p:spPr>
              <a:xfrm>
                <a:off x="1076958"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73"/>
              <p:cNvSpPr/>
              <p:nvPr/>
            </p:nvSpPr>
            <p:spPr>
              <a:xfrm>
                <a:off x="1076958"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73"/>
              <p:cNvSpPr/>
              <p:nvPr/>
            </p:nvSpPr>
            <p:spPr>
              <a:xfrm>
                <a:off x="1076958"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73"/>
              <p:cNvSpPr/>
              <p:nvPr/>
            </p:nvSpPr>
            <p:spPr>
              <a:xfrm>
                <a:off x="1076958"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73"/>
              <p:cNvSpPr/>
              <p:nvPr/>
            </p:nvSpPr>
            <p:spPr>
              <a:xfrm>
                <a:off x="1076958"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73"/>
              <p:cNvSpPr/>
              <p:nvPr/>
            </p:nvSpPr>
            <p:spPr>
              <a:xfrm>
                <a:off x="1076958" y="214302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73"/>
              <p:cNvSpPr/>
              <p:nvPr/>
            </p:nvSpPr>
            <p:spPr>
              <a:xfrm>
                <a:off x="1076958"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73"/>
              <p:cNvSpPr/>
              <p:nvPr/>
            </p:nvSpPr>
            <p:spPr>
              <a:xfrm>
                <a:off x="1076958"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73"/>
              <p:cNvSpPr/>
              <p:nvPr/>
            </p:nvSpPr>
            <p:spPr>
              <a:xfrm>
                <a:off x="1076958"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8" name="Google Shape;8578;p73"/>
            <p:cNvGrpSpPr/>
            <p:nvPr/>
          </p:nvGrpSpPr>
          <p:grpSpPr>
            <a:xfrm>
              <a:off x="1247707" y="1179665"/>
              <a:ext cx="80771" cy="1526215"/>
              <a:chOff x="1247707" y="1179665"/>
              <a:chExt cx="80771" cy="1526215"/>
            </a:xfrm>
          </p:grpSpPr>
          <p:sp>
            <p:nvSpPr>
              <p:cNvPr id="8579" name="Google Shape;8579;p73"/>
              <p:cNvSpPr/>
              <p:nvPr/>
            </p:nvSpPr>
            <p:spPr>
              <a:xfrm>
                <a:off x="1247707"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73"/>
              <p:cNvSpPr/>
              <p:nvPr/>
            </p:nvSpPr>
            <p:spPr>
              <a:xfrm>
                <a:off x="1247707"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73"/>
              <p:cNvSpPr/>
              <p:nvPr/>
            </p:nvSpPr>
            <p:spPr>
              <a:xfrm>
                <a:off x="1247707"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73"/>
              <p:cNvSpPr/>
              <p:nvPr/>
            </p:nvSpPr>
            <p:spPr>
              <a:xfrm>
                <a:off x="1247707" y="166175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73"/>
              <p:cNvSpPr/>
              <p:nvPr/>
            </p:nvSpPr>
            <p:spPr>
              <a:xfrm>
                <a:off x="1247707" y="1821630"/>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73"/>
              <p:cNvSpPr/>
              <p:nvPr/>
            </p:nvSpPr>
            <p:spPr>
              <a:xfrm>
                <a:off x="1247707" y="1982326"/>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73"/>
              <p:cNvSpPr/>
              <p:nvPr/>
            </p:nvSpPr>
            <p:spPr>
              <a:xfrm>
                <a:off x="1247707"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73"/>
              <p:cNvSpPr/>
              <p:nvPr/>
            </p:nvSpPr>
            <p:spPr>
              <a:xfrm>
                <a:off x="1247707"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73"/>
              <p:cNvSpPr/>
              <p:nvPr/>
            </p:nvSpPr>
            <p:spPr>
              <a:xfrm>
                <a:off x="1247707"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73"/>
              <p:cNvSpPr/>
              <p:nvPr/>
            </p:nvSpPr>
            <p:spPr>
              <a:xfrm>
                <a:off x="1247707"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9" name="Google Shape;8589;p73"/>
            <p:cNvGrpSpPr/>
            <p:nvPr/>
          </p:nvGrpSpPr>
          <p:grpSpPr>
            <a:xfrm>
              <a:off x="1421567" y="1179665"/>
              <a:ext cx="80771" cy="1526215"/>
              <a:chOff x="1421567" y="1179665"/>
              <a:chExt cx="80771" cy="1526215"/>
            </a:xfrm>
          </p:grpSpPr>
          <p:sp>
            <p:nvSpPr>
              <p:cNvPr id="8590" name="Google Shape;8590;p73"/>
              <p:cNvSpPr/>
              <p:nvPr/>
            </p:nvSpPr>
            <p:spPr>
              <a:xfrm>
                <a:off x="1421567"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73"/>
              <p:cNvSpPr/>
              <p:nvPr/>
            </p:nvSpPr>
            <p:spPr>
              <a:xfrm>
                <a:off x="1421567"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73"/>
              <p:cNvSpPr/>
              <p:nvPr/>
            </p:nvSpPr>
            <p:spPr>
              <a:xfrm>
                <a:off x="1421567"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73"/>
              <p:cNvSpPr/>
              <p:nvPr/>
            </p:nvSpPr>
            <p:spPr>
              <a:xfrm>
                <a:off x="1421567"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73"/>
              <p:cNvSpPr/>
              <p:nvPr/>
            </p:nvSpPr>
            <p:spPr>
              <a:xfrm>
                <a:off x="1421567"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73"/>
              <p:cNvSpPr/>
              <p:nvPr/>
            </p:nvSpPr>
            <p:spPr>
              <a:xfrm>
                <a:off x="1421567"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73"/>
              <p:cNvSpPr/>
              <p:nvPr/>
            </p:nvSpPr>
            <p:spPr>
              <a:xfrm>
                <a:off x="1421567" y="214302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73"/>
              <p:cNvSpPr/>
              <p:nvPr/>
            </p:nvSpPr>
            <p:spPr>
              <a:xfrm>
                <a:off x="1421567" y="2303717"/>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73"/>
              <p:cNvSpPr/>
              <p:nvPr/>
            </p:nvSpPr>
            <p:spPr>
              <a:xfrm>
                <a:off x="1421567"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73"/>
              <p:cNvSpPr/>
              <p:nvPr/>
            </p:nvSpPr>
            <p:spPr>
              <a:xfrm>
                <a:off x="1421567"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0" name="Google Shape;8600;p73"/>
            <p:cNvGrpSpPr/>
            <p:nvPr/>
          </p:nvGrpSpPr>
          <p:grpSpPr>
            <a:xfrm>
              <a:off x="1592327" y="1179665"/>
              <a:ext cx="80771" cy="1526215"/>
              <a:chOff x="1592327" y="1179665"/>
              <a:chExt cx="80771" cy="1526215"/>
            </a:xfrm>
          </p:grpSpPr>
          <p:sp>
            <p:nvSpPr>
              <p:cNvPr id="8601" name="Google Shape;8601;p73"/>
              <p:cNvSpPr/>
              <p:nvPr/>
            </p:nvSpPr>
            <p:spPr>
              <a:xfrm>
                <a:off x="1592327"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73"/>
              <p:cNvSpPr/>
              <p:nvPr/>
            </p:nvSpPr>
            <p:spPr>
              <a:xfrm>
                <a:off x="1592327"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73"/>
              <p:cNvSpPr/>
              <p:nvPr/>
            </p:nvSpPr>
            <p:spPr>
              <a:xfrm>
                <a:off x="1592327"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73"/>
              <p:cNvSpPr/>
              <p:nvPr/>
            </p:nvSpPr>
            <p:spPr>
              <a:xfrm>
                <a:off x="1592327"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73"/>
              <p:cNvSpPr/>
              <p:nvPr/>
            </p:nvSpPr>
            <p:spPr>
              <a:xfrm>
                <a:off x="1592327"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73"/>
              <p:cNvSpPr/>
              <p:nvPr/>
            </p:nvSpPr>
            <p:spPr>
              <a:xfrm>
                <a:off x="1592327"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73"/>
              <p:cNvSpPr/>
              <p:nvPr/>
            </p:nvSpPr>
            <p:spPr>
              <a:xfrm>
                <a:off x="1592327"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73"/>
              <p:cNvSpPr/>
              <p:nvPr/>
            </p:nvSpPr>
            <p:spPr>
              <a:xfrm>
                <a:off x="1592327"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73"/>
              <p:cNvSpPr/>
              <p:nvPr/>
            </p:nvSpPr>
            <p:spPr>
              <a:xfrm>
                <a:off x="1592327"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73"/>
              <p:cNvSpPr/>
              <p:nvPr/>
            </p:nvSpPr>
            <p:spPr>
              <a:xfrm>
                <a:off x="1592327"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1" name="Google Shape;8611;p73"/>
            <p:cNvGrpSpPr/>
            <p:nvPr/>
          </p:nvGrpSpPr>
          <p:grpSpPr>
            <a:xfrm>
              <a:off x="1766187" y="1179665"/>
              <a:ext cx="80771" cy="1526215"/>
              <a:chOff x="1766187" y="1179665"/>
              <a:chExt cx="80771" cy="1526215"/>
            </a:xfrm>
          </p:grpSpPr>
          <p:sp>
            <p:nvSpPr>
              <p:cNvPr id="8612" name="Google Shape;8612;p73"/>
              <p:cNvSpPr/>
              <p:nvPr/>
            </p:nvSpPr>
            <p:spPr>
              <a:xfrm>
                <a:off x="1766187"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73"/>
              <p:cNvSpPr/>
              <p:nvPr/>
            </p:nvSpPr>
            <p:spPr>
              <a:xfrm>
                <a:off x="1766187"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73"/>
              <p:cNvSpPr/>
              <p:nvPr/>
            </p:nvSpPr>
            <p:spPr>
              <a:xfrm>
                <a:off x="1766187"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73"/>
              <p:cNvSpPr/>
              <p:nvPr/>
            </p:nvSpPr>
            <p:spPr>
              <a:xfrm>
                <a:off x="1766187"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73"/>
              <p:cNvSpPr/>
              <p:nvPr/>
            </p:nvSpPr>
            <p:spPr>
              <a:xfrm>
                <a:off x="1766187"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73"/>
              <p:cNvSpPr/>
              <p:nvPr/>
            </p:nvSpPr>
            <p:spPr>
              <a:xfrm>
                <a:off x="1766187"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73"/>
              <p:cNvSpPr/>
              <p:nvPr/>
            </p:nvSpPr>
            <p:spPr>
              <a:xfrm>
                <a:off x="1766187" y="214302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73"/>
              <p:cNvSpPr/>
              <p:nvPr/>
            </p:nvSpPr>
            <p:spPr>
              <a:xfrm>
                <a:off x="1766187" y="2303717"/>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73"/>
              <p:cNvSpPr/>
              <p:nvPr/>
            </p:nvSpPr>
            <p:spPr>
              <a:xfrm>
                <a:off x="1766187" y="2464413"/>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73"/>
              <p:cNvSpPr/>
              <p:nvPr/>
            </p:nvSpPr>
            <p:spPr>
              <a:xfrm>
                <a:off x="1766187"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2" name="Google Shape;8622;p73"/>
            <p:cNvGrpSpPr/>
            <p:nvPr/>
          </p:nvGrpSpPr>
          <p:grpSpPr>
            <a:xfrm>
              <a:off x="1936935" y="1179665"/>
              <a:ext cx="80771" cy="1526215"/>
              <a:chOff x="1936935" y="1179665"/>
              <a:chExt cx="80771" cy="1526215"/>
            </a:xfrm>
          </p:grpSpPr>
          <p:sp>
            <p:nvSpPr>
              <p:cNvPr id="8623" name="Google Shape;8623;p73"/>
              <p:cNvSpPr/>
              <p:nvPr/>
            </p:nvSpPr>
            <p:spPr>
              <a:xfrm>
                <a:off x="1936935"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73"/>
              <p:cNvSpPr/>
              <p:nvPr/>
            </p:nvSpPr>
            <p:spPr>
              <a:xfrm>
                <a:off x="1936935"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73"/>
              <p:cNvSpPr/>
              <p:nvPr/>
            </p:nvSpPr>
            <p:spPr>
              <a:xfrm>
                <a:off x="1936935"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73"/>
              <p:cNvSpPr/>
              <p:nvPr/>
            </p:nvSpPr>
            <p:spPr>
              <a:xfrm>
                <a:off x="1936935"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73"/>
              <p:cNvSpPr/>
              <p:nvPr/>
            </p:nvSpPr>
            <p:spPr>
              <a:xfrm>
                <a:off x="1936935"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73"/>
              <p:cNvSpPr/>
              <p:nvPr/>
            </p:nvSpPr>
            <p:spPr>
              <a:xfrm>
                <a:off x="1936935" y="1982326"/>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73"/>
              <p:cNvSpPr/>
              <p:nvPr/>
            </p:nvSpPr>
            <p:spPr>
              <a:xfrm>
                <a:off x="1936935"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73"/>
              <p:cNvSpPr/>
              <p:nvPr/>
            </p:nvSpPr>
            <p:spPr>
              <a:xfrm>
                <a:off x="1936935"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73"/>
              <p:cNvSpPr/>
              <p:nvPr/>
            </p:nvSpPr>
            <p:spPr>
              <a:xfrm>
                <a:off x="1936935"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73"/>
              <p:cNvSpPr/>
              <p:nvPr/>
            </p:nvSpPr>
            <p:spPr>
              <a:xfrm>
                <a:off x="1936935"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3" name="Google Shape;8633;p73"/>
            <p:cNvGrpSpPr/>
            <p:nvPr/>
          </p:nvGrpSpPr>
          <p:grpSpPr>
            <a:xfrm>
              <a:off x="2110795" y="1179665"/>
              <a:ext cx="80771" cy="1526215"/>
              <a:chOff x="2110795" y="1179665"/>
              <a:chExt cx="80771" cy="1526215"/>
            </a:xfrm>
          </p:grpSpPr>
          <p:sp>
            <p:nvSpPr>
              <p:cNvPr id="8634" name="Google Shape;8634;p73"/>
              <p:cNvSpPr/>
              <p:nvPr/>
            </p:nvSpPr>
            <p:spPr>
              <a:xfrm>
                <a:off x="2110795"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73"/>
              <p:cNvSpPr/>
              <p:nvPr/>
            </p:nvSpPr>
            <p:spPr>
              <a:xfrm>
                <a:off x="2110795"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73"/>
              <p:cNvSpPr/>
              <p:nvPr/>
            </p:nvSpPr>
            <p:spPr>
              <a:xfrm>
                <a:off x="2110795"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73"/>
              <p:cNvSpPr/>
              <p:nvPr/>
            </p:nvSpPr>
            <p:spPr>
              <a:xfrm>
                <a:off x="2110795"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73"/>
              <p:cNvSpPr/>
              <p:nvPr/>
            </p:nvSpPr>
            <p:spPr>
              <a:xfrm>
                <a:off x="2110795" y="1821630"/>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73"/>
              <p:cNvSpPr/>
              <p:nvPr/>
            </p:nvSpPr>
            <p:spPr>
              <a:xfrm>
                <a:off x="2110795" y="1982326"/>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73"/>
              <p:cNvSpPr/>
              <p:nvPr/>
            </p:nvSpPr>
            <p:spPr>
              <a:xfrm>
                <a:off x="2110795"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73"/>
              <p:cNvSpPr/>
              <p:nvPr/>
            </p:nvSpPr>
            <p:spPr>
              <a:xfrm>
                <a:off x="2110795"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73"/>
              <p:cNvSpPr/>
              <p:nvPr/>
            </p:nvSpPr>
            <p:spPr>
              <a:xfrm>
                <a:off x="2110795"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73"/>
              <p:cNvSpPr/>
              <p:nvPr/>
            </p:nvSpPr>
            <p:spPr>
              <a:xfrm>
                <a:off x="2110795"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44" name="Google Shape;8644;p73"/>
            <p:cNvGrpSpPr/>
            <p:nvPr/>
          </p:nvGrpSpPr>
          <p:grpSpPr>
            <a:xfrm>
              <a:off x="2284655" y="1179665"/>
              <a:ext cx="80771" cy="1526215"/>
              <a:chOff x="2284655" y="1179665"/>
              <a:chExt cx="80771" cy="1526215"/>
            </a:xfrm>
          </p:grpSpPr>
          <p:sp>
            <p:nvSpPr>
              <p:cNvPr id="8645" name="Google Shape;8645;p73"/>
              <p:cNvSpPr/>
              <p:nvPr/>
            </p:nvSpPr>
            <p:spPr>
              <a:xfrm>
                <a:off x="2284655" y="1179665"/>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73"/>
              <p:cNvSpPr/>
              <p:nvPr/>
            </p:nvSpPr>
            <p:spPr>
              <a:xfrm>
                <a:off x="2284655" y="134036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73"/>
              <p:cNvSpPr/>
              <p:nvPr/>
            </p:nvSpPr>
            <p:spPr>
              <a:xfrm>
                <a:off x="2284655" y="150105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73"/>
              <p:cNvSpPr/>
              <p:nvPr/>
            </p:nvSpPr>
            <p:spPr>
              <a:xfrm>
                <a:off x="2284655" y="1661752"/>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73"/>
              <p:cNvSpPr/>
              <p:nvPr/>
            </p:nvSpPr>
            <p:spPr>
              <a:xfrm>
                <a:off x="2284655" y="1821630"/>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73"/>
              <p:cNvSpPr/>
              <p:nvPr/>
            </p:nvSpPr>
            <p:spPr>
              <a:xfrm>
                <a:off x="2284655" y="1982326"/>
                <a:ext cx="80771" cy="80771"/>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73"/>
              <p:cNvSpPr/>
              <p:nvPr/>
            </p:nvSpPr>
            <p:spPr>
              <a:xfrm>
                <a:off x="2284655" y="2143022"/>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73"/>
              <p:cNvSpPr/>
              <p:nvPr/>
            </p:nvSpPr>
            <p:spPr>
              <a:xfrm>
                <a:off x="2284655" y="2303717"/>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73"/>
              <p:cNvSpPr/>
              <p:nvPr/>
            </p:nvSpPr>
            <p:spPr>
              <a:xfrm>
                <a:off x="2284655" y="2464413"/>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73"/>
              <p:cNvSpPr/>
              <p:nvPr/>
            </p:nvSpPr>
            <p:spPr>
              <a:xfrm>
                <a:off x="2284655" y="2625109"/>
                <a:ext cx="80771" cy="80771"/>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55" name="Google Shape;8655;p73"/>
          <p:cNvGrpSpPr/>
          <p:nvPr/>
        </p:nvGrpSpPr>
        <p:grpSpPr>
          <a:xfrm>
            <a:off x="2603245" y="985011"/>
            <a:ext cx="1364147" cy="1102032"/>
            <a:chOff x="2623904" y="1198803"/>
            <a:chExt cx="1364147" cy="1102032"/>
          </a:xfrm>
        </p:grpSpPr>
        <p:grpSp>
          <p:nvGrpSpPr>
            <p:cNvPr id="8656" name="Google Shape;8656;p73"/>
            <p:cNvGrpSpPr/>
            <p:nvPr/>
          </p:nvGrpSpPr>
          <p:grpSpPr>
            <a:xfrm>
              <a:off x="2623907" y="1198803"/>
              <a:ext cx="1364144" cy="272899"/>
              <a:chOff x="2623907" y="1198803"/>
              <a:chExt cx="1364144" cy="272899"/>
            </a:xfrm>
          </p:grpSpPr>
          <p:sp>
            <p:nvSpPr>
              <p:cNvPr id="8657" name="Google Shape;8657;p73"/>
              <p:cNvSpPr/>
              <p:nvPr/>
            </p:nvSpPr>
            <p:spPr>
              <a:xfrm>
                <a:off x="3715152" y="1198803"/>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73"/>
              <p:cNvSpPr/>
              <p:nvPr/>
            </p:nvSpPr>
            <p:spPr>
              <a:xfrm>
                <a:off x="2623907" y="1198803"/>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73"/>
              <p:cNvSpPr/>
              <p:nvPr/>
            </p:nvSpPr>
            <p:spPr>
              <a:xfrm>
                <a:off x="2896718" y="1198803"/>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73"/>
              <p:cNvSpPr/>
              <p:nvPr/>
            </p:nvSpPr>
            <p:spPr>
              <a:xfrm>
                <a:off x="3169529" y="1198803"/>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73"/>
              <p:cNvSpPr/>
              <p:nvPr/>
            </p:nvSpPr>
            <p:spPr>
              <a:xfrm>
                <a:off x="3442341" y="1198803"/>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2" name="Google Shape;8662;p73"/>
            <p:cNvGrpSpPr/>
            <p:nvPr/>
          </p:nvGrpSpPr>
          <p:grpSpPr>
            <a:xfrm>
              <a:off x="2623904" y="1476964"/>
              <a:ext cx="1364144" cy="272899"/>
              <a:chOff x="2623904" y="1476964"/>
              <a:chExt cx="1364144" cy="272899"/>
            </a:xfrm>
          </p:grpSpPr>
          <p:sp>
            <p:nvSpPr>
              <p:cNvPr id="8663" name="Google Shape;8663;p73"/>
              <p:cNvSpPr/>
              <p:nvPr/>
            </p:nvSpPr>
            <p:spPr>
              <a:xfrm>
                <a:off x="3169527" y="1476964"/>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73"/>
              <p:cNvSpPr/>
              <p:nvPr/>
            </p:nvSpPr>
            <p:spPr>
              <a:xfrm>
                <a:off x="3442338" y="1476964"/>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73"/>
              <p:cNvSpPr/>
              <p:nvPr/>
            </p:nvSpPr>
            <p:spPr>
              <a:xfrm>
                <a:off x="3715149" y="1476964"/>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73"/>
              <p:cNvSpPr/>
              <p:nvPr/>
            </p:nvSpPr>
            <p:spPr>
              <a:xfrm>
                <a:off x="2623904" y="1476964"/>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73"/>
              <p:cNvSpPr/>
              <p:nvPr/>
            </p:nvSpPr>
            <p:spPr>
              <a:xfrm>
                <a:off x="2896716" y="1476964"/>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8" name="Google Shape;8668;p73"/>
            <p:cNvGrpSpPr/>
            <p:nvPr/>
          </p:nvGrpSpPr>
          <p:grpSpPr>
            <a:xfrm>
              <a:off x="2623907" y="1749775"/>
              <a:ext cx="1364144" cy="272899"/>
              <a:chOff x="2623907" y="1749775"/>
              <a:chExt cx="1364144" cy="272899"/>
            </a:xfrm>
          </p:grpSpPr>
          <p:sp>
            <p:nvSpPr>
              <p:cNvPr id="8669" name="Google Shape;8669;p73"/>
              <p:cNvSpPr/>
              <p:nvPr/>
            </p:nvSpPr>
            <p:spPr>
              <a:xfrm>
                <a:off x="3442341" y="1749775"/>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73"/>
              <p:cNvSpPr/>
              <p:nvPr/>
            </p:nvSpPr>
            <p:spPr>
              <a:xfrm>
                <a:off x="3715152" y="1749775"/>
                <a:ext cx="272899" cy="272899"/>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73"/>
              <p:cNvSpPr/>
              <p:nvPr/>
            </p:nvSpPr>
            <p:spPr>
              <a:xfrm>
                <a:off x="2623907" y="1749775"/>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73"/>
              <p:cNvSpPr/>
              <p:nvPr/>
            </p:nvSpPr>
            <p:spPr>
              <a:xfrm>
                <a:off x="2896718" y="1749775"/>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73"/>
              <p:cNvSpPr/>
              <p:nvPr/>
            </p:nvSpPr>
            <p:spPr>
              <a:xfrm>
                <a:off x="3169529" y="1749775"/>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4" name="Google Shape;8674;p73"/>
            <p:cNvGrpSpPr/>
            <p:nvPr/>
          </p:nvGrpSpPr>
          <p:grpSpPr>
            <a:xfrm>
              <a:off x="2623904" y="2027936"/>
              <a:ext cx="1364144" cy="272899"/>
              <a:chOff x="2623904" y="2027936"/>
              <a:chExt cx="1364144" cy="272899"/>
            </a:xfrm>
          </p:grpSpPr>
          <p:sp>
            <p:nvSpPr>
              <p:cNvPr id="8675" name="Google Shape;8675;p73"/>
              <p:cNvSpPr/>
              <p:nvPr/>
            </p:nvSpPr>
            <p:spPr>
              <a:xfrm>
                <a:off x="2623904"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73"/>
              <p:cNvSpPr/>
              <p:nvPr/>
            </p:nvSpPr>
            <p:spPr>
              <a:xfrm>
                <a:off x="2896716"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73"/>
              <p:cNvSpPr/>
              <p:nvPr/>
            </p:nvSpPr>
            <p:spPr>
              <a:xfrm>
                <a:off x="3169527"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73"/>
              <p:cNvSpPr/>
              <p:nvPr/>
            </p:nvSpPr>
            <p:spPr>
              <a:xfrm>
                <a:off x="3442338"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73"/>
              <p:cNvSpPr/>
              <p:nvPr/>
            </p:nvSpPr>
            <p:spPr>
              <a:xfrm>
                <a:off x="3715149" y="2027936"/>
                <a:ext cx="272899" cy="272899"/>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680" name="Google Shape;8680;p73"/>
          <p:cNvGrpSpPr/>
          <p:nvPr/>
        </p:nvGrpSpPr>
        <p:grpSpPr>
          <a:xfrm>
            <a:off x="2592706" y="2444193"/>
            <a:ext cx="1387541" cy="159124"/>
            <a:chOff x="3200660" y="2180272"/>
            <a:chExt cx="2563824" cy="378237"/>
          </a:xfrm>
        </p:grpSpPr>
        <p:sp>
          <p:nvSpPr>
            <p:cNvPr id="8681" name="Google Shape;8681;p73"/>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73"/>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73"/>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73"/>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73"/>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73"/>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73"/>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73"/>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73"/>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73"/>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73"/>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73"/>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73"/>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73"/>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73"/>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73"/>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73"/>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73"/>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99" name="Google Shape;8699;p73"/>
          <p:cNvGrpSpPr/>
          <p:nvPr/>
        </p:nvGrpSpPr>
        <p:grpSpPr>
          <a:xfrm>
            <a:off x="2589231" y="2722018"/>
            <a:ext cx="1390502" cy="159625"/>
            <a:chOff x="3530150" y="2790075"/>
            <a:chExt cx="1962600" cy="225300"/>
          </a:xfrm>
        </p:grpSpPr>
        <p:sp>
          <p:nvSpPr>
            <p:cNvPr id="8700" name="Google Shape;8700;p73"/>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73"/>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2" name="Google Shape;8702;p73"/>
          <p:cNvGrpSpPr/>
          <p:nvPr/>
        </p:nvGrpSpPr>
        <p:grpSpPr>
          <a:xfrm>
            <a:off x="2589884" y="3000344"/>
            <a:ext cx="1411629" cy="153761"/>
            <a:chOff x="3558802" y="4011427"/>
            <a:chExt cx="1866000" cy="111300"/>
          </a:xfrm>
        </p:grpSpPr>
        <p:sp>
          <p:nvSpPr>
            <p:cNvPr id="8703" name="Google Shape;8703;p73"/>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73"/>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5" name="Google Shape;8705;p73"/>
          <p:cNvGrpSpPr/>
          <p:nvPr/>
        </p:nvGrpSpPr>
        <p:grpSpPr>
          <a:xfrm>
            <a:off x="2589576" y="2205744"/>
            <a:ext cx="1383503" cy="119749"/>
            <a:chOff x="3465975" y="2270276"/>
            <a:chExt cx="1986364" cy="171929"/>
          </a:xfrm>
        </p:grpSpPr>
        <p:sp>
          <p:nvSpPr>
            <p:cNvPr id="8706" name="Google Shape;8706;p73"/>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73"/>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73"/>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73"/>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73"/>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73"/>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73"/>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73"/>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4" name="Google Shape;8714;p73"/>
          <p:cNvGrpSpPr/>
          <p:nvPr/>
        </p:nvGrpSpPr>
        <p:grpSpPr>
          <a:xfrm>
            <a:off x="2600584" y="3569394"/>
            <a:ext cx="1369531" cy="195460"/>
            <a:chOff x="723300" y="4253549"/>
            <a:chExt cx="2276482" cy="324900"/>
          </a:xfrm>
        </p:grpSpPr>
        <p:sp>
          <p:nvSpPr>
            <p:cNvPr id="8715" name="Google Shape;8715;p73"/>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73"/>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73"/>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73"/>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73"/>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0" name="Google Shape;8720;p73"/>
          <p:cNvGrpSpPr/>
          <p:nvPr/>
        </p:nvGrpSpPr>
        <p:grpSpPr>
          <a:xfrm>
            <a:off x="2590145" y="3270574"/>
            <a:ext cx="1389066" cy="180119"/>
            <a:chOff x="705948" y="3788465"/>
            <a:chExt cx="2308953" cy="299400"/>
          </a:xfrm>
        </p:grpSpPr>
        <p:sp>
          <p:nvSpPr>
            <p:cNvPr id="8721" name="Google Shape;8721;p73"/>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73"/>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73"/>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73"/>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73"/>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6" name="Google Shape;8726;p73"/>
          <p:cNvGrpSpPr/>
          <p:nvPr/>
        </p:nvGrpSpPr>
        <p:grpSpPr>
          <a:xfrm>
            <a:off x="2638082" y="3883554"/>
            <a:ext cx="1304609" cy="294074"/>
            <a:chOff x="2658741" y="4097347"/>
            <a:chExt cx="1304609" cy="294074"/>
          </a:xfrm>
        </p:grpSpPr>
        <p:grpSp>
          <p:nvGrpSpPr>
            <p:cNvPr id="8727" name="Google Shape;8727;p73"/>
            <p:cNvGrpSpPr/>
            <p:nvPr/>
          </p:nvGrpSpPr>
          <p:grpSpPr>
            <a:xfrm>
              <a:off x="2658741" y="4097347"/>
              <a:ext cx="118572" cy="294074"/>
              <a:chOff x="3343310" y="4475555"/>
              <a:chExt cx="127717" cy="316753"/>
            </a:xfrm>
          </p:grpSpPr>
          <p:sp>
            <p:nvSpPr>
              <p:cNvPr id="8728" name="Google Shape;8728;p73"/>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73"/>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0" name="Google Shape;8730;p73"/>
            <p:cNvGrpSpPr/>
            <p:nvPr/>
          </p:nvGrpSpPr>
          <p:grpSpPr>
            <a:xfrm>
              <a:off x="3815519" y="4098388"/>
              <a:ext cx="147831" cy="291991"/>
              <a:chOff x="3527539" y="4476677"/>
              <a:chExt cx="159232" cy="314510"/>
            </a:xfrm>
          </p:grpSpPr>
          <p:sp>
            <p:nvSpPr>
              <p:cNvPr id="8731" name="Google Shape;8731;p73"/>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73"/>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3" name="Google Shape;8733;p73"/>
            <p:cNvGrpSpPr/>
            <p:nvPr/>
          </p:nvGrpSpPr>
          <p:grpSpPr>
            <a:xfrm>
              <a:off x="3511696" y="4098388"/>
              <a:ext cx="147831" cy="291991"/>
              <a:chOff x="3527539" y="4476677"/>
              <a:chExt cx="159232" cy="314510"/>
            </a:xfrm>
          </p:grpSpPr>
          <p:sp>
            <p:nvSpPr>
              <p:cNvPr id="8734" name="Google Shape;8734;p73"/>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73"/>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6" name="Google Shape;8736;p73"/>
            <p:cNvGrpSpPr/>
            <p:nvPr/>
          </p:nvGrpSpPr>
          <p:grpSpPr>
            <a:xfrm>
              <a:off x="3207874" y="4098388"/>
              <a:ext cx="147831" cy="291991"/>
              <a:chOff x="3527539" y="4476677"/>
              <a:chExt cx="159232" cy="314510"/>
            </a:xfrm>
          </p:grpSpPr>
          <p:sp>
            <p:nvSpPr>
              <p:cNvPr id="8737" name="Google Shape;8737;p73"/>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73"/>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9" name="Google Shape;8739;p73"/>
            <p:cNvGrpSpPr/>
            <p:nvPr/>
          </p:nvGrpSpPr>
          <p:grpSpPr>
            <a:xfrm>
              <a:off x="2933305" y="4097347"/>
              <a:ext cx="118572" cy="294074"/>
              <a:chOff x="3343310" y="4475555"/>
              <a:chExt cx="127717" cy="316753"/>
            </a:xfrm>
          </p:grpSpPr>
          <p:sp>
            <p:nvSpPr>
              <p:cNvPr id="8740" name="Google Shape;8740;p73"/>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73"/>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742" name="Google Shape;8742;p73"/>
          <p:cNvGrpSpPr/>
          <p:nvPr/>
        </p:nvGrpSpPr>
        <p:grpSpPr>
          <a:xfrm>
            <a:off x="4256912" y="1866676"/>
            <a:ext cx="1433821" cy="191501"/>
            <a:chOff x="4273350" y="2080469"/>
            <a:chExt cx="1433821" cy="191501"/>
          </a:xfrm>
        </p:grpSpPr>
        <p:grpSp>
          <p:nvGrpSpPr>
            <p:cNvPr id="8743" name="Google Shape;8743;p73"/>
            <p:cNvGrpSpPr/>
            <p:nvPr/>
          </p:nvGrpSpPr>
          <p:grpSpPr>
            <a:xfrm>
              <a:off x="4273350" y="2080469"/>
              <a:ext cx="1433821" cy="0"/>
              <a:chOff x="5224975" y="2962250"/>
              <a:chExt cx="1544400" cy="0"/>
            </a:xfrm>
          </p:grpSpPr>
          <p:cxnSp>
            <p:nvCxnSpPr>
              <p:cNvPr id="8744" name="Google Shape;8744;p73"/>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745" name="Google Shape;8745;p73"/>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8746" name="Google Shape;8746;p73"/>
            <p:cNvGrpSpPr/>
            <p:nvPr/>
          </p:nvGrpSpPr>
          <p:grpSpPr>
            <a:xfrm>
              <a:off x="4273350" y="2271969"/>
              <a:ext cx="1433821" cy="0"/>
              <a:chOff x="5224975" y="2962250"/>
              <a:chExt cx="1544400" cy="0"/>
            </a:xfrm>
          </p:grpSpPr>
          <p:cxnSp>
            <p:nvCxnSpPr>
              <p:cNvPr id="8747" name="Google Shape;8747;p73"/>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748" name="Google Shape;8748;p73"/>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8749" name="Google Shape;8749;p73"/>
          <p:cNvGrpSpPr/>
          <p:nvPr/>
        </p:nvGrpSpPr>
        <p:grpSpPr>
          <a:xfrm>
            <a:off x="4258467" y="969244"/>
            <a:ext cx="1430711" cy="743389"/>
            <a:chOff x="5159450" y="1919950"/>
            <a:chExt cx="1541050" cy="862500"/>
          </a:xfrm>
        </p:grpSpPr>
        <p:sp>
          <p:nvSpPr>
            <p:cNvPr id="8750" name="Google Shape;8750;p73"/>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8751" name="Google Shape;8751;p73"/>
            <p:cNvGrpSpPr/>
            <p:nvPr/>
          </p:nvGrpSpPr>
          <p:grpSpPr>
            <a:xfrm>
              <a:off x="5159450" y="1919950"/>
              <a:ext cx="1541050" cy="862500"/>
              <a:chOff x="5159450" y="1919950"/>
              <a:chExt cx="1541050" cy="862500"/>
            </a:xfrm>
          </p:grpSpPr>
          <p:cxnSp>
            <p:nvCxnSpPr>
              <p:cNvPr id="8752" name="Google Shape;8752;p73"/>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8753" name="Google Shape;8753;p73"/>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8754" name="Google Shape;8754;p73"/>
          <p:cNvGrpSpPr/>
          <p:nvPr/>
        </p:nvGrpSpPr>
        <p:grpSpPr>
          <a:xfrm>
            <a:off x="4248581" y="2192571"/>
            <a:ext cx="1450484" cy="1052087"/>
            <a:chOff x="5230575" y="1554475"/>
            <a:chExt cx="2137150" cy="1550150"/>
          </a:xfrm>
        </p:grpSpPr>
        <p:sp>
          <p:nvSpPr>
            <p:cNvPr id="8755" name="Google Shape;8755;p73"/>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73"/>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73"/>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73"/>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73"/>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73"/>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73"/>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73"/>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73"/>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73"/>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73"/>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73"/>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73"/>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8" name="Google Shape;8768;p73"/>
          <p:cNvGrpSpPr/>
          <p:nvPr/>
        </p:nvGrpSpPr>
        <p:grpSpPr>
          <a:xfrm rot="10800000">
            <a:off x="4265131" y="3284761"/>
            <a:ext cx="1417383" cy="887946"/>
            <a:chOff x="5645403" y="2920021"/>
            <a:chExt cx="2650800" cy="2180614"/>
          </a:xfrm>
        </p:grpSpPr>
        <p:sp>
          <p:nvSpPr>
            <p:cNvPr id="8769" name="Google Shape;8769;p73"/>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70" name="Google Shape;8770;p73"/>
            <p:cNvCxnSpPr>
              <a:stCxn id="8769"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8771" name="Google Shape;8771;p73"/>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72" name="Google Shape;8772;p73"/>
            <p:cNvCxnSpPr>
              <a:endCxn id="8771" idx="3"/>
            </p:cNvCxnSpPr>
            <p:nvPr/>
          </p:nvCxnSpPr>
          <p:spPr>
            <a:xfrm rot="10800000">
              <a:off x="8059040" y="3735533"/>
              <a:ext cx="135300" cy="0"/>
            </a:xfrm>
            <a:prstGeom prst="straightConnector1">
              <a:avLst/>
            </a:prstGeom>
            <a:noFill/>
            <a:ln cap="flat" cmpd="sng" w="9525">
              <a:solidFill>
                <a:srgbClr val="5F7D95"/>
              </a:solidFill>
              <a:prstDash val="solid"/>
              <a:round/>
              <a:headEnd len="med" w="med" type="none"/>
              <a:tailEnd len="med" w="med" type="none"/>
            </a:ln>
          </p:spPr>
        </p:cxnSp>
        <p:sp>
          <p:nvSpPr>
            <p:cNvPr id="8773" name="Google Shape;8773;p73"/>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74" name="Google Shape;8774;p73"/>
            <p:cNvCxnSpPr>
              <a:stCxn id="8773" idx="1"/>
            </p:cNvCxnSpPr>
            <p:nvPr/>
          </p:nvCxnSpPr>
          <p:spPr>
            <a:xfrm rot="10800000">
              <a:off x="6175222"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8775" name="Google Shape;8775;p73"/>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776" name="Google Shape;8776;p73"/>
            <p:cNvCxnSpPr>
              <a:endCxn id="8775"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8777" name="Google Shape;8777;p73"/>
          <p:cNvGrpSpPr/>
          <p:nvPr/>
        </p:nvGrpSpPr>
        <p:grpSpPr>
          <a:xfrm>
            <a:off x="7365491" y="2188116"/>
            <a:ext cx="1071743" cy="1021579"/>
            <a:chOff x="7189833" y="2022667"/>
            <a:chExt cx="1251159" cy="1192597"/>
          </a:xfrm>
        </p:grpSpPr>
        <p:sp>
          <p:nvSpPr>
            <p:cNvPr id="8778" name="Google Shape;8778;p73"/>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73"/>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73"/>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73"/>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2" name="Google Shape;8782;p73"/>
          <p:cNvGrpSpPr/>
          <p:nvPr/>
        </p:nvGrpSpPr>
        <p:grpSpPr>
          <a:xfrm>
            <a:off x="706762" y="2614523"/>
            <a:ext cx="1695374" cy="1560837"/>
            <a:chOff x="727421" y="2828315"/>
            <a:chExt cx="1695374" cy="1560837"/>
          </a:xfrm>
        </p:grpSpPr>
        <p:grpSp>
          <p:nvGrpSpPr>
            <p:cNvPr id="8783" name="Google Shape;8783;p73"/>
            <p:cNvGrpSpPr/>
            <p:nvPr/>
          </p:nvGrpSpPr>
          <p:grpSpPr>
            <a:xfrm>
              <a:off x="819108" y="2882501"/>
              <a:ext cx="103104" cy="1426186"/>
              <a:chOff x="4674013" y="3100904"/>
              <a:chExt cx="122758" cy="1698043"/>
            </a:xfrm>
          </p:grpSpPr>
          <p:sp>
            <p:nvSpPr>
              <p:cNvPr id="8784" name="Google Shape;8784;p73"/>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73"/>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73"/>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73"/>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73"/>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73"/>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73"/>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1" name="Google Shape;8791;p73"/>
            <p:cNvGrpSpPr/>
            <p:nvPr/>
          </p:nvGrpSpPr>
          <p:grpSpPr>
            <a:xfrm>
              <a:off x="1062475" y="2882501"/>
              <a:ext cx="103104" cy="1426186"/>
              <a:chOff x="4940438" y="3100904"/>
              <a:chExt cx="122758" cy="1698043"/>
            </a:xfrm>
          </p:grpSpPr>
          <p:sp>
            <p:nvSpPr>
              <p:cNvPr id="8792" name="Google Shape;8792;p73"/>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73"/>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73"/>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73"/>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73"/>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73"/>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73"/>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9" name="Google Shape;8799;p73"/>
            <p:cNvGrpSpPr/>
            <p:nvPr/>
          </p:nvGrpSpPr>
          <p:grpSpPr>
            <a:xfrm>
              <a:off x="1299324" y="2882501"/>
              <a:ext cx="103104" cy="1426186"/>
              <a:chOff x="5206863" y="3100904"/>
              <a:chExt cx="122758" cy="1698043"/>
            </a:xfrm>
          </p:grpSpPr>
          <p:sp>
            <p:nvSpPr>
              <p:cNvPr id="8800" name="Google Shape;8800;p73"/>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73"/>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73"/>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73"/>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73"/>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73"/>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73"/>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7" name="Google Shape;8807;p73"/>
            <p:cNvGrpSpPr/>
            <p:nvPr/>
          </p:nvGrpSpPr>
          <p:grpSpPr>
            <a:xfrm>
              <a:off x="1786057" y="2882501"/>
              <a:ext cx="103104" cy="1426186"/>
              <a:chOff x="6006138" y="3143629"/>
              <a:chExt cx="122758" cy="1698043"/>
            </a:xfrm>
          </p:grpSpPr>
          <p:sp>
            <p:nvSpPr>
              <p:cNvPr id="8808" name="Google Shape;8808;p73"/>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73"/>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73"/>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73"/>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73"/>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73"/>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73"/>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5" name="Google Shape;8815;p73"/>
            <p:cNvGrpSpPr/>
            <p:nvPr/>
          </p:nvGrpSpPr>
          <p:grpSpPr>
            <a:xfrm>
              <a:off x="2029422" y="2882501"/>
              <a:ext cx="103104" cy="1426186"/>
              <a:chOff x="6805413" y="3100904"/>
              <a:chExt cx="122758" cy="1698043"/>
            </a:xfrm>
          </p:grpSpPr>
          <p:sp>
            <p:nvSpPr>
              <p:cNvPr id="8816" name="Google Shape;8816;p73"/>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73"/>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73"/>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73"/>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73"/>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73"/>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73"/>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3" name="Google Shape;8823;p73"/>
            <p:cNvGrpSpPr/>
            <p:nvPr/>
          </p:nvGrpSpPr>
          <p:grpSpPr>
            <a:xfrm>
              <a:off x="727421" y="2828315"/>
              <a:ext cx="1695374" cy="1560837"/>
              <a:chOff x="734799" y="2782450"/>
              <a:chExt cx="1571100" cy="1577400"/>
            </a:xfrm>
          </p:grpSpPr>
          <p:cxnSp>
            <p:nvCxnSpPr>
              <p:cNvPr id="8824" name="Google Shape;8824;p73"/>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8825" name="Google Shape;8825;p73"/>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8826" name="Google Shape;8826;p73"/>
            <p:cNvGrpSpPr/>
            <p:nvPr/>
          </p:nvGrpSpPr>
          <p:grpSpPr>
            <a:xfrm>
              <a:off x="2272795" y="2882501"/>
              <a:ext cx="103104" cy="1426186"/>
              <a:chOff x="5206863" y="3100904"/>
              <a:chExt cx="122758" cy="1698043"/>
            </a:xfrm>
          </p:grpSpPr>
          <p:sp>
            <p:nvSpPr>
              <p:cNvPr id="8827" name="Google Shape;8827;p73"/>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73"/>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73"/>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73"/>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73"/>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73"/>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73"/>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4" name="Google Shape;8834;p73"/>
            <p:cNvGrpSpPr/>
            <p:nvPr/>
          </p:nvGrpSpPr>
          <p:grpSpPr>
            <a:xfrm>
              <a:off x="1542694" y="2882501"/>
              <a:ext cx="103104" cy="1426186"/>
              <a:chOff x="6006138" y="3143629"/>
              <a:chExt cx="122758" cy="1698043"/>
            </a:xfrm>
          </p:grpSpPr>
          <p:sp>
            <p:nvSpPr>
              <p:cNvPr id="8835" name="Google Shape;8835;p73"/>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73"/>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73"/>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73"/>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73"/>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73"/>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73"/>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42" name="Google Shape;8842;p73"/>
          <p:cNvGrpSpPr/>
          <p:nvPr/>
        </p:nvGrpSpPr>
        <p:grpSpPr>
          <a:xfrm>
            <a:off x="5915341" y="2192094"/>
            <a:ext cx="1248543" cy="1025319"/>
            <a:chOff x="5183758" y="1210600"/>
            <a:chExt cx="3605380" cy="2960783"/>
          </a:xfrm>
        </p:grpSpPr>
        <p:sp>
          <p:nvSpPr>
            <p:cNvPr id="8843" name="Google Shape;8843;p73"/>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73"/>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73"/>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73"/>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47" name="Google Shape;8847;p73"/>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8848" name="Google Shape;8848;p73"/>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8849" name="Google Shape;8849;p73"/>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8850" name="Google Shape;8850;p73"/>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8851" name="Google Shape;8851;p73"/>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52" name="Google Shape;8852;p73"/>
          <p:cNvGrpSpPr/>
          <p:nvPr/>
        </p:nvGrpSpPr>
        <p:grpSpPr>
          <a:xfrm>
            <a:off x="5772403" y="3330411"/>
            <a:ext cx="2664831" cy="843440"/>
            <a:chOff x="5916567" y="1099697"/>
            <a:chExt cx="2556683" cy="809211"/>
          </a:xfrm>
        </p:grpSpPr>
        <p:sp>
          <p:nvSpPr>
            <p:cNvPr id="8853" name="Google Shape;8853;p73"/>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73"/>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73"/>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73"/>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73"/>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73"/>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73"/>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73"/>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1" name="Google Shape;8861;p73"/>
          <p:cNvGrpSpPr/>
          <p:nvPr/>
        </p:nvGrpSpPr>
        <p:grpSpPr>
          <a:xfrm>
            <a:off x="5879943" y="979270"/>
            <a:ext cx="1299869" cy="1023338"/>
            <a:chOff x="5900602" y="1193063"/>
            <a:chExt cx="1299869" cy="1023338"/>
          </a:xfrm>
        </p:grpSpPr>
        <p:grpSp>
          <p:nvGrpSpPr>
            <p:cNvPr id="8862" name="Google Shape;8862;p73"/>
            <p:cNvGrpSpPr/>
            <p:nvPr/>
          </p:nvGrpSpPr>
          <p:grpSpPr>
            <a:xfrm>
              <a:off x="6743564" y="1193063"/>
              <a:ext cx="456907" cy="700379"/>
              <a:chOff x="6743564" y="1193063"/>
              <a:chExt cx="456907" cy="700379"/>
            </a:xfrm>
          </p:grpSpPr>
          <p:grpSp>
            <p:nvGrpSpPr>
              <p:cNvPr id="8863" name="Google Shape;8863;p73"/>
              <p:cNvGrpSpPr/>
              <p:nvPr/>
            </p:nvGrpSpPr>
            <p:grpSpPr>
              <a:xfrm>
                <a:off x="6743564" y="1690724"/>
                <a:ext cx="214416" cy="202717"/>
                <a:chOff x="6743564" y="1690724"/>
                <a:chExt cx="214416" cy="202717"/>
              </a:xfrm>
            </p:grpSpPr>
            <p:sp>
              <p:nvSpPr>
                <p:cNvPr id="8864" name="Google Shape;8864;p73"/>
                <p:cNvSpPr/>
                <p:nvPr/>
              </p:nvSpPr>
              <p:spPr>
                <a:xfrm rot="-5400000">
                  <a:off x="6796935" y="1637353"/>
                  <a:ext cx="107673" cy="214416"/>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73"/>
                <p:cNvSpPr/>
                <p:nvPr/>
              </p:nvSpPr>
              <p:spPr>
                <a:xfrm rot="-5400000">
                  <a:off x="6797062" y="1744953"/>
                  <a:ext cx="95052" cy="201926"/>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6" name="Google Shape;8866;p73"/>
              <p:cNvGrpSpPr/>
              <p:nvPr/>
            </p:nvGrpSpPr>
            <p:grpSpPr>
              <a:xfrm>
                <a:off x="6915505" y="1193063"/>
                <a:ext cx="284966" cy="589637"/>
                <a:chOff x="6915505" y="1193063"/>
                <a:chExt cx="284966" cy="589637"/>
              </a:xfrm>
            </p:grpSpPr>
            <p:sp>
              <p:nvSpPr>
                <p:cNvPr id="8867" name="Google Shape;8867;p73"/>
                <p:cNvSpPr/>
                <p:nvPr/>
              </p:nvSpPr>
              <p:spPr>
                <a:xfrm>
                  <a:off x="6915505" y="1193063"/>
                  <a:ext cx="284966" cy="63652"/>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68" name="Google Shape;8868;p73"/>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8869" name="Google Shape;8869;p73"/>
            <p:cNvGrpSpPr/>
            <p:nvPr/>
          </p:nvGrpSpPr>
          <p:grpSpPr>
            <a:xfrm>
              <a:off x="6520337" y="1193063"/>
              <a:ext cx="341833" cy="801589"/>
              <a:chOff x="6520337" y="1193063"/>
              <a:chExt cx="341833" cy="801589"/>
            </a:xfrm>
          </p:grpSpPr>
          <p:grpSp>
            <p:nvGrpSpPr>
              <p:cNvPr id="8870" name="Google Shape;8870;p73"/>
              <p:cNvGrpSpPr/>
              <p:nvPr/>
            </p:nvGrpSpPr>
            <p:grpSpPr>
              <a:xfrm>
                <a:off x="6520337" y="1589514"/>
                <a:ext cx="213964" cy="405138"/>
                <a:chOff x="6520337" y="1589514"/>
                <a:chExt cx="213964" cy="405138"/>
              </a:xfrm>
            </p:grpSpPr>
            <p:sp>
              <p:nvSpPr>
                <p:cNvPr id="8871" name="Google Shape;8871;p73"/>
                <p:cNvSpPr/>
                <p:nvPr/>
              </p:nvSpPr>
              <p:spPr>
                <a:xfrm rot="-5400000">
                  <a:off x="6522864" y="1586987"/>
                  <a:ext cx="208867" cy="213920"/>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73"/>
                <p:cNvSpPr/>
                <p:nvPr/>
              </p:nvSpPr>
              <p:spPr>
                <a:xfrm rot="-5400000">
                  <a:off x="6529205" y="1789556"/>
                  <a:ext cx="196263" cy="213929"/>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3" name="Google Shape;8873;p73"/>
              <p:cNvGrpSpPr/>
              <p:nvPr/>
            </p:nvGrpSpPr>
            <p:grpSpPr>
              <a:xfrm>
                <a:off x="6577204" y="1193063"/>
                <a:ext cx="284966" cy="453562"/>
                <a:chOff x="6577204" y="1193063"/>
                <a:chExt cx="284966" cy="453562"/>
              </a:xfrm>
            </p:grpSpPr>
            <p:sp>
              <p:nvSpPr>
                <p:cNvPr id="8874" name="Google Shape;8874;p73"/>
                <p:cNvSpPr/>
                <p:nvPr/>
              </p:nvSpPr>
              <p:spPr>
                <a:xfrm>
                  <a:off x="6577204" y="1193063"/>
                  <a:ext cx="284966" cy="63652"/>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75" name="Google Shape;8875;p73"/>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8876" name="Google Shape;8876;p73"/>
            <p:cNvGrpSpPr/>
            <p:nvPr/>
          </p:nvGrpSpPr>
          <p:grpSpPr>
            <a:xfrm>
              <a:off x="6238903" y="1193063"/>
              <a:ext cx="300491" cy="901782"/>
              <a:chOff x="6238903" y="1193063"/>
              <a:chExt cx="300491" cy="901782"/>
            </a:xfrm>
          </p:grpSpPr>
          <p:grpSp>
            <p:nvGrpSpPr>
              <p:cNvPr id="8877" name="Google Shape;8877;p73"/>
              <p:cNvGrpSpPr/>
              <p:nvPr/>
            </p:nvGrpSpPr>
            <p:grpSpPr>
              <a:xfrm>
                <a:off x="6290865" y="1489295"/>
                <a:ext cx="248530" cy="605550"/>
                <a:chOff x="6290865" y="1489295"/>
                <a:chExt cx="248530" cy="605550"/>
              </a:xfrm>
            </p:grpSpPr>
            <p:sp>
              <p:nvSpPr>
                <p:cNvPr id="8878" name="Google Shape;8878;p73"/>
                <p:cNvSpPr/>
                <p:nvPr/>
              </p:nvSpPr>
              <p:spPr>
                <a:xfrm rot="-5400000">
                  <a:off x="6260587" y="1519573"/>
                  <a:ext cx="309086" cy="248530"/>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73"/>
                <p:cNvSpPr/>
                <p:nvPr/>
              </p:nvSpPr>
              <p:spPr>
                <a:xfrm rot="-5400000">
                  <a:off x="6266915" y="1822365"/>
                  <a:ext cx="296456" cy="248504"/>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0" name="Google Shape;8880;p73"/>
              <p:cNvGrpSpPr/>
              <p:nvPr/>
            </p:nvGrpSpPr>
            <p:grpSpPr>
              <a:xfrm>
                <a:off x="6238903" y="1193063"/>
                <a:ext cx="284966" cy="327512"/>
                <a:chOff x="6238903" y="1193063"/>
                <a:chExt cx="284966" cy="327512"/>
              </a:xfrm>
            </p:grpSpPr>
            <p:sp>
              <p:nvSpPr>
                <p:cNvPr id="8881" name="Google Shape;8881;p73"/>
                <p:cNvSpPr/>
                <p:nvPr/>
              </p:nvSpPr>
              <p:spPr>
                <a:xfrm>
                  <a:off x="6238903" y="1193063"/>
                  <a:ext cx="284966" cy="63652"/>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82" name="Google Shape;8882;p73"/>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8883" name="Google Shape;8883;p73"/>
            <p:cNvGrpSpPr/>
            <p:nvPr/>
          </p:nvGrpSpPr>
          <p:grpSpPr>
            <a:xfrm>
              <a:off x="5900602" y="1193063"/>
              <a:ext cx="444365" cy="1023338"/>
              <a:chOff x="5900602" y="1193063"/>
              <a:chExt cx="444365" cy="1023338"/>
            </a:xfrm>
          </p:grpSpPr>
          <p:grpSp>
            <p:nvGrpSpPr>
              <p:cNvPr id="8884" name="Google Shape;8884;p73"/>
              <p:cNvGrpSpPr/>
              <p:nvPr/>
            </p:nvGrpSpPr>
            <p:grpSpPr>
              <a:xfrm>
                <a:off x="6046501" y="1367757"/>
                <a:ext cx="298465" cy="848644"/>
                <a:chOff x="6046501" y="1367757"/>
                <a:chExt cx="298465" cy="848644"/>
              </a:xfrm>
            </p:grpSpPr>
            <p:sp>
              <p:nvSpPr>
                <p:cNvPr id="8885" name="Google Shape;8885;p73"/>
                <p:cNvSpPr/>
                <p:nvPr/>
              </p:nvSpPr>
              <p:spPr>
                <a:xfrm rot="-5400000">
                  <a:off x="5980413" y="1433845"/>
                  <a:ext cx="430641" cy="298465"/>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73"/>
                <p:cNvSpPr/>
                <p:nvPr/>
              </p:nvSpPr>
              <p:spPr>
                <a:xfrm rot="-5400000">
                  <a:off x="5986741" y="1858175"/>
                  <a:ext cx="418012" cy="298439"/>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7" name="Google Shape;8887;p73"/>
              <p:cNvGrpSpPr/>
              <p:nvPr/>
            </p:nvGrpSpPr>
            <p:grpSpPr>
              <a:xfrm>
                <a:off x="5900602" y="1193063"/>
                <a:ext cx="284966" cy="182312"/>
                <a:chOff x="5900602" y="1193063"/>
                <a:chExt cx="284966" cy="182312"/>
              </a:xfrm>
            </p:grpSpPr>
            <p:sp>
              <p:nvSpPr>
                <p:cNvPr id="8888" name="Google Shape;8888;p73"/>
                <p:cNvSpPr/>
                <p:nvPr/>
              </p:nvSpPr>
              <p:spPr>
                <a:xfrm>
                  <a:off x="5900602" y="1193063"/>
                  <a:ext cx="284966" cy="63652"/>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89" name="Google Shape;8889;p73"/>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8890" name="Google Shape;8890;p73"/>
          <p:cNvGrpSpPr/>
          <p:nvPr/>
        </p:nvGrpSpPr>
        <p:grpSpPr>
          <a:xfrm>
            <a:off x="7217825" y="979415"/>
            <a:ext cx="1219413" cy="1051379"/>
            <a:chOff x="7287122" y="1165658"/>
            <a:chExt cx="1219413" cy="1051379"/>
          </a:xfrm>
        </p:grpSpPr>
        <p:grpSp>
          <p:nvGrpSpPr>
            <p:cNvPr id="8891" name="Google Shape;8891;p73"/>
            <p:cNvGrpSpPr/>
            <p:nvPr/>
          </p:nvGrpSpPr>
          <p:grpSpPr>
            <a:xfrm>
              <a:off x="7287162" y="1969723"/>
              <a:ext cx="1219372" cy="247314"/>
              <a:chOff x="7287162" y="1969723"/>
              <a:chExt cx="1219372" cy="247314"/>
            </a:xfrm>
          </p:grpSpPr>
          <p:sp>
            <p:nvSpPr>
              <p:cNvPr id="8892" name="Google Shape;8892;p73"/>
              <p:cNvSpPr/>
              <p:nvPr/>
            </p:nvSpPr>
            <p:spPr>
              <a:xfrm flipH="1">
                <a:off x="8366239" y="1969723"/>
                <a:ext cx="140295" cy="247314"/>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93" name="Google Shape;8893;p73"/>
              <p:cNvGrpSpPr/>
              <p:nvPr/>
            </p:nvGrpSpPr>
            <p:grpSpPr>
              <a:xfrm>
                <a:off x="7287162" y="2063892"/>
                <a:ext cx="1151713" cy="73432"/>
                <a:chOff x="7287162" y="2063892"/>
                <a:chExt cx="1151713" cy="73432"/>
              </a:xfrm>
            </p:grpSpPr>
            <p:sp>
              <p:nvSpPr>
                <p:cNvPr id="8894" name="Google Shape;8894;p73"/>
                <p:cNvSpPr/>
                <p:nvPr/>
              </p:nvSpPr>
              <p:spPr>
                <a:xfrm flipH="1">
                  <a:off x="7287162" y="2063892"/>
                  <a:ext cx="507062" cy="73432"/>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95" name="Google Shape;8895;p73"/>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8896" name="Google Shape;8896;p73"/>
            <p:cNvGrpSpPr/>
            <p:nvPr/>
          </p:nvGrpSpPr>
          <p:grpSpPr>
            <a:xfrm>
              <a:off x="7287122" y="1712201"/>
              <a:ext cx="1219403" cy="246780"/>
              <a:chOff x="7287122" y="1712201"/>
              <a:chExt cx="1219403" cy="246780"/>
            </a:xfrm>
          </p:grpSpPr>
          <p:sp>
            <p:nvSpPr>
              <p:cNvPr id="8897" name="Google Shape;8897;p73"/>
              <p:cNvSpPr/>
              <p:nvPr/>
            </p:nvSpPr>
            <p:spPr>
              <a:xfrm flipH="1">
                <a:off x="8226234" y="1712201"/>
                <a:ext cx="280291" cy="246780"/>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98" name="Google Shape;8898;p73"/>
              <p:cNvGrpSpPr/>
              <p:nvPr/>
            </p:nvGrpSpPr>
            <p:grpSpPr>
              <a:xfrm>
                <a:off x="7287122" y="1842861"/>
                <a:ext cx="1005303" cy="73419"/>
                <a:chOff x="7287122" y="1842861"/>
                <a:chExt cx="1005303" cy="73419"/>
              </a:xfrm>
            </p:grpSpPr>
            <p:sp>
              <p:nvSpPr>
                <p:cNvPr id="8899" name="Google Shape;8899;p73"/>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00" name="Google Shape;8900;p73"/>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8901" name="Google Shape;8901;p73"/>
            <p:cNvGrpSpPr/>
            <p:nvPr/>
          </p:nvGrpSpPr>
          <p:grpSpPr>
            <a:xfrm>
              <a:off x="7287162" y="1447520"/>
              <a:ext cx="1219363" cy="286683"/>
              <a:chOff x="7287162" y="1447520"/>
              <a:chExt cx="1219363" cy="286683"/>
            </a:xfrm>
          </p:grpSpPr>
          <p:sp>
            <p:nvSpPr>
              <p:cNvPr id="8902" name="Google Shape;8902;p73"/>
              <p:cNvSpPr/>
              <p:nvPr/>
            </p:nvSpPr>
            <p:spPr>
              <a:xfrm flipH="1">
                <a:off x="8087641" y="1447520"/>
                <a:ext cx="418884" cy="286683"/>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03" name="Google Shape;8903;p73"/>
              <p:cNvGrpSpPr/>
              <p:nvPr/>
            </p:nvGrpSpPr>
            <p:grpSpPr>
              <a:xfrm>
                <a:off x="7287162" y="1581977"/>
                <a:ext cx="852763" cy="73432"/>
                <a:chOff x="7287162" y="1581977"/>
                <a:chExt cx="852763" cy="73432"/>
              </a:xfrm>
            </p:grpSpPr>
            <p:sp>
              <p:nvSpPr>
                <p:cNvPr id="8904" name="Google Shape;8904;p73"/>
                <p:cNvSpPr/>
                <p:nvPr/>
              </p:nvSpPr>
              <p:spPr>
                <a:xfrm flipH="1">
                  <a:off x="7287162" y="1581977"/>
                  <a:ext cx="507062" cy="73432"/>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05" name="Google Shape;8905;p73"/>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8906" name="Google Shape;8906;p73"/>
            <p:cNvGrpSpPr/>
            <p:nvPr/>
          </p:nvGrpSpPr>
          <p:grpSpPr>
            <a:xfrm>
              <a:off x="7287162" y="1165658"/>
              <a:ext cx="1219363" cy="344284"/>
              <a:chOff x="7287162" y="1165658"/>
              <a:chExt cx="1219363" cy="344284"/>
            </a:xfrm>
          </p:grpSpPr>
          <p:sp>
            <p:nvSpPr>
              <p:cNvPr id="8907" name="Google Shape;8907;p73"/>
              <p:cNvSpPr/>
              <p:nvPr/>
            </p:nvSpPr>
            <p:spPr>
              <a:xfrm flipH="1">
                <a:off x="7919504" y="1165658"/>
                <a:ext cx="587021" cy="344284"/>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08" name="Google Shape;8908;p73"/>
              <p:cNvGrpSpPr/>
              <p:nvPr/>
            </p:nvGrpSpPr>
            <p:grpSpPr>
              <a:xfrm>
                <a:off x="7287162" y="1341025"/>
                <a:ext cx="695663" cy="73423"/>
                <a:chOff x="7287162" y="1341025"/>
                <a:chExt cx="695663" cy="73423"/>
              </a:xfrm>
            </p:grpSpPr>
            <p:sp>
              <p:nvSpPr>
                <p:cNvPr id="8909" name="Google Shape;8909;p73"/>
                <p:cNvSpPr/>
                <p:nvPr/>
              </p:nvSpPr>
              <p:spPr>
                <a:xfrm flipH="1">
                  <a:off x="7287162" y="1341025"/>
                  <a:ext cx="507062" cy="73423"/>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10" name="Google Shape;8910;p73"/>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914" name="Shape 8914"/>
        <p:cNvGrpSpPr/>
        <p:nvPr/>
      </p:nvGrpSpPr>
      <p:grpSpPr>
        <a:xfrm>
          <a:off x="0" y="0"/>
          <a:ext cx="0" cy="0"/>
          <a:chOff x="0" y="0"/>
          <a:chExt cx="0" cy="0"/>
        </a:xfrm>
      </p:grpSpPr>
      <p:sp>
        <p:nvSpPr>
          <p:cNvPr id="8915" name="Google Shape;8915;p74"/>
          <p:cNvSpPr txBox="1"/>
          <p:nvPr>
            <p:ph idx="4294967295" type="body"/>
          </p:nvPr>
        </p:nvSpPr>
        <p:spPr>
          <a:xfrm>
            <a:off x="716775" y="1188000"/>
            <a:ext cx="7710600" cy="761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You can </a:t>
            </a:r>
            <a:r>
              <a:rPr b="1" lang="en">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You can </a:t>
            </a:r>
            <a:r>
              <a:rPr b="1" lang="en">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b="1" lang="en">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b="1" lang="en">
                <a:solidFill>
                  <a:schemeClr val="dk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8916" name="Google Shape;8916;p74"/>
          <p:cNvGrpSpPr/>
          <p:nvPr/>
        </p:nvGrpSpPr>
        <p:grpSpPr>
          <a:xfrm>
            <a:off x="830341" y="2307733"/>
            <a:ext cx="340168" cy="298978"/>
            <a:chOff x="892750" y="267400"/>
            <a:chExt cx="483125" cy="424625"/>
          </a:xfrm>
        </p:grpSpPr>
        <p:sp>
          <p:nvSpPr>
            <p:cNvPr id="8917" name="Google Shape;8917;p74"/>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18" name="Google Shape;8918;p74"/>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19" name="Google Shape;8919;p74"/>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20" name="Google Shape;8920;p74"/>
          <p:cNvGrpSpPr/>
          <p:nvPr/>
        </p:nvGrpSpPr>
        <p:grpSpPr>
          <a:xfrm>
            <a:off x="1268776" y="2287121"/>
            <a:ext cx="298996" cy="340204"/>
            <a:chOff x="1516475" y="238075"/>
            <a:chExt cx="424650" cy="483175"/>
          </a:xfrm>
        </p:grpSpPr>
        <p:sp>
          <p:nvSpPr>
            <p:cNvPr id="8921" name="Google Shape;8921;p74"/>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22" name="Google Shape;8922;p74"/>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23" name="Google Shape;8923;p74"/>
          <p:cNvGrpSpPr/>
          <p:nvPr/>
        </p:nvGrpSpPr>
        <p:grpSpPr>
          <a:xfrm>
            <a:off x="1661867" y="2367520"/>
            <a:ext cx="341488" cy="179405"/>
            <a:chOff x="2080675" y="352325"/>
            <a:chExt cx="485000" cy="254800"/>
          </a:xfrm>
        </p:grpSpPr>
        <p:sp>
          <p:nvSpPr>
            <p:cNvPr id="8924" name="Google Shape;8924;p74"/>
            <p:cNvSpPr/>
            <p:nvPr/>
          </p:nvSpPr>
          <p:spPr>
            <a:xfrm>
              <a:off x="2080675" y="352325"/>
              <a:ext cx="485000" cy="254800"/>
            </a:xfrm>
            <a:custGeom>
              <a:rect b="b" l="l" r="r" t="t"/>
              <a:pathLst>
                <a:path extrusionOk="0" h="10192" w="1940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25" name="Google Shape;8925;p74"/>
            <p:cNvSpPr/>
            <p:nvPr/>
          </p:nvSpPr>
          <p:spPr>
            <a:xfrm>
              <a:off x="2246650" y="408900"/>
              <a:ext cx="147075" cy="141600"/>
            </a:xfrm>
            <a:custGeom>
              <a:rect b="b" l="l" r="r" t="t"/>
              <a:pathLst>
                <a:path extrusionOk="0" h="5664" w="5883">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26" name="Google Shape;8926;p74"/>
          <p:cNvGrpSpPr/>
          <p:nvPr/>
        </p:nvGrpSpPr>
        <p:grpSpPr>
          <a:xfrm>
            <a:off x="2111046" y="2287138"/>
            <a:ext cx="298996" cy="340168"/>
            <a:chOff x="2705375" y="238125"/>
            <a:chExt cx="424650" cy="483125"/>
          </a:xfrm>
        </p:grpSpPr>
        <p:sp>
          <p:nvSpPr>
            <p:cNvPr id="8927" name="Google Shape;8927;p74"/>
            <p:cNvSpPr/>
            <p:nvPr/>
          </p:nvSpPr>
          <p:spPr>
            <a:xfrm>
              <a:off x="2705375" y="238125"/>
              <a:ext cx="424650" cy="483125"/>
            </a:xfrm>
            <a:custGeom>
              <a:rect b="b" l="l" r="r" t="t"/>
              <a:pathLst>
                <a:path extrusionOk="0" h="19325" w="16986">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28" name="Google Shape;8928;p74"/>
            <p:cNvSpPr/>
            <p:nvPr/>
          </p:nvSpPr>
          <p:spPr>
            <a:xfrm>
              <a:off x="2903525" y="407950"/>
              <a:ext cx="28350" cy="228375"/>
            </a:xfrm>
            <a:custGeom>
              <a:rect b="b" l="l" r="r" t="t"/>
              <a:pathLst>
                <a:path extrusionOk="0" h="9135" w="1134">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29" name="Google Shape;8929;p74"/>
            <p:cNvSpPr/>
            <p:nvPr/>
          </p:nvSpPr>
          <p:spPr>
            <a:xfrm>
              <a:off x="2988450" y="407950"/>
              <a:ext cx="28350" cy="228375"/>
            </a:xfrm>
            <a:custGeom>
              <a:rect b="b" l="l" r="r" t="t"/>
              <a:pathLst>
                <a:path extrusionOk="0" h="9135" w="1134">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30" name="Google Shape;8930;p74"/>
            <p:cNvSpPr/>
            <p:nvPr/>
          </p:nvSpPr>
          <p:spPr>
            <a:xfrm>
              <a:off x="2818625" y="407950"/>
              <a:ext cx="28325" cy="228375"/>
            </a:xfrm>
            <a:custGeom>
              <a:rect b="b" l="l" r="r" t="t"/>
              <a:pathLst>
                <a:path extrusionOk="0" h="9135" w="1133">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31" name="Google Shape;8931;p74"/>
          <p:cNvGrpSpPr/>
          <p:nvPr/>
        </p:nvGrpSpPr>
        <p:grpSpPr>
          <a:xfrm>
            <a:off x="2527187" y="2287455"/>
            <a:ext cx="301161" cy="339535"/>
            <a:chOff x="3299850" y="238575"/>
            <a:chExt cx="427725" cy="482225"/>
          </a:xfrm>
        </p:grpSpPr>
        <p:sp>
          <p:nvSpPr>
            <p:cNvPr id="8932" name="Google Shape;8932;p74"/>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33" name="Google Shape;8933;p74"/>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34" name="Google Shape;8934;p74"/>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35" name="Google Shape;8935;p74"/>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36" name="Google Shape;8936;p74"/>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37" name="Google Shape;8937;p74"/>
          <p:cNvGrpSpPr/>
          <p:nvPr/>
        </p:nvGrpSpPr>
        <p:grpSpPr>
          <a:xfrm>
            <a:off x="2914108" y="2287138"/>
            <a:ext cx="352455" cy="340168"/>
            <a:chOff x="3857225" y="238125"/>
            <a:chExt cx="500575" cy="483125"/>
          </a:xfrm>
        </p:grpSpPr>
        <p:sp>
          <p:nvSpPr>
            <p:cNvPr id="8938" name="Google Shape;8938;p74"/>
            <p:cNvSpPr/>
            <p:nvPr/>
          </p:nvSpPr>
          <p:spPr>
            <a:xfrm>
              <a:off x="3857225" y="238125"/>
              <a:ext cx="500575" cy="483125"/>
            </a:xfrm>
            <a:custGeom>
              <a:rect b="b" l="l" r="r" t="t"/>
              <a:pathLst>
                <a:path extrusionOk="0" h="19325" w="20023">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39" name="Google Shape;8939;p74"/>
            <p:cNvSpPr/>
            <p:nvPr/>
          </p:nvSpPr>
          <p:spPr>
            <a:xfrm>
              <a:off x="4208775" y="588000"/>
              <a:ext cx="71125" cy="68350"/>
            </a:xfrm>
            <a:custGeom>
              <a:rect b="b" l="l" r="r" t="t"/>
              <a:pathLst>
                <a:path extrusionOk="0" h="2734" w="2845">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40" name="Google Shape;8940;p74"/>
            <p:cNvSpPr/>
            <p:nvPr/>
          </p:nvSpPr>
          <p:spPr>
            <a:xfrm>
              <a:off x="4228400" y="527925"/>
              <a:ext cx="91050" cy="48400"/>
            </a:xfrm>
            <a:custGeom>
              <a:rect b="b" l="l" r="r" t="t"/>
              <a:pathLst>
                <a:path extrusionOk="0" h="1936" w="3642">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41" name="Google Shape;8941;p74"/>
            <p:cNvSpPr/>
            <p:nvPr/>
          </p:nvSpPr>
          <p:spPr>
            <a:xfrm>
              <a:off x="4148300" y="608000"/>
              <a:ext cx="52050" cy="88600"/>
            </a:xfrm>
            <a:custGeom>
              <a:rect b="b" l="l" r="r" t="t"/>
              <a:pathLst>
                <a:path extrusionOk="0" h="3544" w="2082">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42" name="Google Shape;8942;p74"/>
            <p:cNvSpPr/>
            <p:nvPr/>
          </p:nvSpPr>
          <p:spPr>
            <a:xfrm>
              <a:off x="3928725" y="307900"/>
              <a:ext cx="71200" cy="68375"/>
            </a:xfrm>
            <a:custGeom>
              <a:rect b="b" l="l" r="r" t="t"/>
              <a:pathLst>
                <a:path extrusionOk="0" h="2735" w="2848">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43" name="Google Shape;8943;p74"/>
            <p:cNvSpPr/>
            <p:nvPr/>
          </p:nvSpPr>
          <p:spPr>
            <a:xfrm>
              <a:off x="4008200" y="267675"/>
              <a:ext cx="51875" cy="88450"/>
            </a:xfrm>
            <a:custGeom>
              <a:rect b="b" l="l" r="r" t="t"/>
              <a:pathLst>
                <a:path extrusionOk="0" h="3538" w="2075">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44" name="Google Shape;8944;p74"/>
            <p:cNvSpPr/>
            <p:nvPr/>
          </p:nvSpPr>
          <p:spPr>
            <a:xfrm>
              <a:off x="3888100" y="387825"/>
              <a:ext cx="91675" cy="48300"/>
            </a:xfrm>
            <a:custGeom>
              <a:rect b="b" l="l" r="r" t="t"/>
              <a:pathLst>
                <a:path extrusionOk="0" h="1932" w="3667">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945" name="Google Shape;8945;p74"/>
          <p:cNvSpPr/>
          <p:nvPr/>
        </p:nvSpPr>
        <p:spPr>
          <a:xfrm>
            <a:off x="3331583" y="2287135"/>
            <a:ext cx="352455" cy="340116"/>
          </a:xfrm>
          <a:custGeom>
            <a:rect b="b" l="l" r="r" t="t"/>
            <a:pathLst>
              <a:path extrusionOk="0" h="19322" w="20023">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946" name="Google Shape;8946;p74"/>
          <p:cNvGrpSpPr/>
          <p:nvPr/>
        </p:nvGrpSpPr>
        <p:grpSpPr>
          <a:xfrm>
            <a:off x="3760885" y="2287165"/>
            <a:ext cx="340186" cy="340116"/>
            <a:chOff x="5053900" y="238200"/>
            <a:chExt cx="483150" cy="483050"/>
          </a:xfrm>
        </p:grpSpPr>
        <p:sp>
          <p:nvSpPr>
            <p:cNvPr id="8947" name="Google Shape;8947;p74"/>
            <p:cNvSpPr/>
            <p:nvPr/>
          </p:nvSpPr>
          <p:spPr>
            <a:xfrm>
              <a:off x="5053900" y="238200"/>
              <a:ext cx="483150" cy="483050"/>
            </a:xfrm>
            <a:custGeom>
              <a:rect b="b" l="l" r="r" t="t"/>
              <a:pathLst>
                <a:path extrusionOk="0" h="19322" w="19326">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48" name="Google Shape;8948;p74"/>
            <p:cNvSpPr/>
            <p:nvPr/>
          </p:nvSpPr>
          <p:spPr>
            <a:xfrm>
              <a:off x="5422900" y="465550"/>
              <a:ext cx="56550" cy="28325"/>
            </a:xfrm>
            <a:custGeom>
              <a:rect b="b" l="l" r="r" t="t"/>
              <a:pathLst>
                <a:path extrusionOk="0" h="1133" w="2262">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49" name="Google Shape;8949;p74"/>
            <p:cNvSpPr/>
            <p:nvPr/>
          </p:nvSpPr>
          <p:spPr>
            <a:xfrm>
              <a:off x="5224725" y="578775"/>
              <a:ext cx="141500" cy="28350"/>
            </a:xfrm>
            <a:custGeom>
              <a:rect b="b" l="l" r="r" t="t"/>
              <a:pathLst>
                <a:path extrusionOk="0" h="1134" w="566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50" name="Google Shape;8950;p74"/>
            <p:cNvSpPr/>
            <p:nvPr/>
          </p:nvSpPr>
          <p:spPr>
            <a:xfrm>
              <a:off x="5224725" y="635400"/>
              <a:ext cx="141500" cy="28325"/>
            </a:xfrm>
            <a:custGeom>
              <a:rect b="b" l="l" r="r" t="t"/>
              <a:pathLst>
                <a:path extrusionOk="0" h="1133" w="566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51" name="Google Shape;8951;p74"/>
          <p:cNvGrpSpPr/>
          <p:nvPr/>
        </p:nvGrpSpPr>
        <p:grpSpPr>
          <a:xfrm>
            <a:off x="4174835" y="2287138"/>
            <a:ext cx="340168" cy="340168"/>
            <a:chOff x="5648375" y="238125"/>
            <a:chExt cx="483125" cy="483125"/>
          </a:xfrm>
        </p:grpSpPr>
        <p:sp>
          <p:nvSpPr>
            <p:cNvPr id="8952" name="Google Shape;8952;p74"/>
            <p:cNvSpPr/>
            <p:nvPr/>
          </p:nvSpPr>
          <p:spPr>
            <a:xfrm>
              <a:off x="5648375" y="238125"/>
              <a:ext cx="483125" cy="483125"/>
            </a:xfrm>
            <a:custGeom>
              <a:rect b="b" l="l" r="r" t="t"/>
              <a:pathLst>
                <a:path extrusionOk="0" h="19325" w="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53" name="Google Shape;8953;p74"/>
            <p:cNvSpPr/>
            <p:nvPr/>
          </p:nvSpPr>
          <p:spPr>
            <a:xfrm>
              <a:off x="5705950" y="465550"/>
              <a:ext cx="84875" cy="28325"/>
            </a:xfrm>
            <a:custGeom>
              <a:rect b="b" l="l" r="r" t="t"/>
              <a:pathLst>
                <a:path extrusionOk="0" h="1133" w="3395">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54" name="Google Shape;8954;p74"/>
            <p:cNvSpPr/>
            <p:nvPr/>
          </p:nvSpPr>
          <p:spPr>
            <a:xfrm>
              <a:off x="5847500" y="465550"/>
              <a:ext cx="84875" cy="28325"/>
            </a:xfrm>
            <a:custGeom>
              <a:rect b="b" l="l" r="r" t="t"/>
              <a:pathLst>
                <a:path extrusionOk="0" h="1133" w="3395">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55" name="Google Shape;8955;p74"/>
            <p:cNvSpPr/>
            <p:nvPr/>
          </p:nvSpPr>
          <p:spPr>
            <a:xfrm>
              <a:off x="5989025" y="465550"/>
              <a:ext cx="84875" cy="28325"/>
            </a:xfrm>
            <a:custGeom>
              <a:rect b="b" l="l" r="r" t="t"/>
              <a:pathLst>
                <a:path extrusionOk="0" h="1133" w="3395">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56" name="Google Shape;8956;p74"/>
            <p:cNvSpPr/>
            <p:nvPr/>
          </p:nvSpPr>
          <p:spPr>
            <a:xfrm>
              <a:off x="5705950" y="550475"/>
              <a:ext cx="84875" cy="28325"/>
            </a:xfrm>
            <a:custGeom>
              <a:rect b="b" l="l" r="r" t="t"/>
              <a:pathLst>
                <a:path extrusionOk="0" h="1133" w="3395">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57" name="Google Shape;8957;p74"/>
            <p:cNvSpPr/>
            <p:nvPr/>
          </p:nvSpPr>
          <p:spPr>
            <a:xfrm>
              <a:off x="5847500" y="550475"/>
              <a:ext cx="84875" cy="28325"/>
            </a:xfrm>
            <a:custGeom>
              <a:rect b="b" l="l" r="r" t="t"/>
              <a:pathLst>
                <a:path extrusionOk="0" h="1133" w="3395">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58" name="Google Shape;8958;p74"/>
            <p:cNvSpPr/>
            <p:nvPr/>
          </p:nvSpPr>
          <p:spPr>
            <a:xfrm>
              <a:off x="5989025" y="550475"/>
              <a:ext cx="84875" cy="28325"/>
            </a:xfrm>
            <a:custGeom>
              <a:rect b="b" l="l" r="r" t="t"/>
              <a:pathLst>
                <a:path extrusionOk="0" h="1133" w="3395">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59" name="Google Shape;8959;p74"/>
            <p:cNvSpPr/>
            <p:nvPr/>
          </p:nvSpPr>
          <p:spPr>
            <a:xfrm>
              <a:off x="5705950" y="636300"/>
              <a:ext cx="84875" cy="28325"/>
            </a:xfrm>
            <a:custGeom>
              <a:rect b="b" l="l" r="r" t="t"/>
              <a:pathLst>
                <a:path extrusionOk="0" h="1133" w="3395">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60" name="Google Shape;8960;p74"/>
            <p:cNvSpPr/>
            <p:nvPr/>
          </p:nvSpPr>
          <p:spPr>
            <a:xfrm>
              <a:off x="5847500" y="636300"/>
              <a:ext cx="84875" cy="28325"/>
            </a:xfrm>
            <a:custGeom>
              <a:rect b="b" l="l" r="r" t="t"/>
              <a:pathLst>
                <a:path extrusionOk="0" h="1133" w="3395">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61" name="Google Shape;8961;p74"/>
            <p:cNvSpPr/>
            <p:nvPr/>
          </p:nvSpPr>
          <p:spPr>
            <a:xfrm>
              <a:off x="5989025" y="636300"/>
              <a:ext cx="84875" cy="28325"/>
            </a:xfrm>
            <a:custGeom>
              <a:rect b="b" l="l" r="r" t="t"/>
              <a:pathLst>
                <a:path extrusionOk="0" h="1133" w="3395">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62" name="Google Shape;8962;p74"/>
          <p:cNvGrpSpPr/>
          <p:nvPr/>
        </p:nvGrpSpPr>
        <p:grpSpPr>
          <a:xfrm>
            <a:off x="4591521" y="2287138"/>
            <a:ext cx="340168" cy="340168"/>
            <a:chOff x="6242825" y="238125"/>
            <a:chExt cx="483125" cy="483125"/>
          </a:xfrm>
        </p:grpSpPr>
        <p:sp>
          <p:nvSpPr>
            <p:cNvPr id="8963" name="Google Shape;8963;p74"/>
            <p:cNvSpPr/>
            <p:nvPr/>
          </p:nvSpPr>
          <p:spPr>
            <a:xfrm>
              <a:off x="6242825" y="238125"/>
              <a:ext cx="483125" cy="483125"/>
            </a:xfrm>
            <a:custGeom>
              <a:rect b="b" l="l" r="r" t="t"/>
              <a:pathLst>
                <a:path extrusionOk="0" h="19325" w="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64" name="Google Shape;8964;p74"/>
            <p:cNvSpPr/>
            <p:nvPr/>
          </p:nvSpPr>
          <p:spPr>
            <a:xfrm>
              <a:off x="6328725" y="324025"/>
              <a:ext cx="311400" cy="311400"/>
            </a:xfrm>
            <a:custGeom>
              <a:rect b="b" l="l" r="r" t="t"/>
              <a:pathLst>
                <a:path extrusionOk="0" h="12456" w="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65" name="Google Shape;8965;p74"/>
            <p:cNvSpPr/>
            <p:nvPr/>
          </p:nvSpPr>
          <p:spPr>
            <a:xfrm>
              <a:off x="6441950" y="380575"/>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66" name="Google Shape;8966;p74"/>
          <p:cNvGrpSpPr/>
          <p:nvPr/>
        </p:nvGrpSpPr>
        <p:grpSpPr>
          <a:xfrm>
            <a:off x="828643" y="2727362"/>
            <a:ext cx="343566" cy="298943"/>
            <a:chOff x="889275" y="861850"/>
            <a:chExt cx="487950" cy="424575"/>
          </a:xfrm>
        </p:grpSpPr>
        <p:sp>
          <p:nvSpPr>
            <p:cNvPr id="8967" name="Google Shape;8967;p74"/>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68" name="Google Shape;8968;p74"/>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69" name="Google Shape;8969;p74"/>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70" name="Google Shape;8970;p74"/>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971" name="Google Shape;8971;p74"/>
          <p:cNvSpPr/>
          <p:nvPr/>
        </p:nvSpPr>
        <p:spPr>
          <a:xfrm>
            <a:off x="1266612" y="2706628"/>
            <a:ext cx="302974" cy="340204"/>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72" name="Google Shape;8972;p74"/>
          <p:cNvSpPr/>
          <p:nvPr/>
        </p:nvSpPr>
        <p:spPr>
          <a:xfrm>
            <a:off x="1661617" y="2706628"/>
            <a:ext cx="341506" cy="340204"/>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973" name="Google Shape;8973;p74"/>
          <p:cNvGrpSpPr/>
          <p:nvPr/>
        </p:nvGrpSpPr>
        <p:grpSpPr>
          <a:xfrm>
            <a:off x="2090460" y="2706749"/>
            <a:ext cx="340168" cy="340168"/>
            <a:chOff x="2676100" y="832575"/>
            <a:chExt cx="483125" cy="483125"/>
          </a:xfrm>
        </p:grpSpPr>
        <p:sp>
          <p:nvSpPr>
            <p:cNvPr id="8974" name="Google Shape;8974;p74"/>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75" name="Google Shape;8975;p74"/>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76" name="Google Shape;8976;p74"/>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77" name="Google Shape;8977;p74"/>
          <p:cNvGrpSpPr/>
          <p:nvPr/>
        </p:nvGrpSpPr>
        <p:grpSpPr>
          <a:xfrm>
            <a:off x="2501963" y="2706749"/>
            <a:ext cx="351610" cy="340168"/>
            <a:chOff x="3270550" y="832575"/>
            <a:chExt cx="499375" cy="483125"/>
          </a:xfrm>
        </p:grpSpPr>
        <p:sp>
          <p:nvSpPr>
            <p:cNvPr id="8978" name="Google Shape;8978;p74"/>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79" name="Google Shape;8979;p74"/>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80" name="Google Shape;8980;p74"/>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81" name="Google Shape;8981;p74"/>
          <p:cNvGrpSpPr/>
          <p:nvPr/>
        </p:nvGrpSpPr>
        <p:grpSpPr>
          <a:xfrm>
            <a:off x="3335925" y="2727300"/>
            <a:ext cx="344798" cy="299066"/>
            <a:chOff x="4452900" y="861750"/>
            <a:chExt cx="489700" cy="424750"/>
          </a:xfrm>
        </p:grpSpPr>
        <p:sp>
          <p:nvSpPr>
            <p:cNvPr id="8982" name="Google Shape;8982;p74"/>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83" name="Google Shape;8983;p74"/>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84" name="Google Shape;8984;p74"/>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85" name="Google Shape;8985;p74"/>
          <p:cNvGrpSpPr/>
          <p:nvPr/>
        </p:nvGrpSpPr>
        <p:grpSpPr>
          <a:xfrm>
            <a:off x="3753158" y="2706758"/>
            <a:ext cx="355641" cy="340151"/>
            <a:chOff x="5049750" y="832600"/>
            <a:chExt cx="505100" cy="483100"/>
          </a:xfrm>
        </p:grpSpPr>
        <p:sp>
          <p:nvSpPr>
            <p:cNvPr id="8986" name="Google Shape;8986;p74"/>
            <p:cNvSpPr/>
            <p:nvPr/>
          </p:nvSpPr>
          <p:spPr>
            <a:xfrm>
              <a:off x="5049750" y="832600"/>
              <a:ext cx="505100" cy="483100"/>
            </a:xfrm>
            <a:custGeom>
              <a:rect b="b" l="l" r="r" t="t"/>
              <a:pathLst>
                <a:path extrusionOk="0" h="19324" w="2020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87" name="Google Shape;8987;p74"/>
            <p:cNvSpPr/>
            <p:nvPr/>
          </p:nvSpPr>
          <p:spPr>
            <a:xfrm>
              <a:off x="5216725" y="889175"/>
              <a:ext cx="276000" cy="254400"/>
            </a:xfrm>
            <a:custGeom>
              <a:rect b="b" l="l" r="r" t="t"/>
              <a:pathLst>
                <a:path extrusionOk="0" h="10176" w="1104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988" name="Google Shape;8988;p74"/>
          <p:cNvSpPr/>
          <p:nvPr/>
        </p:nvSpPr>
        <p:spPr>
          <a:xfrm>
            <a:off x="4173416" y="2731276"/>
            <a:ext cx="341700" cy="290899"/>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989" name="Google Shape;8989;p74"/>
          <p:cNvGrpSpPr/>
          <p:nvPr/>
        </p:nvGrpSpPr>
        <p:grpSpPr>
          <a:xfrm>
            <a:off x="4612107" y="2706749"/>
            <a:ext cx="298996" cy="340168"/>
            <a:chOff x="6272100" y="832575"/>
            <a:chExt cx="424650" cy="483125"/>
          </a:xfrm>
        </p:grpSpPr>
        <p:sp>
          <p:nvSpPr>
            <p:cNvPr id="8990" name="Google Shape;8990;p74"/>
            <p:cNvSpPr/>
            <p:nvPr/>
          </p:nvSpPr>
          <p:spPr>
            <a:xfrm>
              <a:off x="6272100" y="832575"/>
              <a:ext cx="424650" cy="483125"/>
            </a:xfrm>
            <a:custGeom>
              <a:rect b="b" l="l" r="r" t="t"/>
              <a:pathLst>
                <a:path extrusionOk="0" h="19325" w="16986">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91" name="Google Shape;8991;p74"/>
            <p:cNvSpPr/>
            <p:nvPr/>
          </p:nvSpPr>
          <p:spPr>
            <a:xfrm>
              <a:off x="6384200" y="889150"/>
              <a:ext cx="199300" cy="198200"/>
            </a:xfrm>
            <a:custGeom>
              <a:rect b="b" l="l" r="r" t="t"/>
              <a:pathLst>
                <a:path extrusionOk="0" h="7928" w="7972">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92" name="Google Shape;8992;p74"/>
          <p:cNvGrpSpPr/>
          <p:nvPr/>
        </p:nvGrpSpPr>
        <p:grpSpPr>
          <a:xfrm>
            <a:off x="2920243" y="2717381"/>
            <a:ext cx="340186" cy="318904"/>
            <a:chOff x="3865000" y="847675"/>
            <a:chExt cx="483150" cy="452925"/>
          </a:xfrm>
        </p:grpSpPr>
        <p:sp>
          <p:nvSpPr>
            <p:cNvPr id="8993" name="Google Shape;8993;p74"/>
            <p:cNvSpPr/>
            <p:nvPr/>
          </p:nvSpPr>
          <p:spPr>
            <a:xfrm>
              <a:off x="3865000" y="847675"/>
              <a:ext cx="483150" cy="452925"/>
            </a:xfrm>
            <a:custGeom>
              <a:rect b="b" l="l" r="r" t="t"/>
              <a:pathLst>
                <a:path extrusionOk="0" h="18117" w="19326">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94" name="Google Shape;8994;p74"/>
            <p:cNvSpPr/>
            <p:nvPr/>
          </p:nvSpPr>
          <p:spPr>
            <a:xfrm>
              <a:off x="4173600"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95" name="Google Shape;8995;p74"/>
            <p:cNvSpPr/>
            <p:nvPr/>
          </p:nvSpPr>
          <p:spPr>
            <a:xfrm>
              <a:off x="4068825" y="1029775"/>
              <a:ext cx="78450" cy="75550"/>
            </a:xfrm>
            <a:custGeom>
              <a:rect b="b" l="l" r="r" t="t"/>
              <a:pathLst>
                <a:path extrusionOk="0" h="3022" w="3138">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96" name="Google Shape;8996;p74"/>
            <p:cNvSpPr/>
            <p:nvPr/>
          </p:nvSpPr>
          <p:spPr>
            <a:xfrm>
              <a:off x="3964125"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997" name="Google Shape;8997;p74"/>
          <p:cNvGrpSpPr/>
          <p:nvPr/>
        </p:nvGrpSpPr>
        <p:grpSpPr>
          <a:xfrm>
            <a:off x="830315" y="3125798"/>
            <a:ext cx="340221" cy="340186"/>
            <a:chOff x="893650" y="1428000"/>
            <a:chExt cx="483200" cy="483150"/>
          </a:xfrm>
        </p:grpSpPr>
        <p:sp>
          <p:nvSpPr>
            <p:cNvPr id="8998" name="Google Shape;8998;p74"/>
            <p:cNvSpPr/>
            <p:nvPr/>
          </p:nvSpPr>
          <p:spPr>
            <a:xfrm>
              <a:off x="893650" y="1428000"/>
              <a:ext cx="483200" cy="483150"/>
            </a:xfrm>
            <a:custGeom>
              <a:rect b="b" l="l" r="r" t="t"/>
              <a:pathLst>
                <a:path extrusionOk="0" h="19326" w="19328">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999" name="Google Shape;8999;p74"/>
            <p:cNvSpPr/>
            <p:nvPr/>
          </p:nvSpPr>
          <p:spPr>
            <a:xfrm>
              <a:off x="1036150" y="1514825"/>
              <a:ext cx="198175" cy="28325"/>
            </a:xfrm>
            <a:custGeom>
              <a:rect b="b" l="l" r="r" t="t"/>
              <a:pathLst>
                <a:path extrusionOk="0" h="1133" w="7927">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00" name="Google Shape;9000;p74"/>
            <p:cNvSpPr/>
            <p:nvPr/>
          </p:nvSpPr>
          <p:spPr>
            <a:xfrm>
              <a:off x="1036150" y="1571425"/>
              <a:ext cx="198175" cy="28325"/>
            </a:xfrm>
            <a:custGeom>
              <a:rect b="b" l="l" r="r" t="t"/>
              <a:pathLst>
                <a:path extrusionOk="0" h="1133" w="7927">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01" name="Google Shape;9001;p74"/>
            <p:cNvSpPr/>
            <p:nvPr/>
          </p:nvSpPr>
          <p:spPr>
            <a:xfrm>
              <a:off x="1036150" y="1628050"/>
              <a:ext cx="113275" cy="28325"/>
            </a:xfrm>
            <a:custGeom>
              <a:rect b="b" l="l" r="r" t="t"/>
              <a:pathLst>
                <a:path extrusionOk="0" h="1133" w="4531">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002" name="Google Shape;9002;p74"/>
          <p:cNvSpPr/>
          <p:nvPr/>
        </p:nvSpPr>
        <p:spPr>
          <a:xfrm>
            <a:off x="1248018" y="3186074"/>
            <a:ext cx="340168" cy="219257"/>
          </a:xfrm>
          <a:custGeom>
            <a:rect b="b" l="l" r="r" t="t"/>
            <a:pathLst>
              <a:path extrusionOk="0" h="12456" w="19325">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03" name="Google Shape;9003;p74"/>
          <p:cNvSpPr/>
          <p:nvPr/>
        </p:nvSpPr>
        <p:spPr>
          <a:xfrm>
            <a:off x="1655563" y="3125647"/>
            <a:ext cx="353617" cy="340133"/>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004" name="Google Shape;9004;p74"/>
          <p:cNvGrpSpPr/>
          <p:nvPr/>
        </p:nvGrpSpPr>
        <p:grpSpPr>
          <a:xfrm>
            <a:off x="2084132" y="3146463"/>
            <a:ext cx="352825" cy="298855"/>
            <a:chOff x="2676100" y="1456375"/>
            <a:chExt cx="501100" cy="424450"/>
          </a:xfrm>
        </p:grpSpPr>
        <p:sp>
          <p:nvSpPr>
            <p:cNvPr id="9005" name="Google Shape;9005;p74"/>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06" name="Google Shape;9006;p74"/>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07" name="Google Shape;9007;p74"/>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08" name="Google Shape;9008;p74"/>
          <p:cNvGrpSpPr/>
          <p:nvPr/>
        </p:nvGrpSpPr>
        <p:grpSpPr>
          <a:xfrm>
            <a:off x="2507657" y="3125806"/>
            <a:ext cx="340221" cy="340168"/>
            <a:chOff x="3270475" y="1427025"/>
            <a:chExt cx="483200" cy="483125"/>
          </a:xfrm>
        </p:grpSpPr>
        <p:sp>
          <p:nvSpPr>
            <p:cNvPr id="9009" name="Google Shape;9009;p74"/>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10" name="Google Shape;9010;p74"/>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11" name="Google Shape;9011;p74"/>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12" name="Google Shape;9012;p74"/>
          <p:cNvGrpSpPr/>
          <p:nvPr/>
        </p:nvGrpSpPr>
        <p:grpSpPr>
          <a:xfrm>
            <a:off x="2918570" y="3125780"/>
            <a:ext cx="343530" cy="340221"/>
            <a:chOff x="3860250" y="1427025"/>
            <a:chExt cx="487900" cy="483200"/>
          </a:xfrm>
        </p:grpSpPr>
        <p:sp>
          <p:nvSpPr>
            <p:cNvPr id="9013" name="Google Shape;9013;p74"/>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14" name="Google Shape;9014;p74"/>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15" name="Google Shape;9015;p74"/>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016" name="Google Shape;9016;p74"/>
          <p:cNvSpPr/>
          <p:nvPr/>
        </p:nvSpPr>
        <p:spPr>
          <a:xfrm>
            <a:off x="3337690" y="3125629"/>
            <a:ext cx="340239" cy="340168"/>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17" name="Google Shape;9017;p74"/>
          <p:cNvSpPr/>
          <p:nvPr/>
        </p:nvSpPr>
        <p:spPr>
          <a:xfrm>
            <a:off x="3758629" y="3125620"/>
            <a:ext cx="343530" cy="340186"/>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018" name="Google Shape;9018;p74"/>
          <p:cNvGrpSpPr/>
          <p:nvPr/>
        </p:nvGrpSpPr>
        <p:grpSpPr>
          <a:xfrm>
            <a:off x="4174808" y="3125806"/>
            <a:ext cx="340221" cy="340168"/>
            <a:chOff x="5648375" y="1427025"/>
            <a:chExt cx="483200" cy="483125"/>
          </a:xfrm>
        </p:grpSpPr>
        <p:sp>
          <p:nvSpPr>
            <p:cNvPr id="9019" name="Google Shape;9019;p74"/>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20" name="Google Shape;9020;p74"/>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21" name="Google Shape;9021;p74"/>
          <p:cNvGrpSpPr/>
          <p:nvPr/>
        </p:nvGrpSpPr>
        <p:grpSpPr>
          <a:xfrm>
            <a:off x="4589294" y="3125789"/>
            <a:ext cx="344622" cy="340204"/>
            <a:chOff x="6238300" y="1426975"/>
            <a:chExt cx="489450" cy="483175"/>
          </a:xfrm>
        </p:grpSpPr>
        <p:sp>
          <p:nvSpPr>
            <p:cNvPr id="9022" name="Google Shape;9022;p74"/>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23" name="Google Shape;9023;p74"/>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24" name="Google Shape;9024;p74"/>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025" name="Google Shape;9025;p74"/>
          <p:cNvSpPr/>
          <p:nvPr/>
        </p:nvSpPr>
        <p:spPr>
          <a:xfrm>
            <a:off x="849923" y="3545273"/>
            <a:ext cx="300792" cy="338725"/>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026" name="Google Shape;9026;p74"/>
          <p:cNvGrpSpPr/>
          <p:nvPr/>
        </p:nvGrpSpPr>
        <p:grpSpPr>
          <a:xfrm>
            <a:off x="1248190" y="3544794"/>
            <a:ext cx="340168" cy="340186"/>
            <a:chOff x="1487200" y="2021475"/>
            <a:chExt cx="483125" cy="483150"/>
          </a:xfrm>
        </p:grpSpPr>
        <p:sp>
          <p:nvSpPr>
            <p:cNvPr id="9027" name="Google Shape;9027;p74"/>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28" name="Google Shape;9028;p74"/>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29" name="Google Shape;9029;p74"/>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30" name="Google Shape;9030;p74"/>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31" name="Google Shape;9031;p74"/>
          <p:cNvGrpSpPr/>
          <p:nvPr/>
        </p:nvGrpSpPr>
        <p:grpSpPr>
          <a:xfrm>
            <a:off x="1662527" y="3565398"/>
            <a:ext cx="340168" cy="298978"/>
            <a:chOff x="2081650" y="2050750"/>
            <a:chExt cx="483125" cy="424625"/>
          </a:xfrm>
        </p:grpSpPr>
        <p:sp>
          <p:nvSpPr>
            <p:cNvPr id="9032" name="Google Shape;9032;p74"/>
            <p:cNvSpPr/>
            <p:nvPr/>
          </p:nvSpPr>
          <p:spPr>
            <a:xfrm>
              <a:off x="2081650" y="2050750"/>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33" name="Google Shape;9033;p74"/>
            <p:cNvSpPr/>
            <p:nvPr/>
          </p:nvSpPr>
          <p:spPr>
            <a:xfrm>
              <a:off x="2136375" y="2292025"/>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34" name="Google Shape;9034;p74"/>
            <p:cNvSpPr/>
            <p:nvPr/>
          </p:nvSpPr>
          <p:spPr>
            <a:xfrm>
              <a:off x="2296850" y="2220800"/>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35" name="Google Shape;9035;p74"/>
            <p:cNvSpPr/>
            <p:nvPr/>
          </p:nvSpPr>
          <p:spPr>
            <a:xfrm>
              <a:off x="2158650" y="2216775"/>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36" name="Google Shape;9036;p74"/>
            <p:cNvSpPr/>
            <p:nvPr/>
          </p:nvSpPr>
          <p:spPr>
            <a:xfrm>
              <a:off x="2426475" y="2255725"/>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37" name="Google Shape;9037;p74"/>
            <p:cNvSpPr/>
            <p:nvPr/>
          </p:nvSpPr>
          <p:spPr>
            <a:xfrm>
              <a:off x="2473050" y="2192325"/>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38" name="Google Shape;9038;p74"/>
          <p:cNvGrpSpPr/>
          <p:nvPr/>
        </p:nvGrpSpPr>
        <p:grpSpPr>
          <a:xfrm>
            <a:off x="2090460" y="3588721"/>
            <a:ext cx="340168" cy="252332"/>
            <a:chOff x="2676100" y="2083800"/>
            <a:chExt cx="483125" cy="358375"/>
          </a:xfrm>
        </p:grpSpPr>
        <p:sp>
          <p:nvSpPr>
            <p:cNvPr id="9039" name="Google Shape;9039;p74"/>
            <p:cNvSpPr/>
            <p:nvPr/>
          </p:nvSpPr>
          <p:spPr>
            <a:xfrm>
              <a:off x="2676100" y="2083800"/>
              <a:ext cx="483125" cy="358375"/>
            </a:xfrm>
            <a:custGeom>
              <a:rect b="b" l="l" r="r" t="t"/>
              <a:pathLst>
                <a:path extrusionOk="0" h="14335" w="1932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40" name="Google Shape;9040;p74"/>
            <p:cNvSpPr/>
            <p:nvPr/>
          </p:nvSpPr>
          <p:spPr>
            <a:xfrm>
              <a:off x="2869575" y="2214900"/>
              <a:ext cx="100050" cy="96325"/>
            </a:xfrm>
            <a:custGeom>
              <a:rect b="b" l="l" r="r" t="t"/>
              <a:pathLst>
                <a:path extrusionOk="0" h="3853" w="4002">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41" name="Google Shape;9041;p74"/>
          <p:cNvGrpSpPr/>
          <p:nvPr/>
        </p:nvGrpSpPr>
        <p:grpSpPr>
          <a:xfrm>
            <a:off x="2515974" y="3554766"/>
            <a:ext cx="323587" cy="320242"/>
            <a:chOff x="3282325" y="2035675"/>
            <a:chExt cx="459575" cy="454825"/>
          </a:xfrm>
        </p:grpSpPr>
        <p:sp>
          <p:nvSpPr>
            <p:cNvPr id="9042" name="Google Shape;9042;p74"/>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43" name="Google Shape;9043;p74"/>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44" name="Google Shape;9044;p74"/>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45" name="Google Shape;9045;p74"/>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046" name="Google Shape;9046;p74"/>
          <p:cNvSpPr/>
          <p:nvPr/>
        </p:nvSpPr>
        <p:spPr>
          <a:xfrm>
            <a:off x="2924671" y="3556291"/>
            <a:ext cx="330434" cy="316687"/>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47" name="Google Shape;9047;p74"/>
          <p:cNvSpPr/>
          <p:nvPr/>
        </p:nvSpPr>
        <p:spPr>
          <a:xfrm>
            <a:off x="3357674" y="3544543"/>
            <a:ext cx="300263" cy="340186"/>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048" name="Google Shape;9048;p74"/>
          <p:cNvGrpSpPr/>
          <p:nvPr/>
        </p:nvGrpSpPr>
        <p:grpSpPr>
          <a:xfrm>
            <a:off x="3760673" y="3544803"/>
            <a:ext cx="340608" cy="340168"/>
            <a:chOff x="5053900" y="2021500"/>
            <a:chExt cx="483750" cy="483125"/>
          </a:xfrm>
        </p:grpSpPr>
        <p:sp>
          <p:nvSpPr>
            <p:cNvPr id="9049" name="Google Shape;9049;p74"/>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50" name="Google Shape;9050;p74"/>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51" name="Google Shape;9051;p74"/>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52" name="Google Shape;9052;p74"/>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53" name="Google Shape;9053;p74"/>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54" name="Google Shape;9054;p74"/>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55" name="Google Shape;9055;p74"/>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56" name="Google Shape;9056;p74"/>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057" name="Google Shape;9057;p74"/>
          <p:cNvSpPr/>
          <p:nvPr/>
        </p:nvSpPr>
        <p:spPr>
          <a:xfrm>
            <a:off x="4234012" y="3544640"/>
            <a:ext cx="220489" cy="339992"/>
          </a:xfrm>
          <a:custGeom>
            <a:rect b="b" l="l" r="r" t="t"/>
            <a:pathLst>
              <a:path extrusionOk="0" h="19315" w="12526">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058" name="Google Shape;9058;p74"/>
          <p:cNvGrpSpPr/>
          <p:nvPr/>
        </p:nvGrpSpPr>
        <p:grpSpPr>
          <a:xfrm>
            <a:off x="4585773" y="3547971"/>
            <a:ext cx="351663" cy="333831"/>
            <a:chOff x="6222125" y="2025975"/>
            <a:chExt cx="499450" cy="474125"/>
          </a:xfrm>
        </p:grpSpPr>
        <p:sp>
          <p:nvSpPr>
            <p:cNvPr id="9059" name="Google Shape;9059;p74"/>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60" name="Google Shape;9060;p74"/>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61" name="Google Shape;9061;p74"/>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62" name="Google Shape;9062;p74"/>
          <p:cNvGrpSpPr/>
          <p:nvPr/>
        </p:nvGrpSpPr>
        <p:grpSpPr>
          <a:xfrm>
            <a:off x="5043335" y="2364541"/>
            <a:ext cx="335504" cy="185953"/>
            <a:chOff x="896050" y="2725450"/>
            <a:chExt cx="476500" cy="264100"/>
          </a:xfrm>
        </p:grpSpPr>
        <p:sp>
          <p:nvSpPr>
            <p:cNvPr id="9063" name="Google Shape;9063;p74"/>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64" name="Google Shape;9064;p74"/>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65" name="Google Shape;9065;p74"/>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66" name="Google Shape;9066;p74"/>
          <p:cNvGrpSpPr/>
          <p:nvPr/>
        </p:nvGrpSpPr>
        <p:grpSpPr>
          <a:xfrm>
            <a:off x="5474075" y="2287425"/>
            <a:ext cx="340168" cy="340186"/>
            <a:chOff x="1487200" y="2615925"/>
            <a:chExt cx="483125" cy="483150"/>
          </a:xfrm>
        </p:grpSpPr>
        <p:sp>
          <p:nvSpPr>
            <p:cNvPr id="9067" name="Google Shape;9067;p74"/>
            <p:cNvSpPr/>
            <p:nvPr/>
          </p:nvSpPr>
          <p:spPr>
            <a:xfrm>
              <a:off x="1601400" y="2844275"/>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68" name="Google Shape;9068;p74"/>
            <p:cNvSpPr/>
            <p:nvPr/>
          </p:nvSpPr>
          <p:spPr>
            <a:xfrm>
              <a:off x="1487200" y="2731050"/>
              <a:ext cx="483125" cy="368025"/>
            </a:xfrm>
            <a:custGeom>
              <a:rect b="b" l="l" r="r" t="t"/>
              <a:pathLst>
                <a:path extrusionOk="0" h="14721" w="19325">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69" name="Google Shape;9069;p74"/>
            <p:cNvSpPr/>
            <p:nvPr/>
          </p:nvSpPr>
          <p:spPr>
            <a:xfrm>
              <a:off x="1658025" y="2615925"/>
              <a:ext cx="141550" cy="143450"/>
            </a:xfrm>
            <a:custGeom>
              <a:rect b="b" l="l" r="r" t="t"/>
              <a:pathLst>
                <a:path extrusionOk="0" h="5738" w="5662">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70" name="Google Shape;9070;p74"/>
          <p:cNvGrpSpPr/>
          <p:nvPr/>
        </p:nvGrpSpPr>
        <p:grpSpPr>
          <a:xfrm>
            <a:off x="5874024" y="2287425"/>
            <a:ext cx="353564" cy="340186"/>
            <a:chOff x="2077575" y="2615925"/>
            <a:chExt cx="502150" cy="483150"/>
          </a:xfrm>
        </p:grpSpPr>
        <p:sp>
          <p:nvSpPr>
            <p:cNvPr id="9071" name="Google Shape;9071;p74"/>
            <p:cNvSpPr/>
            <p:nvPr/>
          </p:nvSpPr>
          <p:spPr>
            <a:xfrm>
              <a:off x="2213375" y="2817500"/>
              <a:ext cx="151225" cy="148400"/>
            </a:xfrm>
            <a:custGeom>
              <a:rect b="b" l="l" r="r" t="t"/>
              <a:pathLst>
                <a:path extrusionOk="0" h="5936" w="6049">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72" name="Google Shape;9072;p74"/>
            <p:cNvSpPr/>
            <p:nvPr/>
          </p:nvSpPr>
          <p:spPr>
            <a:xfrm>
              <a:off x="2333550" y="2737450"/>
              <a:ext cx="51050" cy="48325"/>
            </a:xfrm>
            <a:custGeom>
              <a:rect b="b" l="l" r="r" t="t"/>
              <a:pathLst>
                <a:path extrusionOk="0" h="1933" w="2042">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73" name="Google Shape;9073;p74"/>
            <p:cNvSpPr/>
            <p:nvPr/>
          </p:nvSpPr>
          <p:spPr>
            <a:xfrm>
              <a:off x="2393550" y="2797500"/>
              <a:ext cx="51125" cy="48375"/>
            </a:xfrm>
            <a:custGeom>
              <a:rect b="b" l="l" r="r" t="t"/>
              <a:pathLst>
                <a:path extrusionOk="0" h="1935" w="204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74" name="Google Shape;9074;p74"/>
            <p:cNvSpPr/>
            <p:nvPr/>
          </p:nvSpPr>
          <p:spPr>
            <a:xfrm>
              <a:off x="2077575" y="2615925"/>
              <a:ext cx="502150" cy="483150"/>
            </a:xfrm>
            <a:custGeom>
              <a:rect b="b" l="l" r="r" t="t"/>
              <a:pathLst>
                <a:path extrusionOk="0" h="19326" w="2008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75" name="Google Shape;9075;p74"/>
          <p:cNvGrpSpPr/>
          <p:nvPr/>
        </p:nvGrpSpPr>
        <p:grpSpPr>
          <a:xfrm>
            <a:off x="6297813" y="2303452"/>
            <a:ext cx="334536" cy="308132"/>
            <a:chOff x="2680100" y="2638725"/>
            <a:chExt cx="475125" cy="437625"/>
          </a:xfrm>
        </p:grpSpPr>
        <p:sp>
          <p:nvSpPr>
            <p:cNvPr id="9076" name="Google Shape;9076;p74"/>
            <p:cNvSpPr/>
            <p:nvPr/>
          </p:nvSpPr>
          <p:spPr>
            <a:xfrm>
              <a:off x="2680100" y="2638725"/>
              <a:ext cx="475125" cy="437625"/>
            </a:xfrm>
            <a:custGeom>
              <a:rect b="b" l="l" r="r" t="t"/>
              <a:pathLst>
                <a:path extrusionOk="0" h="17505" w="190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77" name="Google Shape;9077;p74"/>
            <p:cNvSpPr/>
            <p:nvPr/>
          </p:nvSpPr>
          <p:spPr>
            <a:xfrm>
              <a:off x="2795000" y="2810525"/>
              <a:ext cx="237800" cy="164300"/>
            </a:xfrm>
            <a:custGeom>
              <a:rect b="b" l="l" r="r" t="t"/>
              <a:pathLst>
                <a:path extrusionOk="0" h="6572" w="951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78" name="Google Shape;9078;p74"/>
            <p:cNvSpPr/>
            <p:nvPr/>
          </p:nvSpPr>
          <p:spPr>
            <a:xfrm>
              <a:off x="2871900" y="2856725"/>
              <a:ext cx="91525" cy="28350"/>
            </a:xfrm>
            <a:custGeom>
              <a:rect b="b" l="l" r="r" t="t"/>
              <a:pathLst>
                <a:path extrusionOk="0" h="1134" w="3661">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79" name="Google Shape;9079;p74"/>
            <p:cNvSpPr/>
            <p:nvPr/>
          </p:nvSpPr>
          <p:spPr>
            <a:xfrm>
              <a:off x="2845500" y="2900300"/>
              <a:ext cx="144350" cy="28325"/>
            </a:xfrm>
            <a:custGeom>
              <a:rect b="b" l="l" r="r" t="t"/>
              <a:pathLst>
                <a:path extrusionOk="0" h="1133" w="5774">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80" name="Google Shape;9080;p74"/>
          <p:cNvGrpSpPr/>
          <p:nvPr/>
        </p:nvGrpSpPr>
        <p:grpSpPr>
          <a:xfrm>
            <a:off x="6763452" y="2287425"/>
            <a:ext cx="239183" cy="340186"/>
            <a:chOff x="3342275" y="2615925"/>
            <a:chExt cx="339700" cy="483150"/>
          </a:xfrm>
        </p:grpSpPr>
        <p:sp>
          <p:nvSpPr>
            <p:cNvPr id="9081" name="Google Shape;9081;p74"/>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82" name="Google Shape;9082;p74"/>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083" name="Google Shape;9083;p74"/>
          <p:cNvSpPr/>
          <p:nvPr/>
        </p:nvSpPr>
        <p:spPr>
          <a:xfrm>
            <a:off x="7156698" y="2287100"/>
            <a:ext cx="279052" cy="340186"/>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84" name="Google Shape;9084;p74"/>
          <p:cNvSpPr/>
          <p:nvPr/>
        </p:nvSpPr>
        <p:spPr>
          <a:xfrm>
            <a:off x="7549733" y="2297730"/>
            <a:ext cx="340186" cy="318922"/>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85" name="Google Shape;9085;p74"/>
          <p:cNvSpPr/>
          <p:nvPr/>
        </p:nvSpPr>
        <p:spPr>
          <a:xfrm>
            <a:off x="7974588" y="2297730"/>
            <a:ext cx="340186" cy="318922"/>
          </a:xfrm>
          <a:custGeom>
            <a:rect b="b" l="l" r="r" t="t"/>
            <a:pathLst>
              <a:path extrusionOk="0" h="18118" w="19326">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086" name="Google Shape;9086;p74"/>
          <p:cNvGrpSpPr/>
          <p:nvPr/>
        </p:nvGrpSpPr>
        <p:grpSpPr>
          <a:xfrm>
            <a:off x="5380655" y="3961361"/>
            <a:ext cx="339482" cy="339271"/>
            <a:chOff x="5648900" y="2616600"/>
            <a:chExt cx="482150" cy="481850"/>
          </a:xfrm>
        </p:grpSpPr>
        <p:sp>
          <p:nvSpPr>
            <p:cNvPr id="9087" name="Google Shape;9087;p74"/>
            <p:cNvSpPr/>
            <p:nvPr/>
          </p:nvSpPr>
          <p:spPr>
            <a:xfrm>
              <a:off x="5811500" y="2777025"/>
              <a:ext cx="156875" cy="148275"/>
            </a:xfrm>
            <a:custGeom>
              <a:rect b="b" l="l" r="r" t="t"/>
              <a:pathLst>
                <a:path extrusionOk="0" h="5931" w="6275">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88" name="Google Shape;9088;p74"/>
            <p:cNvSpPr/>
            <p:nvPr/>
          </p:nvSpPr>
          <p:spPr>
            <a:xfrm>
              <a:off x="5648900" y="2616600"/>
              <a:ext cx="482150" cy="481850"/>
            </a:xfrm>
            <a:custGeom>
              <a:rect b="b" l="l" r="r" t="t"/>
              <a:pathLst>
                <a:path extrusionOk="0" h="19274" w="19286">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089" name="Google Shape;9089;p74"/>
          <p:cNvGrpSpPr/>
          <p:nvPr/>
        </p:nvGrpSpPr>
        <p:grpSpPr>
          <a:xfrm>
            <a:off x="3699939" y="3968149"/>
            <a:ext cx="325626" cy="325694"/>
            <a:chOff x="6242825" y="2615925"/>
            <a:chExt cx="483125" cy="483225"/>
          </a:xfrm>
        </p:grpSpPr>
        <p:sp>
          <p:nvSpPr>
            <p:cNvPr id="9090" name="Google Shape;9090;p74"/>
            <p:cNvSpPr/>
            <p:nvPr/>
          </p:nvSpPr>
          <p:spPr>
            <a:xfrm>
              <a:off x="6242825" y="2672550"/>
              <a:ext cx="483125" cy="426600"/>
            </a:xfrm>
            <a:custGeom>
              <a:rect b="b" l="l" r="r" t="t"/>
              <a:pathLst>
                <a:path extrusionOk="0" h="17064" w="19325">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91" name="Google Shape;9091;p74"/>
            <p:cNvSpPr/>
            <p:nvPr/>
          </p:nvSpPr>
          <p:spPr>
            <a:xfrm>
              <a:off x="6413650"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92" name="Google Shape;9092;p74"/>
            <p:cNvSpPr/>
            <p:nvPr/>
          </p:nvSpPr>
          <p:spPr>
            <a:xfrm>
              <a:off x="6526875"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93" name="Google Shape;9093;p74"/>
            <p:cNvSpPr/>
            <p:nvPr/>
          </p:nvSpPr>
          <p:spPr>
            <a:xfrm>
              <a:off x="6611800"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94" name="Google Shape;9094;p74"/>
            <p:cNvSpPr/>
            <p:nvPr/>
          </p:nvSpPr>
          <p:spPr>
            <a:xfrm>
              <a:off x="6328725"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095" name="Google Shape;9095;p74"/>
          <p:cNvSpPr/>
          <p:nvPr/>
        </p:nvSpPr>
        <p:spPr>
          <a:xfrm>
            <a:off x="5037996" y="2716141"/>
            <a:ext cx="345977" cy="321175"/>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096" name="Google Shape;9096;p74"/>
          <p:cNvGrpSpPr/>
          <p:nvPr/>
        </p:nvGrpSpPr>
        <p:grpSpPr>
          <a:xfrm>
            <a:off x="5473116" y="2707036"/>
            <a:ext cx="342087" cy="340186"/>
            <a:chOff x="1487200" y="3210375"/>
            <a:chExt cx="485850" cy="483150"/>
          </a:xfrm>
        </p:grpSpPr>
        <p:sp>
          <p:nvSpPr>
            <p:cNvPr id="9097" name="Google Shape;9097;p74"/>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98" name="Google Shape;9098;p74"/>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099" name="Google Shape;9099;p74"/>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100" name="Google Shape;9100;p74"/>
          <p:cNvSpPr/>
          <p:nvPr/>
        </p:nvSpPr>
        <p:spPr>
          <a:xfrm>
            <a:off x="5880480" y="2739750"/>
            <a:ext cx="340168" cy="273948"/>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01" name="Google Shape;9101;p74"/>
          <p:cNvSpPr/>
          <p:nvPr/>
        </p:nvSpPr>
        <p:spPr>
          <a:xfrm>
            <a:off x="6294661" y="2774289"/>
            <a:ext cx="340221" cy="204858"/>
          </a:xfrm>
          <a:custGeom>
            <a:rect b="b" l="l" r="r" t="t"/>
            <a:pathLst>
              <a:path extrusionOk="0" h="11638" w="1932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102" name="Google Shape;9102;p74"/>
          <p:cNvGrpSpPr/>
          <p:nvPr/>
        </p:nvGrpSpPr>
        <p:grpSpPr>
          <a:xfrm>
            <a:off x="6712475" y="2707027"/>
            <a:ext cx="341136" cy="340204"/>
            <a:chOff x="3269875" y="3210400"/>
            <a:chExt cx="484500" cy="483175"/>
          </a:xfrm>
        </p:grpSpPr>
        <p:sp>
          <p:nvSpPr>
            <p:cNvPr id="9103" name="Google Shape;9103;p74"/>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04" name="Google Shape;9104;p74"/>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05" name="Google Shape;9105;p74"/>
          <p:cNvGrpSpPr/>
          <p:nvPr/>
        </p:nvGrpSpPr>
        <p:grpSpPr>
          <a:xfrm>
            <a:off x="7211568" y="2706666"/>
            <a:ext cx="170216" cy="340925"/>
            <a:chOff x="3985700" y="3210375"/>
            <a:chExt cx="241750" cy="484200"/>
          </a:xfrm>
        </p:grpSpPr>
        <p:sp>
          <p:nvSpPr>
            <p:cNvPr id="9106" name="Google Shape;9106;p74"/>
            <p:cNvSpPr/>
            <p:nvPr/>
          </p:nvSpPr>
          <p:spPr>
            <a:xfrm>
              <a:off x="4042700" y="3294475"/>
              <a:ext cx="127750" cy="339425"/>
            </a:xfrm>
            <a:custGeom>
              <a:rect b="b" l="l" r="r" t="t"/>
              <a:pathLst>
                <a:path extrusionOk="0" h="13577" w="511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07" name="Google Shape;9107;p74"/>
            <p:cNvSpPr/>
            <p:nvPr/>
          </p:nvSpPr>
          <p:spPr>
            <a:xfrm>
              <a:off x="3985700" y="3210375"/>
              <a:ext cx="241750" cy="484200"/>
            </a:xfrm>
            <a:custGeom>
              <a:rect b="b" l="l" r="r" t="t"/>
              <a:pathLst>
                <a:path extrusionOk="0" h="19368" w="967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08" name="Google Shape;9108;p74"/>
          <p:cNvGrpSpPr/>
          <p:nvPr/>
        </p:nvGrpSpPr>
        <p:grpSpPr>
          <a:xfrm>
            <a:off x="7550838" y="2707678"/>
            <a:ext cx="339007" cy="338901"/>
            <a:chOff x="4460225" y="3211300"/>
            <a:chExt cx="481475" cy="481325"/>
          </a:xfrm>
        </p:grpSpPr>
        <p:sp>
          <p:nvSpPr>
            <p:cNvPr id="9109" name="Google Shape;9109;p74"/>
            <p:cNvSpPr/>
            <p:nvPr/>
          </p:nvSpPr>
          <p:spPr>
            <a:xfrm>
              <a:off x="4602350" y="3353250"/>
              <a:ext cx="205125" cy="197375"/>
            </a:xfrm>
            <a:custGeom>
              <a:rect b="b" l="l" r="r" t="t"/>
              <a:pathLst>
                <a:path extrusionOk="0" h="7895" w="820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10" name="Google Shape;9110;p74"/>
            <p:cNvSpPr/>
            <p:nvPr/>
          </p:nvSpPr>
          <p:spPr>
            <a:xfrm>
              <a:off x="4460225" y="3211300"/>
              <a:ext cx="481475" cy="481325"/>
            </a:xfrm>
            <a:custGeom>
              <a:rect b="b" l="l" r="r" t="t"/>
              <a:pathLst>
                <a:path extrusionOk="0" h="19253" w="19259">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111" name="Google Shape;9111;p74"/>
          <p:cNvSpPr/>
          <p:nvPr/>
        </p:nvSpPr>
        <p:spPr>
          <a:xfrm>
            <a:off x="7974588" y="2726454"/>
            <a:ext cx="340186" cy="300545"/>
          </a:xfrm>
          <a:custGeom>
            <a:rect b="b" l="l" r="r" t="t"/>
            <a:pathLst>
              <a:path extrusionOk="0" h="17074" w="19326">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112" name="Google Shape;9112;p74"/>
          <p:cNvGrpSpPr/>
          <p:nvPr/>
        </p:nvGrpSpPr>
        <p:grpSpPr>
          <a:xfrm>
            <a:off x="5824496" y="3990669"/>
            <a:ext cx="342034" cy="280654"/>
            <a:chOff x="5647000" y="3252650"/>
            <a:chExt cx="485775" cy="398600"/>
          </a:xfrm>
        </p:grpSpPr>
        <p:sp>
          <p:nvSpPr>
            <p:cNvPr id="9113" name="Google Shape;9113;p74"/>
            <p:cNvSpPr/>
            <p:nvPr/>
          </p:nvSpPr>
          <p:spPr>
            <a:xfrm>
              <a:off x="5762575" y="3252650"/>
              <a:ext cx="113250" cy="143825"/>
            </a:xfrm>
            <a:custGeom>
              <a:rect b="b" l="l" r="r" t="t"/>
              <a:pathLst>
                <a:path extrusionOk="0" h="5753" w="453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14" name="Google Shape;9114;p74"/>
            <p:cNvSpPr/>
            <p:nvPr/>
          </p:nvSpPr>
          <p:spPr>
            <a:xfrm>
              <a:off x="5647000" y="3371750"/>
              <a:ext cx="124425" cy="136450"/>
            </a:xfrm>
            <a:custGeom>
              <a:rect b="b" l="l" r="r" t="t"/>
              <a:pathLst>
                <a:path extrusionOk="0" h="5458" w="4977">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15" name="Google Shape;9115;p74"/>
            <p:cNvSpPr/>
            <p:nvPr/>
          </p:nvSpPr>
          <p:spPr>
            <a:xfrm>
              <a:off x="5904100" y="3252650"/>
              <a:ext cx="113275" cy="143825"/>
            </a:xfrm>
            <a:custGeom>
              <a:rect b="b" l="l" r="r" t="t"/>
              <a:pathLst>
                <a:path extrusionOk="0" h="5753" w="4531">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16" name="Google Shape;9116;p74"/>
            <p:cNvSpPr/>
            <p:nvPr/>
          </p:nvSpPr>
          <p:spPr>
            <a:xfrm>
              <a:off x="5996750" y="3371150"/>
              <a:ext cx="136025" cy="136525"/>
            </a:xfrm>
            <a:custGeom>
              <a:rect b="b" l="l" r="r" t="t"/>
              <a:pathLst>
                <a:path extrusionOk="0" h="5461" w="544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17" name="Google Shape;9117;p74"/>
            <p:cNvSpPr/>
            <p:nvPr/>
          </p:nvSpPr>
          <p:spPr>
            <a:xfrm>
              <a:off x="5734275" y="3424700"/>
              <a:ext cx="311325" cy="226550"/>
            </a:xfrm>
            <a:custGeom>
              <a:rect b="b" l="l" r="r" t="t"/>
              <a:pathLst>
                <a:path extrusionOk="0" h="9062" w="12453">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18" name="Google Shape;9118;p74"/>
          <p:cNvGrpSpPr/>
          <p:nvPr/>
        </p:nvGrpSpPr>
        <p:grpSpPr>
          <a:xfrm>
            <a:off x="4129937" y="3996769"/>
            <a:ext cx="326536" cy="268454"/>
            <a:chOff x="6242450" y="3252800"/>
            <a:chExt cx="484475" cy="398300"/>
          </a:xfrm>
        </p:grpSpPr>
        <p:sp>
          <p:nvSpPr>
            <p:cNvPr id="9119" name="Google Shape;9119;p74"/>
            <p:cNvSpPr/>
            <p:nvPr/>
          </p:nvSpPr>
          <p:spPr>
            <a:xfrm>
              <a:off x="6626825" y="3427175"/>
              <a:ext cx="28325" cy="28350"/>
            </a:xfrm>
            <a:custGeom>
              <a:rect b="b" l="l" r="r" t="t"/>
              <a:pathLst>
                <a:path extrusionOk="0" h="1134" w="1133">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20" name="Google Shape;9120;p74"/>
            <p:cNvSpPr/>
            <p:nvPr/>
          </p:nvSpPr>
          <p:spPr>
            <a:xfrm>
              <a:off x="6508150" y="3418300"/>
              <a:ext cx="45550" cy="68400"/>
            </a:xfrm>
            <a:custGeom>
              <a:rect b="b" l="l" r="r" t="t"/>
              <a:pathLst>
                <a:path extrusionOk="0" h="2736" w="1822">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21" name="Google Shape;9121;p74"/>
            <p:cNvSpPr/>
            <p:nvPr/>
          </p:nvSpPr>
          <p:spPr>
            <a:xfrm>
              <a:off x="6242450" y="3252800"/>
              <a:ext cx="484475" cy="398300"/>
            </a:xfrm>
            <a:custGeom>
              <a:rect b="b" l="l" r="r" t="t"/>
              <a:pathLst>
                <a:path extrusionOk="0" h="15932" w="19379">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22" name="Google Shape;9122;p74"/>
          <p:cNvGrpSpPr/>
          <p:nvPr/>
        </p:nvGrpSpPr>
        <p:grpSpPr>
          <a:xfrm>
            <a:off x="5061598" y="3126102"/>
            <a:ext cx="298978" cy="340168"/>
            <a:chOff x="922025" y="3804850"/>
            <a:chExt cx="424625" cy="483125"/>
          </a:xfrm>
        </p:grpSpPr>
        <p:sp>
          <p:nvSpPr>
            <p:cNvPr id="9123" name="Google Shape;9123;p74"/>
            <p:cNvSpPr/>
            <p:nvPr/>
          </p:nvSpPr>
          <p:spPr>
            <a:xfrm>
              <a:off x="922025" y="3804850"/>
              <a:ext cx="424625" cy="483125"/>
            </a:xfrm>
            <a:custGeom>
              <a:rect b="b" l="l" r="r" t="t"/>
              <a:pathLst>
                <a:path extrusionOk="0" h="19325" w="1698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24" name="Google Shape;9124;p74"/>
            <p:cNvSpPr/>
            <p:nvPr/>
          </p:nvSpPr>
          <p:spPr>
            <a:xfrm>
              <a:off x="1135200" y="3869900"/>
              <a:ext cx="37850" cy="28400"/>
            </a:xfrm>
            <a:custGeom>
              <a:rect b="b" l="l" r="r" t="t"/>
              <a:pathLst>
                <a:path extrusionOk="0" h="1136" w="1514">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125" name="Google Shape;9125;p74"/>
          <p:cNvSpPr/>
          <p:nvPr/>
        </p:nvSpPr>
        <p:spPr>
          <a:xfrm>
            <a:off x="5469837" y="3125004"/>
            <a:ext cx="348301" cy="341418"/>
          </a:xfrm>
          <a:custGeom>
            <a:rect b="b" l="l" r="r" t="t"/>
            <a:pathLst>
              <a:path extrusionOk="0" h="19396" w="19787">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126" name="Google Shape;9126;p74"/>
          <p:cNvGrpSpPr/>
          <p:nvPr/>
        </p:nvGrpSpPr>
        <p:grpSpPr>
          <a:xfrm>
            <a:off x="5894327" y="3126102"/>
            <a:ext cx="312955" cy="340168"/>
            <a:chOff x="2100300" y="3804850"/>
            <a:chExt cx="444475" cy="483125"/>
          </a:xfrm>
        </p:grpSpPr>
        <p:sp>
          <p:nvSpPr>
            <p:cNvPr id="9127" name="Google Shape;9127;p74"/>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28" name="Google Shape;9128;p74"/>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29" name="Google Shape;9129;p74"/>
          <p:cNvGrpSpPr/>
          <p:nvPr/>
        </p:nvGrpSpPr>
        <p:grpSpPr>
          <a:xfrm>
            <a:off x="6317950" y="3126102"/>
            <a:ext cx="294261" cy="340168"/>
            <a:chOff x="2708700" y="3804850"/>
            <a:chExt cx="417925" cy="483125"/>
          </a:xfrm>
        </p:grpSpPr>
        <p:sp>
          <p:nvSpPr>
            <p:cNvPr id="9130" name="Google Shape;9130;p74"/>
            <p:cNvSpPr/>
            <p:nvPr/>
          </p:nvSpPr>
          <p:spPr>
            <a:xfrm>
              <a:off x="2708700" y="3804850"/>
              <a:ext cx="417925" cy="483125"/>
            </a:xfrm>
            <a:custGeom>
              <a:rect b="b" l="l" r="r" t="t"/>
              <a:pathLst>
                <a:path extrusionOk="0" h="19325" w="16717">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31" name="Google Shape;9131;p74"/>
            <p:cNvSpPr/>
            <p:nvPr/>
          </p:nvSpPr>
          <p:spPr>
            <a:xfrm>
              <a:off x="2875975" y="4055200"/>
              <a:ext cx="33100" cy="28350"/>
            </a:xfrm>
            <a:custGeom>
              <a:rect b="b" l="l" r="r" t="t"/>
              <a:pathLst>
                <a:path extrusionOk="0" h="1134" w="132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32" name="Google Shape;9132;p74"/>
            <p:cNvSpPr/>
            <p:nvPr/>
          </p:nvSpPr>
          <p:spPr>
            <a:xfrm>
              <a:off x="2931025" y="4055200"/>
              <a:ext cx="33075" cy="28350"/>
            </a:xfrm>
            <a:custGeom>
              <a:rect b="b" l="l" r="r" t="t"/>
              <a:pathLst>
                <a:path extrusionOk="0" h="1134" w="1323">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33" name="Google Shape;9133;p74"/>
            <p:cNvSpPr/>
            <p:nvPr/>
          </p:nvSpPr>
          <p:spPr>
            <a:xfrm>
              <a:off x="2903525" y="4008200"/>
              <a:ext cx="28350" cy="28325"/>
            </a:xfrm>
            <a:custGeom>
              <a:rect b="b" l="l" r="r" t="t"/>
              <a:pathLst>
                <a:path extrusionOk="0" h="1133" w="1134">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134" name="Google Shape;9134;p74"/>
          <p:cNvSpPr/>
          <p:nvPr/>
        </p:nvSpPr>
        <p:spPr>
          <a:xfrm>
            <a:off x="6712581" y="3166169"/>
            <a:ext cx="340168" cy="259074"/>
          </a:xfrm>
          <a:custGeom>
            <a:rect b="b" l="l" r="r" t="t"/>
            <a:pathLst>
              <a:path extrusionOk="0" h="14718" w="19325">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35" name="Google Shape;9135;p74"/>
          <p:cNvSpPr/>
          <p:nvPr/>
        </p:nvSpPr>
        <p:spPr>
          <a:xfrm>
            <a:off x="7139292" y="3125620"/>
            <a:ext cx="313870" cy="340186"/>
          </a:xfrm>
          <a:custGeom>
            <a:rect b="b" l="l" r="r" t="t"/>
            <a:pathLst>
              <a:path extrusionOk="0" h="19326" w="17831">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136" name="Google Shape;9136;p74"/>
          <p:cNvGrpSpPr/>
          <p:nvPr/>
        </p:nvGrpSpPr>
        <p:grpSpPr>
          <a:xfrm>
            <a:off x="7554825" y="3127378"/>
            <a:ext cx="331033" cy="337616"/>
            <a:chOff x="4467450" y="3808475"/>
            <a:chExt cx="470150" cy="479500"/>
          </a:xfrm>
        </p:grpSpPr>
        <p:sp>
          <p:nvSpPr>
            <p:cNvPr id="9137" name="Google Shape;9137;p74"/>
            <p:cNvSpPr/>
            <p:nvPr/>
          </p:nvSpPr>
          <p:spPr>
            <a:xfrm>
              <a:off x="4729325" y="3808475"/>
              <a:ext cx="56625" cy="138200"/>
            </a:xfrm>
            <a:custGeom>
              <a:rect b="b" l="l" r="r" t="t"/>
              <a:pathLst>
                <a:path extrusionOk="0" h="5528" w="2265">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38" name="Google Shape;9138;p74"/>
            <p:cNvSpPr/>
            <p:nvPr/>
          </p:nvSpPr>
          <p:spPr>
            <a:xfrm>
              <a:off x="4644400"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39" name="Google Shape;9139;p74"/>
            <p:cNvSpPr/>
            <p:nvPr/>
          </p:nvSpPr>
          <p:spPr>
            <a:xfrm>
              <a:off x="4559475"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40" name="Google Shape;9140;p74"/>
            <p:cNvSpPr/>
            <p:nvPr/>
          </p:nvSpPr>
          <p:spPr>
            <a:xfrm>
              <a:off x="4467450" y="3975675"/>
              <a:ext cx="470150" cy="312300"/>
            </a:xfrm>
            <a:custGeom>
              <a:rect b="b" l="l" r="r" t="t"/>
              <a:pathLst>
                <a:path extrusionOk="0" h="12492" w="18806">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41" name="Google Shape;9141;p74"/>
          <p:cNvGrpSpPr/>
          <p:nvPr/>
        </p:nvGrpSpPr>
        <p:grpSpPr>
          <a:xfrm>
            <a:off x="7975172" y="3126102"/>
            <a:ext cx="340186" cy="340168"/>
            <a:chOff x="5053900" y="3804850"/>
            <a:chExt cx="483150" cy="483125"/>
          </a:xfrm>
        </p:grpSpPr>
        <p:sp>
          <p:nvSpPr>
            <p:cNvPr id="9142" name="Google Shape;9142;p74"/>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43" name="Google Shape;9143;p74"/>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44" name="Google Shape;9144;p74"/>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45" name="Google Shape;9145;p74"/>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46" name="Google Shape;9146;p74"/>
          <p:cNvGrpSpPr/>
          <p:nvPr/>
        </p:nvGrpSpPr>
        <p:grpSpPr>
          <a:xfrm>
            <a:off x="6270890" y="3960912"/>
            <a:ext cx="340168" cy="340168"/>
            <a:chOff x="5648375" y="3804850"/>
            <a:chExt cx="483125" cy="483125"/>
          </a:xfrm>
        </p:grpSpPr>
        <p:sp>
          <p:nvSpPr>
            <p:cNvPr id="9147" name="Google Shape;9147;p74"/>
            <p:cNvSpPr/>
            <p:nvPr/>
          </p:nvSpPr>
          <p:spPr>
            <a:xfrm>
              <a:off x="5648375" y="3804850"/>
              <a:ext cx="483125" cy="483125"/>
            </a:xfrm>
            <a:custGeom>
              <a:rect b="b" l="l" r="r" t="t"/>
              <a:pathLst>
                <a:path extrusionOk="0" h="19325" w="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48" name="Google Shape;9148;p74"/>
            <p:cNvSpPr/>
            <p:nvPr/>
          </p:nvSpPr>
          <p:spPr>
            <a:xfrm>
              <a:off x="576257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49" name="Google Shape;9149;p74"/>
            <p:cNvSpPr/>
            <p:nvPr/>
          </p:nvSpPr>
          <p:spPr>
            <a:xfrm>
              <a:off x="5932425" y="3947300"/>
              <a:ext cx="88250" cy="85000"/>
            </a:xfrm>
            <a:custGeom>
              <a:rect b="b" l="l" r="r" t="t"/>
              <a:pathLst>
                <a:path extrusionOk="0" h="3400" w="353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50" name="Google Shape;9150;p74"/>
            <p:cNvSpPr/>
            <p:nvPr/>
          </p:nvSpPr>
          <p:spPr>
            <a:xfrm>
              <a:off x="5762575" y="4060600"/>
              <a:ext cx="254800" cy="141550"/>
            </a:xfrm>
            <a:custGeom>
              <a:rect b="b" l="l" r="r" t="t"/>
              <a:pathLst>
                <a:path extrusionOk="0" h="5662" w="1019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51" name="Google Shape;9151;p74"/>
          <p:cNvGrpSpPr/>
          <p:nvPr/>
        </p:nvGrpSpPr>
        <p:grpSpPr>
          <a:xfrm>
            <a:off x="4560845" y="3973272"/>
            <a:ext cx="280923" cy="315449"/>
            <a:chOff x="6276025" y="3812400"/>
            <a:chExt cx="416800" cy="468025"/>
          </a:xfrm>
        </p:grpSpPr>
        <p:sp>
          <p:nvSpPr>
            <p:cNvPr id="9152" name="Google Shape;9152;p74"/>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53" name="Google Shape;9153;p74"/>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54" name="Google Shape;9154;p74"/>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55" name="Google Shape;9155;p74"/>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56" name="Google Shape;9156;p74"/>
          <p:cNvGrpSpPr/>
          <p:nvPr/>
        </p:nvGrpSpPr>
        <p:grpSpPr>
          <a:xfrm>
            <a:off x="5039779" y="3545089"/>
            <a:ext cx="342615" cy="340186"/>
            <a:chOff x="890400" y="4399350"/>
            <a:chExt cx="486600" cy="483150"/>
          </a:xfrm>
        </p:grpSpPr>
        <p:sp>
          <p:nvSpPr>
            <p:cNvPr id="9157" name="Google Shape;9157;p74"/>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58" name="Google Shape;9158;p74"/>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59" name="Google Shape;9159;p74"/>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60" name="Google Shape;9160;p74"/>
          <p:cNvGrpSpPr/>
          <p:nvPr/>
        </p:nvGrpSpPr>
        <p:grpSpPr>
          <a:xfrm>
            <a:off x="5474075" y="3560368"/>
            <a:ext cx="340168" cy="309628"/>
            <a:chOff x="1487200" y="4421025"/>
            <a:chExt cx="483125" cy="439750"/>
          </a:xfrm>
        </p:grpSpPr>
        <p:sp>
          <p:nvSpPr>
            <p:cNvPr id="9161" name="Google Shape;9161;p74"/>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62" name="Google Shape;9162;p74"/>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63" name="Google Shape;9163;p74"/>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64" name="Google Shape;9164;p74"/>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65" name="Google Shape;9165;p74"/>
          <p:cNvGrpSpPr/>
          <p:nvPr/>
        </p:nvGrpSpPr>
        <p:grpSpPr>
          <a:xfrm>
            <a:off x="5878353" y="3545107"/>
            <a:ext cx="344903" cy="340151"/>
            <a:chOff x="2079300" y="4399325"/>
            <a:chExt cx="489850" cy="483100"/>
          </a:xfrm>
        </p:grpSpPr>
        <p:sp>
          <p:nvSpPr>
            <p:cNvPr id="9166" name="Google Shape;9166;p74"/>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67" name="Google Shape;9167;p74"/>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168" name="Google Shape;9168;p74"/>
          <p:cNvSpPr/>
          <p:nvPr/>
        </p:nvSpPr>
        <p:spPr>
          <a:xfrm>
            <a:off x="6315243" y="3544569"/>
            <a:ext cx="299049" cy="340133"/>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169" name="Google Shape;9169;p74"/>
          <p:cNvGrpSpPr/>
          <p:nvPr/>
        </p:nvGrpSpPr>
        <p:grpSpPr>
          <a:xfrm>
            <a:off x="6744925" y="3545107"/>
            <a:ext cx="276236" cy="340151"/>
            <a:chOff x="3316000" y="4399325"/>
            <a:chExt cx="392325" cy="483100"/>
          </a:xfrm>
        </p:grpSpPr>
        <p:sp>
          <p:nvSpPr>
            <p:cNvPr id="9170" name="Google Shape;9170;p74"/>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71" name="Google Shape;9171;p74"/>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72" name="Google Shape;9172;p74"/>
          <p:cNvGrpSpPr/>
          <p:nvPr/>
        </p:nvGrpSpPr>
        <p:grpSpPr>
          <a:xfrm>
            <a:off x="7169665" y="3545089"/>
            <a:ext cx="254022" cy="340186"/>
            <a:chOff x="3926225" y="4399275"/>
            <a:chExt cx="360775" cy="483150"/>
          </a:xfrm>
        </p:grpSpPr>
        <p:sp>
          <p:nvSpPr>
            <p:cNvPr id="9173" name="Google Shape;9173;p74"/>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74" name="Google Shape;9174;p74"/>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175" name="Google Shape;9175;p74"/>
          <p:cNvSpPr/>
          <p:nvPr/>
        </p:nvSpPr>
        <p:spPr>
          <a:xfrm>
            <a:off x="7630119" y="3544578"/>
            <a:ext cx="179387" cy="340116"/>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9176" name="Google Shape;9176;p74"/>
          <p:cNvGrpSpPr/>
          <p:nvPr/>
        </p:nvGrpSpPr>
        <p:grpSpPr>
          <a:xfrm>
            <a:off x="7975224" y="3545151"/>
            <a:ext cx="340080" cy="340063"/>
            <a:chOff x="5053975" y="4399375"/>
            <a:chExt cx="483000" cy="482975"/>
          </a:xfrm>
        </p:grpSpPr>
        <p:sp>
          <p:nvSpPr>
            <p:cNvPr id="9177" name="Google Shape;9177;p74"/>
            <p:cNvSpPr/>
            <p:nvPr/>
          </p:nvSpPr>
          <p:spPr>
            <a:xfrm>
              <a:off x="5053975" y="4399375"/>
              <a:ext cx="483000" cy="482975"/>
            </a:xfrm>
            <a:custGeom>
              <a:rect b="b" l="l" r="r" t="t"/>
              <a:pathLst>
                <a:path extrusionOk="0" h="19319" w="1932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78" name="Google Shape;9178;p74"/>
            <p:cNvSpPr/>
            <p:nvPr/>
          </p:nvSpPr>
          <p:spPr>
            <a:xfrm>
              <a:off x="5100725" y="4528375"/>
              <a:ext cx="309350" cy="296450"/>
            </a:xfrm>
            <a:custGeom>
              <a:rect b="b" l="l" r="r" t="t"/>
              <a:pathLst>
                <a:path extrusionOk="0" h="11858" w="12374">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79" name="Google Shape;9179;p74"/>
            <p:cNvSpPr/>
            <p:nvPr/>
          </p:nvSpPr>
          <p:spPr>
            <a:xfrm>
              <a:off x="5180875" y="4456850"/>
              <a:ext cx="316625" cy="296575"/>
            </a:xfrm>
            <a:custGeom>
              <a:rect b="b" l="l" r="r" t="t"/>
              <a:pathLst>
                <a:path extrusionOk="0" h="11863" w="12665">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80" name="Google Shape;9180;p74"/>
          <p:cNvGrpSpPr/>
          <p:nvPr/>
        </p:nvGrpSpPr>
        <p:grpSpPr>
          <a:xfrm>
            <a:off x="6715417" y="3960912"/>
            <a:ext cx="340168" cy="340168"/>
            <a:chOff x="5648375" y="4399300"/>
            <a:chExt cx="483125" cy="483125"/>
          </a:xfrm>
        </p:grpSpPr>
        <p:sp>
          <p:nvSpPr>
            <p:cNvPr id="9181" name="Google Shape;9181;p74"/>
            <p:cNvSpPr/>
            <p:nvPr/>
          </p:nvSpPr>
          <p:spPr>
            <a:xfrm>
              <a:off x="5648375" y="4399300"/>
              <a:ext cx="483125" cy="483125"/>
            </a:xfrm>
            <a:custGeom>
              <a:rect b="b" l="l" r="r" t="t"/>
              <a:pathLst>
                <a:path extrusionOk="0" h="19325" w="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82" name="Google Shape;9182;p74"/>
            <p:cNvSpPr/>
            <p:nvPr/>
          </p:nvSpPr>
          <p:spPr>
            <a:xfrm>
              <a:off x="5734275" y="4598425"/>
              <a:ext cx="311400" cy="84950"/>
            </a:xfrm>
            <a:custGeom>
              <a:rect b="b" l="l" r="r" t="t"/>
              <a:pathLst>
                <a:path extrusionOk="0" h="3398" w="12456">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83" name="Google Shape;9183;p74"/>
          <p:cNvGrpSpPr/>
          <p:nvPr/>
        </p:nvGrpSpPr>
        <p:grpSpPr>
          <a:xfrm>
            <a:off x="4946140" y="3979624"/>
            <a:ext cx="330007" cy="302744"/>
            <a:chOff x="6239575" y="4416275"/>
            <a:chExt cx="489625" cy="449175"/>
          </a:xfrm>
        </p:grpSpPr>
        <p:sp>
          <p:nvSpPr>
            <p:cNvPr id="9184" name="Google Shape;9184;p74"/>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85" name="Google Shape;9185;p74"/>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86" name="Google Shape;9186;p74"/>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87" name="Google Shape;9187;p74"/>
          <p:cNvGrpSpPr/>
          <p:nvPr/>
        </p:nvGrpSpPr>
        <p:grpSpPr>
          <a:xfrm>
            <a:off x="2049419" y="3976879"/>
            <a:ext cx="308234" cy="308234"/>
            <a:chOff x="892750" y="4993750"/>
            <a:chExt cx="483125" cy="483125"/>
          </a:xfrm>
        </p:grpSpPr>
        <p:sp>
          <p:nvSpPr>
            <p:cNvPr id="9188" name="Google Shape;9188;p74"/>
            <p:cNvSpPr/>
            <p:nvPr/>
          </p:nvSpPr>
          <p:spPr>
            <a:xfrm>
              <a:off x="89275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89" name="Google Shape;9189;p74"/>
            <p:cNvSpPr/>
            <p:nvPr/>
          </p:nvSpPr>
          <p:spPr>
            <a:xfrm>
              <a:off x="1021000" y="5052250"/>
              <a:ext cx="230775" cy="253450"/>
            </a:xfrm>
            <a:custGeom>
              <a:rect b="b" l="l" r="r" t="t"/>
              <a:pathLst>
                <a:path extrusionOk="0" h="10138" w="9231">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90" name="Google Shape;9190;p74"/>
            <p:cNvSpPr/>
            <p:nvPr/>
          </p:nvSpPr>
          <p:spPr>
            <a:xfrm>
              <a:off x="1088475" y="5334425"/>
              <a:ext cx="88350" cy="84925"/>
            </a:xfrm>
            <a:custGeom>
              <a:rect b="b" l="l" r="r" t="t"/>
              <a:pathLst>
                <a:path extrusionOk="0" h="3397" w="3534">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91" name="Google Shape;9191;p74"/>
          <p:cNvGrpSpPr/>
          <p:nvPr/>
        </p:nvGrpSpPr>
        <p:grpSpPr>
          <a:xfrm>
            <a:off x="853427" y="3984006"/>
            <a:ext cx="293982" cy="293982"/>
            <a:chOff x="2676100" y="4993750"/>
            <a:chExt cx="483125" cy="483125"/>
          </a:xfrm>
        </p:grpSpPr>
        <p:sp>
          <p:nvSpPr>
            <p:cNvPr id="9192" name="Google Shape;9192;p74"/>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93" name="Google Shape;9193;p74"/>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94" name="Google Shape;9194;p74"/>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95" name="Google Shape;9195;p74"/>
          <p:cNvGrpSpPr/>
          <p:nvPr/>
        </p:nvGrpSpPr>
        <p:grpSpPr>
          <a:xfrm>
            <a:off x="3287244" y="3976879"/>
            <a:ext cx="308234" cy="308234"/>
            <a:chOff x="3270550" y="4993750"/>
            <a:chExt cx="483125" cy="483125"/>
          </a:xfrm>
        </p:grpSpPr>
        <p:sp>
          <p:nvSpPr>
            <p:cNvPr id="9196" name="Google Shape;9196;p74"/>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97" name="Google Shape;9197;p74"/>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98" name="Google Shape;9198;p74"/>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99" name="Google Shape;9199;p74"/>
          <p:cNvGrpSpPr/>
          <p:nvPr/>
        </p:nvGrpSpPr>
        <p:grpSpPr>
          <a:xfrm>
            <a:off x="1271279" y="3983960"/>
            <a:ext cx="293997" cy="294073"/>
            <a:chOff x="4459450" y="4993700"/>
            <a:chExt cx="483150" cy="483275"/>
          </a:xfrm>
        </p:grpSpPr>
        <p:sp>
          <p:nvSpPr>
            <p:cNvPr id="9200" name="Google Shape;9200;p74"/>
            <p:cNvSpPr/>
            <p:nvPr/>
          </p:nvSpPr>
          <p:spPr>
            <a:xfrm>
              <a:off x="445945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01" name="Google Shape;9201;p74"/>
            <p:cNvSpPr/>
            <p:nvPr/>
          </p:nvSpPr>
          <p:spPr>
            <a:xfrm>
              <a:off x="4530800" y="5235675"/>
              <a:ext cx="99650" cy="118650"/>
            </a:xfrm>
            <a:custGeom>
              <a:rect b="b" l="l" r="r" t="t"/>
              <a:pathLst>
                <a:path extrusionOk="0" h="4746" w="398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202" name="Google Shape;9202;p74"/>
          <p:cNvGrpSpPr/>
          <p:nvPr/>
        </p:nvGrpSpPr>
        <p:grpSpPr>
          <a:xfrm>
            <a:off x="2462028" y="3976879"/>
            <a:ext cx="308234" cy="308234"/>
            <a:chOff x="1487200" y="4993750"/>
            <a:chExt cx="483125" cy="483125"/>
          </a:xfrm>
        </p:grpSpPr>
        <p:sp>
          <p:nvSpPr>
            <p:cNvPr id="9203" name="Google Shape;9203;p74"/>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04" name="Google Shape;9204;p74"/>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205" name="Google Shape;9205;p74"/>
          <p:cNvGrpSpPr/>
          <p:nvPr/>
        </p:nvGrpSpPr>
        <p:grpSpPr>
          <a:xfrm>
            <a:off x="2874638" y="3976879"/>
            <a:ext cx="308234" cy="308234"/>
            <a:chOff x="2081650" y="4993750"/>
            <a:chExt cx="483125" cy="483125"/>
          </a:xfrm>
        </p:grpSpPr>
        <p:sp>
          <p:nvSpPr>
            <p:cNvPr id="9206" name="Google Shape;9206;p74"/>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07" name="Google Shape;9207;p74"/>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208" name="Google Shape;9208;p74"/>
          <p:cNvGrpSpPr/>
          <p:nvPr/>
        </p:nvGrpSpPr>
        <p:grpSpPr>
          <a:xfrm>
            <a:off x="1651280" y="3983960"/>
            <a:ext cx="293997" cy="294073"/>
            <a:chOff x="5053900" y="4993700"/>
            <a:chExt cx="483150" cy="483275"/>
          </a:xfrm>
        </p:grpSpPr>
        <p:sp>
          <p:nvSpPr>
            <p:cNvPr id="9209" name="Google Shape;9209;p74"/>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210" name="Google Shape;9210;p74"/>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211" name="Google Shape;9211;p74"/>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solidFill>
                <a:schemeClr val="lt1"/>
              </a:solidFill>
            </a:endParaRPr>
          </a:p>
        </p:txBody>
      </p:sp>
      <p:grpSp>
        <p:nvGrpSpPr>
          <p:cNvPr id="9212" name="Google Shape;9212;p74"/>
          <p:cNvGrpSpPr/>
          <p:nvPr/>
        </p:nvGrpSpPr>
        <p:grpSpPr>
          <a:xfrm>
            <a:off x="7159962" y="3960299"/>
            <a:ext cx="195401" cy="341395"/>
            <a:chOff x="1426400" y="1814750"/>
            <a:chExt cx="407850" cy="712575"/>
          </a:xfrm>
        </p:grpSpPr>
        <p:sp>
          <p:nvSpPr>
            <p:cNvPr id="9213" name="Google Shape;9213;p74"/>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74"/>
            <p:cNvSpPr/>
            <p:nvPr/>
          </p:nvSpPr>
          <p:spPr>
            <a:xfrm>
              <a:off x="1631125" y="2222650"/>
              <a:ext cx="25" cy="304675"/>
            </a:xfrm>
            <a:custGeom>
              <a:rect b="b" l="l" r="r" t="t"/>
              <a:pathLst>
                <a:path extrusionOk="0" fill="none" h="12187" w="1">
                  <a:moveTo>
                    <a:pt x="1" y="1"/>
                  </a:moveTo>
                  <a:lnTo>
                    <a:pt x="1" y="12187"/>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74"/>
            <p:cNvSpPr/>
            <p:nvPr/>
          </p:nvSpPr>
          <p:spPr>
            <a:xfrm>
              <a:off x="1529575" y="2425750"/>
              <a:ext cx="203125" cy="25"/>
            </a:xfrm>
            <a:custGeom>
              <a:rect b="b" l="l" r="r" t="t"/>
              <a:pathLst>
                <a:path extrusionOk="0" fill="none" h="1" w="8125">
                  <a:moveTo>
                    <a:pt x="1" y="1"/>
                  </a:moveTo>
                  <a:lnTo>
                    <a:pt x="8125" y="1"/>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6" name="Google Shape;9216;p74"/>
          <p:cNvGrpSpPr/>
          <p:nvPr/>
        </p:nvGrpSpPr>
        <p:grpSpPr>
          <a:xfrm>
            <a:off x="7494377" y="3991261"/>
            <a:ext cx="279423" cy="279471"/>
            <a:chOff x="1910075" y="2021700"/>
            <a:chExt cx="583225" cy="583325"/>
          </a:xfrm>
        </p:grpSpPr>
        <p:sp>
          <p:nvSpPr>
            <p:cNvPr id="9217" name="Google Shape;9217;p74"/>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74"/>
            <p:cNvSpPr/>
            <p:nvPr/>
          </p:nvSpPr>
          <p:spPr>
            <a:xfrm>
              <a:off x="2277975" y="2026475"/>
              <a:ext cx="210650" cy="210625"/>
            </a:xfrm>
            <a:custGeom>
              <a:rect b="b" l="l" r="r" t="t"/>
              <a:pathLst>
                <a:path extrusionOk="0" fill="none" h="8425" w="8426">
                  <a:moveTo>
                    <a:pt x="8425" y="0"/>
                  </a:moveTo>
                  <a:lnTo>
                    <a:pt x="1" y="8425"/>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74"/>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0" name="Google Shape;9220;p74"/>
          <p:cNvGrpSpPr/>
          <p:nvPr/>
        </p:nvGrpSpPr>
        <p:grpSpPr>
          <a:xfrm>
            <a:off x="7912814" y="4026678"/>
            <a:ext cx="392874" cy="208636"/>
            <a:chOff x="2749275" y="2099575"/>
            <a:chExt cx="820025" cy="435475"/>
          </a:xfrm>
        </p:grpSpPr>
        <p:sp>
          <p:nvSpPr>
            <p:cNvPr id="9221" name="Google Shape;9221;p74"/>
            <p:cNvSpPr/>
            <p:nvPr/>
          </p:nvSpPr>
          <p:spPr>
            <a:xfrm>
              <a:off x="3163375" y="2317300"/>
              <a:ext cx="389050" cy="25"/>
            </a:xfrm>
            <a:custGeom>
              <a:rect b="b" l="l" r="r" t="t"/>
              <a:pathLst>
                <a:path extrusionOk="0" fill="none" h="1" w="15562">
                  <a:moveTo>
                    <a:pt x="15562" y="1"/>
                  </a:moveTo>
                  <a:lnTo>
                    <a:pt x="1" y="1"/>
                  </a:lnTo>
                </a:path>
              </a:pathLst>
            </a:custGeom>
            <a:solidFill>
              <a:schemeClr val="dk2"/>
            </a:solidFill>
            <a:ln cap="sq"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74"/>
            <p:cNvSpPr/>
            <p:nvPr/>
          </p:nvSpPr>
          <p:spPr>
            <a:xfrm>
              <a:off x="3299975" y="2175125"/>
              <a:ext cx="25" cy="284375"/>
            </a:xfrm>
            <a:custGeom>
              <a:rect b="b" l="l" r="r" t="t"/>
              <a:pathLst>
                <a:path extrusionOk="0" fill="none" h="11375" w="1">
                  <a:moveTo>
                    <a:pt x="0" y="1"/>
                  </a:moveTo>
                  <a:lnTo>
                    <a:pt x="0" y="11374"/>
                  </a:lnTo>
                </a:path>
              </a:pathLst>
            </a:custGeom>
            <a:solidFill>
              <a:schemeClr val="dk2"/>
            </a:solidFill>
            <a:ln cap="rnd"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74"/>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74"/>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cap="sq"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228" name="Shape 9228"/>
        <p:cNvGrpSpPr/>
        <p:nvPr/>
      </p:nvGrpSpPr>
      <p:grpSpPr>
        <a:xfrm>
          <a:off x="0" y="0"/>
          <a:ext cx="0" cy="0"/>
          <a:chOff x="0" y="0"/>
          <a:chExt cx="0" cy="0"/>
        </a:xfrm>
      </p:grpSpPr>
      <p:sp>
        <p:nvSpPr>
          <p:cNvPr id="9229" name="Google Shape;9229;p75"/>
          <p:cNvSpPr/>
          <p:nvPr/>
        </p:nvSpPr>
        <p:spPr>
          <a:xfrm>
            <a:off x="844100" y="1313085"/>
            <a:ext cx="323667" cy="373560"/>
          </a:xfrm>
          <a:custGeom>
            <a:rect b="b" l="l" r="r" t="t"/>
            <a:pathLst>
              <a:path extrusionOk="0" h="12691" w="10996">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75"/>
          <p:cNvSpPr/>
          <p:nvPr/>
        </p:nvSpPr>
        <p:spPr>
          <a:xfrm>
            <a:off x="844104" y="1777691"/>
            <a:ext cx="383008" cy="338738"/>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75"/>
          <p:cNvSpPr/>
          <p:nvPr/>
        </p:nvSpPr>
        <p:spPr>
          <a:xfrm>
            <a:off x="852434" y="2207474"/>
            <a:ext cx="366348" cy="373412"/>
          </a:xfrm>
          <a:custGeom>
            <a:rect b="b" l="l" r="r" t="t"/>
            <a:pathLst>
              <a:path extrusionOk="0" h="12686" w="1244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32" name="Google Shape;9232;p75"/>
          <p:cNvGrpSpPr/>
          <p:nvPr/>
        </p:nvGrpSpPr>
        <p:grpSpPr>
          <a:xfrm>
            <a:off x="2987728" y="1340982"/>
            <a:ext cx="371882" cy="373766"/>
            <a:chOff x="-41270450" y="1973375"/>
            <a:chExt cx="315850" cy="317450"/>
          </a:xfrm>
        </p:grpSpPr>
        <p:sp>
          <p:nvSpPr>
            <p:cNvPr id="9233" name="Google Shape;9233;p75"/>
            <p:cNvSpPr/>
            <p:nvPr/>
          </p:nvSpPr>
          <p:spPr>
            <a:xfrm>
              <a:off x="-41270450" y="1973375"/>
              <a:ext cx="315850" cy="317450"/>
            </a:xfrm>
            <a:custGeom>
              <a:rect b="b" l="l" r="r" t="t"/>
              <a:pathLst>
                <a:path extrusionOk="0" h="12698" w="12634">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75"/>
            <p:cNvSpPr/>
            <p:nvPr/>
          </p:nvSpPr>
          <p:spPr>
            <a:xfrm>
              <a:off x="-41230300" y="2015125"/>
              <a:ext cx="235525" cy="192200"/>
            </a:xfrm>
            <a:custGeom>
              <a:rect b="b" l="l" r="r" t="t"/>
              <a:pathLst>
                <a:path extrusionOk="0" h="7688" w="9421">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75"/>
            <p:cNvSpPr/>
            <p:nvPr/>
          </p:nvSpPr>
          <p:spPr>
            <a:xfrm>
              <a:off x="-41139725" y="2061750"/>
              <a:ext cx="83525" cy="103675"/>
            </a:xfrm>
            <a:custGeom>
              <a:rect b="b" l="l" r="r" t="t"/>
              <a:pathLst>
                <a:path extrusionOk="0" h="4147" w="3341">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75"/>
            <p:cNvSpPr/>
            <p:nvPr/>
          </p:nvSpPr>
          <p:spPr>
            <a:xfrm>
              <a:off x="-41230300" y="2227000"/>
              <a:ext cx="235525" cy="21300"/>
            </a:xfrm>
            <a:custGeom>
              <a:rect b="b" l="l" r="r" t="t"/>
              <a:pathLst>
                <a:path extrusionOk="0" h="852" w="9421">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7" name="Google Shape;9237;p75"/>
          <p:cNvGrpSpPr/>
          <p:nvPr/>
        </p:nvGrpSpPr>
        <p:grpSpPr>
          <a:xfrm>
            <a:off x="3005407" y="1787939"/>
            <a:ext cx="395871" cy="372088"/>
            <a:chOff x="-41291625" y="2339025"/>
            <a:chExt cx="336225" cy="316025"/>
          </a:xfrm>
        </p:grpSpPr>
        <p:sp>
          <p:nvSpPr>
            <p:cNvPr id="9238" name="Google Shape;9238;p75"/>
            <p:cNvSpPr/>
            <p:nvPr/>
          </p:nvSpPr>
          <p:spPr>
            <a:xfrm>
              <a:off x="-41291625" y="2339025"/>
              <a:ext cx="336225" cy="316025"/>
            </a:xfrm>
            <a:custGeom>
              <a:rect b="b" l="l" r="r" t="t"/>
              <a:pathLst>
                <a:path extrusionOk="0" h="12641" w="13449">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75"/>
            <p:cNvSpPr/>
            <p:nvPr/>
          </p:nvSpPr>
          <p:spPr>
            <a:xfrm>
              <a:off x="-41234225" y="2620800"/>
              <a:ext cx="25" cy="25"/>
            </a:xfrm>
            <a:custGeom>
              <a:rect b="b" l="l" r="r" t="t"/>
              <a:pathLst>
                <a:path extrusionOk="0" h="1" w="1">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40" name="Google Shape;9240;p75"/>
          <p:cNvSpPr/>
          <p:nvPr/>
        </p:nvSpPr>
        <p:spPr>
          <a:xfrm>
            <a:off x="2982027" y="1974953"/>
            <a:ext cx="0" cy="29"/>
          </a:xfrm>
          <a:custGeom>
            <a:rect b="b" l="l" r="r" t="t"/>
            <a:pathLst>
              <a:path extrusionOk="0" h="1" w="0">
                <a:moveTo>
                  <a:pt x="0"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75"/>
          <p:cNvSpPr/>
          <p:nvPr/>
        </p:nvSpPr>
        <p:spPr>
          <a:xfrm>
            <a:off x="3016426" y="2220227"/>
            <a:ext cx="376503" cy="373442"/>
          </a:xfrm>
          <a:custGeom>
            <a:rect b="b" l="l" r="r" t="t"/>
            <a:pathLst>
              <a:path extrusionOk="0" h="12687" w="12791">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75"/>
          <p:cNvSpPr/>
          <p:nvPr/>
        </p:nvSpPr>
        <p:spPr>
          <a:xfrm>
            <a:off x="1807487" y="2656925"/>
            <a:ext cx="231859" cy="372824"/>
          </a:xfrm>
          <a:custGeom>
            <a:rect b="b" l="l" r="r" t="t"/>
            <a:pathLst>
              <a:path extrusionOk="0" h="12666" w="7877">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75"/>
          <p:cNvSpPr/>
          <p:nvPr/>
        </p:nvSpPr>
        <p:spPr>
          <a:xfrm>
            <a:off x="1759274" y="3086955"/>
            <a:ext cx="328289" cy="374914"/>
          </a:xfrm>
          <a:custGeom>
            <a:rect b="b" l="l" r="r" t="t"/>
            <a:pathLst>
              <a:path extrusionOk="0" h="12737" w="11153">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75"/>
          <p:cNvSpPr/>
          <p:nvPr/>
        </p:nvSpPr>
        <p:spPr>
          <a:xfrm>
            <a:off x="1735189" y="3580990"/>
            <a:ext cx="372824" cy="374060"/>
          </a:xfrm>
          <a:custGeom>
            <a:rect b="b" l="l" r="r" t="t"/>
            <a:pathLst>
              <a:path extrusionOk="0" h="12708" w="12666">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75"/>
          <p:cNvSpPr/>
          <p:nvPr/>
        </p:nvSpPr>
        <p:spPr>
          <a:xfrm>
            <a:off x="3953247" y="2657160"/>
            <a:ext cx="374678" cy="372353"/>
          </a:xfrm>
          <a:custGeom>
            <a:rect b="b" l="l" r="r" t="t"/>
            <a:pathLst>
              <a:path extrusionOk="0" h="12650" w="12729">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46" name="Google Shape;9246;p75"/>
          <p:cNvGrpSpPr/>
          <p:nvPr/>
        </p:nvGrpSpPr>
        <p:grpSpPr>
          <a:xfrm>
            <a:off x="1229534" y="1312990"/>
            <a:ext cx="396931" cy="373147"/>
            <a:chOff x="-42804750" y="1949600"/>
            <a:chExt cx="337125" cy="316925"/>
          </a:xfrm>
        </p:grpSpPr>
        <p:sp>
          <p:nvSpPr>
            <p:cNvPr id="9247" name="Google Shape;9247;p75"/>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75"/>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75"/>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0" name="Google Shape;9250;p75"/>
          <p:cNvGrpSpPr/>
          <p:nvPr/>
        </p:nvGrpSpPr>
        <p:grpSpPr>
          <a:xfrm>
            <a:off x="1292211" y="1765686"/>
            <a:ext cx="335706" cy="364258"/>
            <a:chOff x="-42778750" y="2320125"/>
            <a:chExt cx="285125" cy="309375"/>
          </a:xfrm>
        </p:grpSpPr>
        <p:sp>
          <p:nvSpPr>
            <p:cNvPr id="9251" name="Google Shape;9251;p75"/>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75"/>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3" name="Google Shape;9253;p75"/>
          <p:cNvGrpSpPr/>
          <p:nvPr/>
        </p:nvGrpSpPr>
        <p:grpSpPr>
          <a:xfrm>
            <a:off x="1269879" y="2212691"/>
            <a:ext cx="375591" cy="374678"/>
            <a:chOff x="-42796875" y="2680675"/>
            <a:chExt cx="319000" cy="318225"/>
          </a:xfrm>
        </p:grpSpPr>
        <p:sp>
          <p:nvSpPr>
            <p:cNvPr id="9254" name="Google Shape;9254;p75"/>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75"/>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75"/>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75"/>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75"/>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59" name="Google Shape;9259;p75"/>
          <p:cNvSpPr/>
          <p:nvPr/>
        </p:nvSpPr>
        <p:spPr>
          <a:xfrm>
            <a:off x="3439644" y="1338604"/>
            <a:ext cx="375591" cy="373030"/>
          </a:xfrm>
          <a:custGeom>
            <a:rect b="b" l="l" r="r" t="t"/>
            <a:pathLst>
              <a:path extrusionOk="0" h="12673" w="1276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75"/>
          <p:cNvSpPr/>
          <p:nvPr/>
        </p:nvSpPr>
        <p:spPr>
          <a:xfrm>
            <a:off x="3459773" y="1820072"/>
            <a:ext cx="380241" cy="318104"/>
          </a:xfrm>
          <a:custGeom>
            <a:rect b="b" l="l" r="r" t="t"/>
            <a:pathLst>
              <a:path extrusionOk="0" h="10807" w="12918">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75"/>
          <p:cNvSpPr/>
          <p:nvPr/>
        </p:nvSpPr>
        <p:spPr>
          <a:xfrm>
            <a:off x="3469303" y="2220227"/>
            <a:ext cx="375620" cy="372441"/>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75"/>
          <p:cNvSpPr/>
          <p:nvPr/>
        </p:nvSpPr>
        <p:spPr>
          <a:xfrm>
            <a:off x="2230466" y="2656925"/>
            <a:ext cx="268977" cy="370969"/>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63" name="Google Shape;9263;p75"/>
          <p:cNvGrpSpPr/>
          <p:nvPr/>
        </p:nvGrpSpPr>
        <p:grpSpPr>
          <a:xfrm>
            <a:off x="2168150" y="3090966"/>
            <a:ext cx="390426" cy="369586"/>
            <a:chOff x="-39055650" y="2315975"/>
            <a:chExt cx="331600" cy="313900"/>
          </a:xfrm>
        </p:grpSpPr>
        <p:sp>
          <p:nvSpPr>
            <p:cNvPr id="9264" name="Google Shape;9264;p75"/>
            <p:cNvSpPr/>
            <p:nvPr/>
          </p:nvSpPr>
          <p:spPr>
            <a:xfrm>
              <a:off x="-38976900" y="2390225"/>
              <a:ext cx="167775" cy="165825"/>
            </a:xfrm>
            <a:custGeom>
              <a:rect b="b" l="l" r="r" t="t"/>
              <a:pathLst>
                <a:path extrusionOk="0" h="6633" w="6711">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75"/>
            <p:cNvSpPr/>
            <p:nvPr/>
          </p:nvSpPr>
          <p:spPr>
            <a:xfrm>
              <a:off x="-39055650" y="2315975"/>
              <a:ext cx="331600" cy="313900"/>
            </a:xfrm>
            <a:custGeom>
              <a:rect b="b" l="l" r="r" t="t"/>
              <a:pathLst>
                <a:path extrusionOk="0" h="12556" w="13264">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66" name="Google Shape;9266;p75"/>
          <p:cNvSpPr/>
          <p:nvPr/>
        </p:nvSpPr>
        <p:spPr>
          <a:xfrm>
            <a:off x="2174857" y="3608968"/>
            <a:ext cx="374649" cy="318104"/>
          </a:xfrm>
          <a:custGeom>
            <a:rect b="b" l="l" r="r" t="t"/>
            <a:pathLst>
              <a:path extrusionOk="0" h="10807" w="12728">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75"/>
          <p:cNvSpPr/>
          <p:nvPr/>
        </p:nvSpPr>
        <p:spPr>
          <a:xfrm>
            <a:off x="3995440" y="3076300"/>
            <a:ext cx="290288" cy="375355"/>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68" name="Google Shape;9268;p75"/>
          <p:cNvGrpSpPr/>
          <p:nvPr/>
        </p:nvGrpSpPr>
        <p:grpSpPr>
          <a:xfrm>
            <a:off x="1659816" y="1313166"/>
            <a:ext cx="380241" cy="371793"/>
            <a:chOff x="-42430625" y="1949750"/>
            <a:chExt cx="322950" cy="315775"/>
          </a:xfrm>
        </p:grpSpPr>
        <p:sp>
          <p:nvSpPr>
            <p:cNvPr id="9269" name="Google Shape;9269;p75"/>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75"/>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75"/>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75"/>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73" name="Google Shape;9273;p75"/>
          <p:cNvSpPr/>
          <p:nvPr/>
        </p:nvSpPr>
        <p:spPr>
          <a:xfrm>
            <a:off x="1719036" y="1760733"/>
            <a:ext cx="324609" cy="372824"/>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75"/>
          <p:cNvSpPr/>
          <p:nvPr/>
        </p:nvSpPr>
        <p:spPr>
          <a:xfrm>
            <a:off x="1696509" y="2193177"/>
            <a:ext cx="370057" cy="372647"/>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75"/>
          <p:cNvSpPr/>
          <p:nvPr/>
        </p:nvSpPr>
        <p:spPr>
          <a:xfrm>
            <a:off x="3917021" y="1347405"/>
            <a:ext cx="373766" cy="340357"/>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75"/>
          <p:cNvSpPr/>
          <p:nvPr/>
        </p:nvSpPr>
        <p:spPr>
          <a:xfrm>
            <a:off x="3936416" y="1786694"/>
            <a:ext cx="379329" cy="373766"/>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75"/>
          <p:cNvSpPr/>
          <p:nvPr/>
        </p:nvSpPr>
        <p:spPr>
          <a:xfrm>
            <a:off x="3906859" y="2219020"/>
            <a:ext cx="373766" cy="373736"/>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75"/>
          <p:cNvSpPr/>
          <p:nvPr/>
        </p:nvSpPr>
        <p:spPr>
          <a:xfrm>
            <a:off x="2616350" y="2653893"/>
            <a:ext cx="374678" cy="375620"/>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79" name="Google Shape;9279;p75"/>
          <p:cNvGrpSpPr/>
          <p:nvPr/>
        </p:nvGrpSpPr>
        <p:grpSpPr>
          <a:xfrm>
            <a:off x="2623344" y="3089112"/>
            <a:ext cx="372824" cy="372058"/>
            <a:chOff x="-38686275" y="2314400"/>
            <a:chExt cx="316650" cy="316000"/>
          </a:xfrm>
        </p:grpSpPr>
        <p:sp>
          <p:nvSpPr>
            <p:cNvPr id="9280" name="Google Shape;9280;p75"/>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75"/>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2" name="Google Shape;9282;p75"/>
          <p:cNvGrpSpPr/>
          <p:nvPr/>
        </p:nvGrpSpPr>
        <p:grpSpPr>
          <a:xfrm>
            <a:off x="2621946" y="3581152"/>
            <a:ext cx="375620" cy="373736"/>
            <a:chOff x="-38686275" y="2682250"/>
            <a:chExt cx="319025" cy="317425"/>
          </a:xfrm>
        </p:grpSpPr>
        <p:sp>
          <p:nvSpPr>
            <p:cNvPr id="9283" name="Google Shape;9283;p75"/>
            <p:cNvSpPr/>
            <p:nvPr/>
          </p:nvSpPr>
          <p:spPr>
            <a:xfrm>
              <a:off x="-38686275" y="2682250"/>
              <a:ext cx="319025" cy="317425"/>
            </a:xfrm>
            <a:custGeom>
              <a:rect b="b" l="l" r="r" t="t"/>
              <a:pathLst>
                <a:path extrusionOk="0" h="12697" w="12761">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75"/>
            <p:cNvSpPr/>
            <p:nvPr/>
          </p:nvSpPr>
          <p:spPr>
            <a:xfrm>
              <a:off x="-38591750" y="2773600"/>
              <a:ext cx="63025" cy="61350"/>
            </a:xfrm>
            <a:custGeom>
              <a:rect b="b" l="l" r="r" t="t"/>
              <a:pathLst>
                <a:path extrusionOk="0" h="2454" w="2521">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5" name="Google Shape;9285;p75"/>
          <p:cNvGrpSpPr/>
          <p:nvPr/>
        </p:nvGrpSpPr>
        <p:grpSpPr>
          <a:xfrm>
            <a:off x="3940328" y="3579695"/>
            <a:ext cx="391368" cy="376650"/>
            <a:chOff x="-37534750" y="2668075"/>
            <a:chExt cx="332400" cy="319900"/>
          </a:xfrm>
        </p:grpSpPr>
        <p:sp>
          <p:nvSpPr>
            <p:cNvPr id="9286" name="Google Shape;9286;p75"/>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75"/>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88" name="Google Shape;9288;p75"/>
          <p:cNvSpPr/>
          <p:nvPr/>
        </p:nvSpPr>
        <p:spPr>
          <a:xfrm>
            <a:off x="2106751" y="1312408"/>
            <a:ext cx="375591" cy="372588"/>
          </a:xfrm>
          <a:custGeom>
            <a:rect b="b" l="l" r="r" t="t"/>
            <a:pathLst>
              <a:path extrusionOk="0" h="12658" w="1276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89" name="Google Shape;9289;p75"/>
          <p:cNvGrpSpPr/>
          <p:nvPr/>
        </p:nvGrpSpPr>
        <p:grpSpPr>
          <a:xfrm>
            <a:off x="2131694" y="1760829"/>
            <a:ext cx="375591" cy="374060"/>
            <a:chOff x="-42062025" y="2316000"/>
            <a:chExt cx="319000" cy="317700"/>
          </a:xfrm>
        </p:grpSpPr>
        <p:sp>
          <p:nvSpPr>
            <p:cNvPr id="9290" name="Google Shape;9290;p75"/>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75"/>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92" name="Google Shape;9292;p75"/>
          <p:cNvSpPr/>
          <p:nvPr/>
        </p:nvSpPr>
        <p:spPr>
          <a:xfrm>
            <a:off x="2135027" y="2192264"/>
            <a:ext cx="378387" cy="375296"/>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93" name="Google Shape;9293;p75"/>
          <p:cNvGrpSpPr/>
          <p:nvPr/>
        </p:nvGrpSpPr>
        <p:grpSpPr>
          <a:xfrm>
            <a:off x="876569" y="2671933"/>
            <a:ext cx="330143" cy="368173"/>
            <a:chOff x="-40150450" y="1977325"/>
            <a:chExt cx="280400" cy="312700"/>
          </a:xfrm>
        </p:grpSpPr>
        <p:sp>
          <p:nvSpPr>
            <p:cNvPr id="9294" name="Google Shape;9294;p75"/>
            <p:cNvSpPr/>
            <p:nvPr/>
          </p:nvSpPr>
          <p:spPr>
            <a:xfrm>
              <a:off x="-40052800" y="2041125"/>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75"/>
            <p:cNvSpPr/>
            <p:nvPr/>
          </p:nvSpPr>
          <p:spPr>
            <a:xfrm>
              <a:off x="-40150450" y="1977325"/>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75"/>
            <p:cNvSpPr/>
            <p:nvPr/>
          </p:nvSpPr>
          <p:spPr>
            <a:xfrm>
              <a:off x="-39925200" y="2108075"/>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75"/>
            <p:cNvSpPr/>
            <p:nvPr/>
          </p:nvSpPr>
          <p:spPr>
            <a:xfrm>
              <a:off x="-39958275" y="2087025"/>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8" name="Google Shape;9298;p75"/>
          <p:cNvGrpSpPr/>
          <p:nvPr/>
        </p:nvGrpSpPr>
        <p:grpSpPr>
          <a:xfrm>
            <a:off x="870534" y="3131151"/>
            <a:ext cx="342211" cy="372824"/>
            <a:chOff x="-40160700" y="2339625"/>
            <a:chExt cx="290650" cy="316650"/>
          </a:xfrm>
        </p:grpSpPr>
        <p:sp>
          <p:nvSpPr>
            <p:cNvPr id="9299" name="Google Shape;9299;p75"/>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75"/>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75"/>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75"/>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3" name="Google Shape;9303;p75"/>
          <p:cNvGrpSpPr/>
          <p:nvPr/>
        </p:nvGrpSpPr>
        <p:grpSpPr>
          <a:xfrm>
            <a:off x="852359" y="3581608"/>
            <a:ext cx="375591" cy="372824"/>
            <a:chOff x="-40171725" y="2705875"/>
            <a:chExt cx="319000" cy="316650"/>
          </a:xfrm>
        </p:grpSpPr>
        <p:sp>
          <p:nvSpPr>
            <p:cNvPr id="9304" name="Google Shape;9304;p75"/>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75"/>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6" name="Google Shape;9306;p75"/>
          <p:cNvGrpSpPr/>
          <p:nvPr/>
        </p:nvGrpSpPr>
        <p:grpSpPr>
          <a:xfrm>
            <a:off x="3109957" y="2656064"/>
            <a:ext cx="272686" cy="373766"/>
            <a:chOff x="-38275925" y="1946600"/>
            <a:chExt cx="231600" cy="317450"/>
          </a:xfrm>
        </p:grpSpPr>
        <p:sp>
          <p:nvSpPr>
            <p:cNvPr id="9307" name="Google Shape;9307;p75"/>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75"/>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09" name="Google Shape;9309;p75"/>
          <p:cNvSpPr/>
          <p:nvPr/>
        </p:nvSpPr>
        <p:spPr>
          <a:xfrm>
            <a:off x="3057873" y="3087779"/>
            <a:ext cx="374678" cy="374089"/>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75"/>
          <p:cNvSpPr/>
          <p:nvPr/>
        </p:nvSpPr>
        <p:spPr>
          <a:xfrm>
            <a:off x="3137950" y="3580681"/>
            <a:ext cx="219821" cy="374678"/>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11" name="Google Shape;9311;p75"/>
          <p:cNvGrpSpPr/>
          <p:nvPr/>
        </p:nvGrpSpPr>
        <p:grpSpPr>
          <a:xfrm>
            <a:off x="2173841" y="4053505"/>
            <a:ext cx="382096" cy="371911"/>
            <a:chOff x="-37190575" y="1951325"/>
            <a:chExt cx="324525" cy="315875"/>
          </a:xfrm>
        </p:grpSpPr>
        <p:sp>
          <p:nvSpPr>
            <p:cNvPr id="9312" name="Google Shape;9312;p75"/>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75"/>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75"/>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75"/>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75"/>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17" name="Google Shape;9317;p75"/>
          <p:cNvSpPr/>
          <p:nvPr/>
        </p:nvSpPr>
        <p:spPr>
          <a:xfrm>
            <a:off x="2541596" y="1310554"/>
            <a:ext cx="378387" cy="373736"/>
          </a:xfrm>
          <a:custGeom>
            <a:rect b="b" l="l" r="r" t="t"/>
            <a:pathLst>
              <a:path extrusionOk="0" h="12697" w="12855">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18" name="Google Shape;9318;p75"/>
          <p:cNvGrpSpPr/>
          <p:nvPr/>
        </p:nvGrpSpPr>
        <p:grpSpPr>
          <a:xfrm>
            <a:off x="2574144" y="1839656"/>
            <a:ext cx="373736" cy="293055"/>
            <a:chOff x="-41694200" y="2382950"/>
            <a:chExt cx="317425" cy="248900"/>
          </a:xfrm>
        </p:grpSpPr>
        <p:sp>
          <p:nvSpPr>
            <p:cNvPr id="9319" name="Google Shape;9319;p75"/>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75"/>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1" name="Google Shape;9321;p75"/>
          <p:cNvGrpSpPr/>
          <p:nvPr/>
        </p:nvGrpSpPr>
        <p:grpSpPr>
          <a:xfrm>
            <a:off x="2570967" y="2192964"/>
            <a:ext cx="375591" cy="373766"/>
            <a:chOff x="-41695775" y="2683025"/>
            <a:chExt cx="319000" cy="317450"/>
          </a:xfrm>
        </p:grpSpPr>
        <p:sp>
          <p:nvSpPr>
            <p:cNvPr id="9322" name="Google Shape;9322;p75"/>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75"/>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75"/>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5" name="Google Shape;9325;p75"/>
          <p:cNvGrpSpPr/>
          <p:nvPr/>
        </p:nvGrpSpPr>
        <p:grpSpPr>
          <a:xfrm>
            <a:off x="1313266" y="2685734"/>
            <a:ext cx="342211" cy="375620"/>
            <a:chOff x="-39792875" y="1971800"/>
            <a:chExt cx="290650" cy="319025"/>
          </a:xfrm>
        </p:grpSpPr>
        <p:sp>
          <p:nvSpPr>
            <p:cNvPr id="9326" name="Google Shape;9326;p75"/>
            <p:cNvSpPr/>
            <p:nvPr/>
          </p:nvSpPr>
          <p:spPr>
            <a:xfrm>
              <a:off x="-39667650" y="2145075"/>
              <a:ext cx="40975" cy="41775"/>
            </a:xfrm>
            <a:custGeom>
              <a:rect b="b" l="l" r="r" t="t"/>
              <a:pathLst>
                <a:path extrusionOk="0" h="1671" w="1639">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75"/>
            <p:cNvSpPr/>
            <p:nvPr/>
          </p:nvSpPr>
          <p:spPr>
            <a:xfrm>
              <a:off x="-39792875" y="1971800"/>
              <a:ext cx="290650" cy="319025"/>
            </a:xfrm>
            <a:custGeom>
              <a:rect b="b" l="l" r="r" t="t"/>
              <a:pathLst>
                <a:path extrusionOk="0" h="12761" w="11626">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28" name="Google Shape;9328;p75"/>
          <p:cNvSpPr/>
          <p:nvPr/>
        </p:nvSpPr>
        <p:spPr>
          <a:xfrm>
            <a:off x="1296433" y="3581387"/>
            <a:ext cx="371911" cy="373265"/>
          </a:xfrm>
          <a:custGeom>
            <a:rect b="b" l="l" r="r" t="t"/>
            <a:pathLst>
              <a:path extrusionOk="0" h="12681" w="12635">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29" name="Google Shape;9329;p75"/>
          <p:cNvGrpSpPr/>
          <p:nvPr/>
        </p:nvGrpSpPr>
        <p:grpSpPr>
          <a:xfrm>
            <a:off x="3490328" y="2657918"/>
            <a:ext cx="383950" cy="372618"/>
            <a:chOff x="-37956150" y="1948175"/>
            <a:chExt cx="326100" cy="316475"/>
          </a:xfrm>
        </p:grpSpPr>
        <p:sp>
          <p:nvSpPr>
            <p:cNvPr id="9330" name="Google Shape;9330;p75"/>
            <p:cNvSpPr/>
            <p:nvPr/>
          </p:nvSpPr>
          <p:spPr>
            <a:xfrm>
              <a:off x="-37956150" y="1948175"/>
              <a:ext cx="326100" cy="316475"/>
            </a:xfrm>
            <a:custGeom>
              <a:rect b="b" l="l" r="r" t="t"/>
              <a:pathLst>
                <a:path extrusionOk="0" h="12659" w="13044">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75"/>
            <p:cNvSpPr/>
            <p:nvPr/>
          </p:nvSpPr>
          <p:spPr>
            <a:xfrm>
              <a:off x="-37729300" y="2054500"/>
              <a:ext cx="25" cy="25"/>
            </a:xfrm>
            <a:custGeom>
              <a:rect b="b" l="l" r="r" t="t"/>
              <a:pathLst>
                <a:path extrusionOk="0" h="1" w="1">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75"/>
            <p:cNvSpPr/>
            <p:nvPr/>
          </p:nvSpPr>
          <p:spPr>
            <a:xfrm>
              <a:off x="-37839575" y="2058625"/>
              <a:ext cx="81950" cy="34300"/>
            </a:xfrm>
            <a:custGeom>
              <a:rect b="b" l="l" r="r" t="t"/>
              <a:pathLst>
                <a:path extrusionOk="0" h="1372" w="3278">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3" name="Google Shape;9333;p75"/>
          <p:cNvGrpSpPr/>
          <p:nvPr/>
        </p:nvGrpSpPr>
        <p:grpSpPr>
          <a:xfrm>
            <a:off x="1323705" y="3133960"/>
            <a:ext cx="324609" cy="374825"/>
            <a:chOff x="-39783425" y="2337925"/>
            <a:chExt cx="275700" cy="318350"/>
          </a:xfrm>
        </p:grpSpPr>
        <p:sp>
          <p:nvSpPr>
            <p:cNvPr id="9334" name="Google Shape;9334;p75"/>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75"/>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6" name="Google Shape;9336;p75"/>
          <p:cNvGrpSpPr/>
          <p:nvPr/>
        </p:nvGrpSpPr>
        <p:grpSpPr>
          <a:xfrm>
            <a:off x="3497847" y="3165172"/>
            <a:ext cx="375620" cy="243015"/>
            <a:chOff x="-37953000" y="2379000"/>
            <a:chExt cx="319025" cy="206400"/>
          </a:xfrm>
        </p:grpSpPr>
        <p:sp>
          <p:nvSpPr>
            <p:cNvPr id="9337" name="Google Shape;9337;p75"/>
            <p:cNvSpPr/>
            <p:nvPr/>
          </p:nvSpPr>
          <p:spPr>
            <a:xfrm>
              <a:off x="-37953000" y="2379000"/>
              <a:ext cx="319025" cy="206400"/>
            </a:xfrm>
            <a:custGeom>
              <a:rect b="b" l="l" r="r" t="t"/>
              <a:pathLst>
                <a:path extrusionOk="0" h="8256" w="12761">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75"/>
            <p:cNvSpPr/>
            <p:nvPr/>
          </p:nvSpPr>
          <p:spPr>
            <a:xfrm>
              <a:off x="-37780500" y="2419975"/>
              <a:ext cx="110300" cy="104075"/>
            </a:xfrm>
            <a:custGeom>
              <a:rect b="b" l="l" r="r" t="t"/>
              <a:pathLst>
                <a:path extrusionOk="0" h="4163" w="4412">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75"/>
            <p:cNvSpPr/>
            <p:nvPr/>
          </p:nvSpPr>
          <p:spPr>
            <a:xfrm>
              <a:off x="-37910450" y="2419975"/>
              <a:ext cx="103200" cy="21275"/>
            </a:xfrm>
            <a:custGeom>
              <a:rect b="b" l="l" r="r" t="t"/>
              <a:pathLst>
                <a:path extrusionOk="0" h="851" w="4128">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75"/>
            <p:cNvSpPr/>
            <p:nvPr/>
          </p:nvSpPr>
          <p:spPr>
            <a:xfrm>
              <a:off x="-37910450" y="2461700"/>
              <a:ext cx="103200" cy="21300"/>
            </a:xfrm>
            <a:custGeom>
              <a:rect b="b" l="l" r="r" t="t"/>
              <a:pathLst>
                <a:path extrusionOk="0" h="852" w="4128">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75"/>
            <p:cNvSpPr/>
            <p:nvPr/>
          </p:nvSpPr>
          <p:spPr>
            <a:xfrm>
              <a:off x="-37910450" y="2502675"/>
              <a:ext cx="103200" cy="22075"/>
            </a:xfrm>
            <a:custGeom>
              <a:rect b="b" l="l" r="r" t="t"/>
              <a:pathLst>
                <a:path extrusionOk="0" h="883" w="4128">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42" name="Google Shape;9342;p75"/>
          <p:cNvSpPr/>
          <p:nvPr/>
        </p:nvSpPr>
        <p:spPr>
          <a:xfrm>
            <a:off x="3490950" y="3580681"/>
            <a:ext cx="385805" cy="374678"/>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75"/>
          <p:cNvSpPr/>
          <p:nvPr/>
        </p:nvSpPr>
        <p:spPr>
          <a:xfrm>
            <a:off x="2669201" y="4052562"/>
            <a:ext cx="268977" cy="373766"/>
          </a:xfrm>
          <a:custGeom>
            <a:rect b="b" l="l" r="r" t="t"/>
            <a:pathLst>
              <a:path extrusionOk="0" h="12698" w="913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75"/>
          <p:cNvSpPr txBox="1"/>
          <p:nvPr>
            <p:ph idx="4294967295" type="title"/>
          </p:nvPr>
        </p:nvSpPr>
        <p:spPr>
          <a:xfrm>
            <a:off x="849675" y="511017"/>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9345" name="Google Shape;9345;p75"/>
          <p:cNvSpPr txBox="1"/>
          <p:nvPr>
            <p:ph idx="4294967295" type="title"/>
          </p:nvPr>
        </p:nvSpPr>
        <p:spPr>
          <a:xfrm>
            <a:off x="4858400" y="511017"/>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9346" name="Google Shape;9346;p75"/>
          <p:cNvSpPr/>
          <p:nvPr/>
        </p:nvSpPr>
        <p:spPr>
          <a:xfrm>
            <a:off x="4856545" y="1355406"/>
            <a:ext cx="353180" cy="314589"/>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47" name="Google Shape;9347;p75"/>
          <p:cNvGrpSpPr/>
          <p:nvPr/>
        </p:nvGrpSpPr>
        <p:grpSpPr>
          <a:xfrm>
            <a:off x="4855594" y="1782519"/>
            <a:ext cx="354107" cy="355063"/>
            <a:chOff x="-28467625" y="2331750"/>
            <a:chExt cx="296150" cy="296950"/>
          </a:xfrm>
        </p:grpSpPr>
        <p:sp>
          <p:nvSpPr>
            <p:cNvPr id="9348" name="Google Shape;9348;p75"/>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75"/>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0" name="Google Shape;9350;p75"/>
          <p:cNvGrpSpPr/>
          <p:nvPr/>
        </p:nvGrpSpPr>
        <p:grpSpPr>
          <a:xfrm>
            <a:off x="4869719" y="2225601"/>
            <a:ext cx="325858" cy="351327"/>
            <a:chOff x="-28461325" y="2701925"/>
            <a:chExt cx="272525" cy="293825"/>
          </a:xfrm>
        </p:grpSpPr>
        <p:sp>
          <p:nvSpPr>
            <p:cNvPr id="9351" name="Google Shape;9351;p75"/>
            <p:cNvSpPr/>
            <p:nvPr/>
          </p:nvSpPr>
          <p:spPr>
            <a:xfrm>
              <a:off x="-28427475" y="2789200"/>
              <a:ext cx="54375" cy="80525"/>
            </a:xfrm>
            <a:custGeom>
              <a:rect b="b" l="l" r="r" t="t"/>
              <a:pathLst>
                <a:path extrusionOk="0" h="3221" w="2175">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75"/>
            <p:cNvSpPr/>
            <p:nvPr/>
          </p:nvSpPr>
          <p:spPr>
            <a:xfrm>
              <a:off x="-28362875" y="2824025"/>
              <a:ext cx="124475" cy="103200"/>
            </a:xfrm>
            <a:custGeom>
              <a:rect b="b" l="l" r="r" t="t"/>
              <a:pathLst>
                <a:path extrusionOk="0" h="4128" w="4979">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75"/>
            <p:cNvSpPr/>
            <p:nvPr/>
          </p:nvSpPr>
          <p:spPr>
            <a:xfrm>
              <a:off x="-28461325" y="2701925"/>
              <a:ext cx="272525" cy="293825"/>
            </a:xfrm>
            <a:custGeom>
              <a:rect b="b" l="l" r="r" t="t"/>
              <a:pathLst>
                <a:path extrusionOk="0" h="11753" w="10901">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4" name="Google Shape;9354;p75"/>
          <p:cNvGrpSpPr/>
          <p:nvPr/>
        </p:nvGrpSpPr>
        <p:grpSpPr>
          <a:xfrm>
            <a:off x="7093910" y="1399238"/>
            <a:ext cx="354107" cy="226974"/>
            <a:chOff x="-26585200" y="2025375"/>
            <a:chExt cx="296150" cy="189825"/>
          </a:xfrm>
        </p:grpSpPr>
        <p:sp>
          <p:nvSpPr>
            <p:cNvPr id="9355" name="Google Shape;9355;p75"/>
            <p:cNvSpPr/>
            <p:nvPr/>
          </p:nvSpPr>
          <p:spPr>
            <a:xfrm>
              <a:off x="-26340250" y="2127750"/>
              <a:ext cx="51200" cy="70125"/>
            </a:xfrm>
            <a:custGeom>
              <a:rect b="b" l="l" r="r" t="t"/>
              <a:pathLst>
                <a:path extrusionOk="0" h="2805" w="2048">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75"/>
            <p:cNvSpPr/>
            <p:nvPr/>
          </p:nvSpPr>
          <p:spPr>
            <a:xfrm>
              <a:off x="-26585200" y="2025375"/>
              <a:ext cx="295375" cy="189825"/>
            </a:xfrm>
            <a:custGeom>
              <a:rect b="b" l="l" r="r" t="t"/>
              <a:pathLst>
                <a:path extrusionOk="0" h="7593" w="11815">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75"/>
            <p:cNvSpPr/>
            <p:nvPr/>
          </p:nvSpPr>
          <p:spPr>
            <a:xfrm>
              <a:off x="-26480450" y="2093100"/>
              <a:ext cx="18125" cy="18150"/>
            </a:xfrm>
            <a:custGeom>
              <a:rect b="b" l="l" r="r" t="t"/>
              <a:pathLst>
                <a:path extrusionOk="0" h="726" w="725">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75"/>
            <p:cNvSpPr/>
            <p:nvPr/>
          </p:nvSpPr>
          <p:spPr>
            <a:xfrm>
              <a:off x="-26480450" y="212775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75"/>
            <p:cNvSpPr/>
            <p:nvPr/>
          </p:nvSpPr>
          <p:spPr>
            <a:xfrm>
              <a:off x="-26480450" y="21624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0" name="Google Shape;9360;p75"/>
          <p:cNvGrpSpPr/>
          <p:nvPr/>
        </p:nvGrpSpPr>
        <p:grpSpPr>
          <a:xfrm>
            <a:off x="7094373" y="1783461"/>
            <a:ext cx="353180" cy="353180"/>
            <a:chOff x="-26584425" y="2340425"/>
            <a:chExt cx="295375" cy="295375"/>
          </a:xfrm>
        </p:grpSpPr>
        <p:sp>
          <p:nvSpPr>
            <p:cNvPr id="9361" name="Google Shape;9361;p75"/>
            <p:cNvSpPr/>
            <p:nvPr/>
          </p:nvSpPr>
          <p:spPr>
            <a:xfrm>
              <a:off x="-26462350" y="2463275"/>
              <a:ext cx="51225" cy="51225"/>
            </a:xfrm>
            <a:custGeom>
              <a:rect b="b" l="l" r="r" t="t"/>
              <a:pathLst>
                <a:path extrusionOk="0" h="2049" w="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75"/>
            <p:cNvSpPr/>
            <p:nvPr/>
          </p:nvSpPr>
          <p:spPr>
            <a:xfrm>
              <a:off x="-26500150" y="2376650"/>
              <a:ext cx="121325" cy="75175"/>
            </a:xfrm>
            <a:custGeom>
              <a:rect b="b" l="l" r="r" t="t"/>
              <a:pathLst>
                <a:path extrusionOk="0" h="3007" w="4853">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75"/>
            <p:cNvSpPr/>
            <p:nvPr/>
          </p:nvSpPr>
          <p:spPr>
            <a:xfrm>
              <a:off x="-26549775" y="2480750"/>
              <a:ext cx="95325" cy="105425"/>
            </a:xfrm>
            <a:custGeom>
              <a:rect b="b" l="l" r="r" t="t"/>
              <a:pathLst>
                <a:path extrusionOk="0" h="4217" w="3813">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75"/>
            <p:cNvSpPr/>
            <p:nvPr/>
          </p:nvSpPr>
          <p:spPr>
            <a:xfrm>
              <a:off x="-26421375" y="2481400"/>
              <a:ext cx="96900" cy="104000"/>
            </a:xfrm>
            <a:custGeom>
              <a:rect b="b" l="l" r="r" t="t"/>
              <a:pathLst>
                <a:path extrusionOk="0" h="4160" w="3876">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75"/>
            <p:cNvSpPr/>
            <p:nvPr/>
          </p:nvSpPr>
          <p:spPr>
            <a:xfrm>
              <a:off x="-26584425" y="2340425"/>
              <a:ext cx="295375" cy="295375"/>
            </a:xfrm>
            <a:custGeom>
              <a:rect b="b" l="l" r="r" t="t"/>
              <a:pathLst>
                <a:path extrusionOk="0" h="11815" w="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6" name="Google Shape;9366;p75"/>
          <p:cNvGrpSpPr/>
          <p:nvPr/>
        </p:nvGrpSpPr>
        <p:grpSpPr>
          <a:xfrm>
            <a:off x="7089202" y="2224555"/>
            <a:ext cx="363523" cy="353419"/>
            <a:chOff x="-26585200" y="2710400"/>
            <a:chExt cx="304025" cy="295575"/>
          </a:xfrm>
        </p:grpSpPr>
        <p:sp>
          <p:nvSpPr>
            <p:cNvPr id="9367" name="Google Shape;9367;p75"/>
            <p:cNvSpPr/>
            <p:nvPr/>
          </p:nvSpPr>
          <p:spPr>
            <a:xfrm>
              <a:off x="-26585200" y="2710400"/>
              <a:ext cx="304025" cy="295575"/>
            </a:xfrm>
            <a:custGeom>
              <a:rect b="b" l="l" r="r" t="t"/>
              <a:pathLst>
                <a:path extrusionOk="0" h="11823" w="12161">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75"/>
            <p:cNvSpPr/>
            <p:nvPr/>
          </p:nvSpPr>
          <p:spPr>
            <a:xfrm>
              <a:off x="-26495425" y="2801375"/>
              <a:ext cx="118175" cy="113250"/>
            </a:xfrm>
            <a:custGeom>
              <a:rect b="b" l="l" r="r" t="t"/>
              <a:pathLst>
                <a:path extrusionOk="0" h="4530" w="4727">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75"/>
            <p:cNvSpPr/>
            <p:nvPr/>
          </p:nvSpPr>
          <p:spPr>
            <a:xfrm>
              <a:off x="-26375700" y="29563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75"/>
            <p:cNvSpPr/>
            <p:nvPr/>
          </p:nvSpPr>
          <p:spPr>
            <a:xfrm>
              <a:off x="-26339475" y="2920100"/>
              <a:ext cx="18150" cy="18150"/>
            </a:xfrm>
            <a:custGeom>
              <a:rect b="b" l="l" r="r" t="t"/>
              <a:pathLst>
                <a:path extrusionOk="0" h="726" w="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75"/>
            <p:cNvSpPr/>
            <p:nvPr/>
          </p:nvSpPr>
          <p:spPr>
            <a:xfrm>
              <a:off x="-26363900" y="2895675"/>
              <a:ext cx="17350" cy="17375"/>
            </a:xfrm>
            <a:custGeom>
              <a:rect b="b" l="l" r="r" t="t"/>
              <a:pathLst>
                <a:path extrusionOk="0" h="695" w="694">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75"/>
            <p:cNvSpPr/>
            <p:nvPr/>
          </p:nvSpPr>
          <p:spPr>
            <a:xfrm>
              <a:off x="-26369400" y="29256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75"/>
            <p:cNvSpPr/>
            <p:nvPr/>
          </p:nvSpPr>
          <p:spPr>
            <a:xfrm>
              <a:off x="-26400125" y="2932125"/>
              <a:ext cx="17350" cy="17150"/>
            </a:xfrm>
            <a:custGeom>
              <a:rect b="b" l="l" r="r" t="t"/>
              <a:pathLst>
                <a:path extrusionOk="0" h="686" w="694">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75"/>
            <p:cNvSpPr/>
            <p:nvPr/>
          </p:nvSpPr>
          <p:spPr>
            <a:xfrm>
              <a:off x="-26528500" y="2804325"/>
              <a:ext cx="18125" cy="17350"/>
            </a:xfrm>
            <a:custGeom>
              <a:rect b="b" l="l" r="r" t="t"/>
              <a:pathLst>
                <a:path extrusionOk="0" h="694" w="725">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75"/>
            <p:cNvSpPr/>
            <p:nvPr/>
          </p:nvSpPr>
          <p:spPr>
            <a:xfrm>
              <a:off x="-26490700" y="2768100"/>
              <a:ext cx="17350" cy="17150"/>
            </a:xfrm>
            <a:custGeom>
              <a:rect b="b" l="l" r="r" t="t"/>
              <a:pathLst>
                <a:path extrusionOk="0" h="686" w="694">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75"/>
            <p:cNvSpPr/>
            <p:nvPr/>
          </p:nvSpPr>
          <p:spPr>
            <a:xfrm>
              <a:off x="-26515100" y="2742900"/>
              <a:ext cx="17350" cy="18125"/>
            </a:xfrm>
            <a:custGeom>
              <a:rect b="b" l="l" r="r" t="t"/>
              <a:pathLst>
                <a:path extrusionOk="0" h="725" w="694">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75"/>
            <p:cNvSpPr/>
            <p:nvPr/>
          </p:nvSpPr>
          <p:spPr>
            <a:xfrm>
              <a:off x="-26522200" y="2774400"/>
              <a:ext cx="17350" cy="15975"/>
            </a:xfrm>
            <a:custGeom>
              <a:rect b="b" l="l" r="r" t="t"/>
              <a:pathLst>
                <a:path extrusionOk="0" h="639" w="694">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75"/>
            <p:cNvSpPr/>
            <p:nvPr/>
          </p:nvSpPr>
          <p:spPr>
            <a:xfrm>
              <a:off x="-26552925" y="2779125"/>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9" name="Google Shape;9379;p75"/>
          <p:cNvGrpSpPr/>
          <p:nvPr/>
        </p:nvGrpSpPr>
        <p:grpSpPr>
          <a:xfrm>
            <a:off x="5744337" y="2666033"/>
            <a:ext cx="354136" cy="353210"/>
            <a:chOff x="-24709875" y="1970225"/>
            <a:chExt cx="296175" cy="295400"/>
          </a:xfrm>
        </p:grpSpPr>
        <p:sp>
          <p:nvSpPr>
            <p:cNvPr id="9380" name="Google Shape;9380;p75"/>
            <p:cNvSpPr/>
            <p:nvPr/>
          </p:nvSpPr>
          <p:spPr>
            <a:xfrm>
              <a:off x="-24709875" y="1970225"/>
              <a:ext cx="296175" cy="295400"/>
            </a:xfrm>
            <a:custGeom>
              <a:rect b="b" l="l" r="r" t="t"/>
              <a:pathLst>
                <a:path extrusionOk="0" h="11816" w="11847">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75"/>
            <p:cNvSpPr/>
            <p:nvPr/>
          </p:nvSpPr>
          <p:spPr>
            <a:xfrm>
              <a:off x="-24639775" y="209232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2" name="Google Shape;9382;p75"/>
          <p:cNvGrpSpPr/>
          <p:nvPr/>
        </p:nvGrpSpPr>
        <p:grpSpPr>
          <a:xfrm>
            <a:off x="5776352" y="3112911"/>
            <a:ext cx="290107" cy="354107"/>
            <a:chOff x="-24683100" y="2340425"/>
            <a:chExt cx="242625" cy="296150"/>
          </a:xfrm>
        </p:grpSpPr>
        <p:sp>
          <p:nvSpPr>
            <p:cNvPr id="9383" name="Google Shape;9383;p75"/>
            <p:cNvSpPr/>
            <p:nvPr/>
          </p:nvSpPr>
          <p:spPr>
            <a:xfrm>
              <a:off x="-24683100" y="2392400"/>
              <a:ext cx="104000" cy="244175"/>
            </a:xfrm>
            <a:custGeom>
              <a:rect b="b" l="l" r="r" t="t"/>
              <a:pathLst>
                <a:path extrusionOk="0" h="9767" w="416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75"/>
            <p:cNvSpPr/>
            <p:nvPr/>
          </p:nvSpPr>
          <p:spPr>
            <a:xfrm>
              <a:off x="-24649225" y="2541250"/>
              <a:ext cx="26800" cy="60675"/>
            </a:xfrm>
            <a:custGeom>
              <a:rect b="b" l="l" r="r" t="t"/>
              <a:pathLst>
                <a:path extrusionOk="0" h="2427" w="1072">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75"/>
            <p:cNvSpPr/>
            <p:nvPr/>
          </p:nvSpPr>
          <p:spPr>
            <a:xfrm>
              <a:off x="-24544475" y="2340425"/>
              <a:ext cx="104000" cy="244175"/>
            </a:xfrm>
            <a:custGeom>
              <a:rect b="b" l="l" r="r" t="t"/>
              <a:pathLst>
                <a:path extrusionOk="0" h="9767" w="416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75"/>
            <p:cNvSpPr/>
            <p:nvPr/>
          </p:nvSpPr>
          <p:spPr>
            <a:xfrm>
              <a:off x="-24501150" y="2375075"/>
              <a:ext cx="26800" cy="60675"/>
            </a:xfrm>
            <a:custGeom>
              <a:rect b="b" l="l" r="r" t="t"/>
              <a:pathLst>
                <a:path extrusionOk="0" h="2427" w="1072">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87" name="Google Shape;9387;p75"/>
          <p:cNvSpPr/>
          <p:nvPr/>
        </p:nvSpPr>
        <p:spPr>
          <a:xfrm>
            <a:off x="5776789" y="3554076"/>
            <a:ext cx="290077" cy="354136"/>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88" name="Google Shape;9388;p75"/>
          <p:cNvGrpSpPr/>
          <p:nvPr/>
        </p:nvGrpSpPr>
        <p:grpSpPr>
          <a:xfrm>
            <a:off x="7982594" y="2666033"/>
            <a:ext cx="360713" cy="353210"/>
            <a:chOff x="-22881800" y="1971800"/>
            <a:chExt cx="301675" cy="295400"/>
          </a:xfrm>
        </p:grpSpPr>
        <p:sp>
          <p:nvSpPr>
            <p:cNvPr id="9389" name="Google Shape;9389;p75"/>
            <p:cNvSpPr/>
            <p:nvPr/>
          </p:nvSpPr>
          <p:spPr>
            <a:xfrm>
              <a:off x="-22773100" y="2041900"/>
              <a:ext cx="86650" cy="86675"/>
            </a:xfrm>
            <a:custGeom>
              <a:rect b="b" l="l" r="r" t="t"/>
              <a:pathLst>
                <a:path extrusionOk="0" h="3467" w="3466">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75"/>
            <p:cNvSpPr/>
            <p:nvPr/>
          </p:nvSpPr>
          <p:spPr>
            <a:xfrm>
              <a:off x="-22737675" y="2145075"/>
              <a:ext cx="51225" cy="51225"/>
            </a:xfrm>
            <a:custGeom>
              <a:rect b="b" l="l" r="r" t="t"/>
              <a:pathLst>
                <a:path extrusionOk="0" h="2049" w="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75"/>
            <p:cNvSpPr/>
            <p:nvPr/>
          </p:nvSpPr>
          <p:spPr>
            <a:xfrm>
              <a:off x="-22807775" y="21104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75"/>
            <p:cNvSpPr/>
            <p:nvPr/>
          </p:nvSpPr>
          <p:spPr>
            <a:xfrm>
              <a:off x="-22773100" y="2163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75"/>
            <p:cNvSpPr/>
            <p:nvPr/>
          </p:nvSpPr>
          <p:spPr>
            <a:xfrm>
              <a:off x="-22669150" y="21104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75"/>
            <p:cNvSpPr/>
            <p:nvPr/>
          </p:nvSpPr>
          <p:spPr>
            <a:xfrm>
              <a:off x="-22881800" y="1971800"/>
              <a:ext cx="301675" cy="295400"/>
            </a:xfrm>
            <a:custGeom>
              <a:rect b="b" l="l" r="r" t="t"/>
              <a:pathLst>
                <a:path extrusionOk="0" h="11816" w="12067">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95" name="Google Shape;9395;p75"/>
          <p:cNvSpPr/>
          <p:nvPr/>
        </p:nvSpPr>
        <p:spPr>
          <a:xfrm>
            <a:off x="5316091" y="1335633"/>
            <a:ext cx="314589" cy="354136"/>
          </a:xfrm>
          <a:custGeom>
            <a:rect b="b" l="l" r="r" t="t"/>
            <a:pathLst>
              <a:path extrusionOk="0" h="11847" w="10524">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75"/>
          <p:cNvSpPr/>
          <p:nvPr/>
        </p:nvSpPr>
        <p:spPr>
          <a:xfrm>
            <a:off x="5294434" y="1783074"/>
            <a:ext cx="357903" cy="353897"/>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97" name="Google Shape;9397;p75"/>
          <p:cNvGrpSpPr/>
          <p:nvPr/>
        </p:nvGrpSpPr>
        <p:grpSpPr>
          <a:xfrm>
            <a:off x="5358939" y="2224196"/>
            <a:ext cx="227930" cy="354136"/>
            <a:chOff x="-28043900" y="2701925"/>
            <a:chExt cx="190625" cy="296175"/>
          </a:xfrm>
        </p:grpSpPr>
        <p:sp>
          <p:nvSpPr>
            <p:cNvPr id="9398" name="Google Shape;9398;p75"/>
            <p:cNvSpPr/>
            <p:nvPr/>
          </p:nvSpPr>
          <p:spPr>
            <a:xfrm>
              <a:off x="-28043900" y="2701925"/>
              <a:ext cx="190625" cy="296175"/>
            </a:xfrm>
            <a:custGeom>
              <a:rect b="b" l="l" r="r" t="t"/>
              <a:pathLst>
                <a:path extrusionOk="0" h="11847" w="7625">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75"/>
            <p:cNvSpPr/>
            <p:nvPr/>
          </p:nvSpPr>
          <p:spPr>
            <a:xfrm>
              <a:off x="-27976950" y="29106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75"/>
            <p:cNvSpPr/>
            <p:nvPr/>
          </p:nvSpPr>
          <p:spPr>
            <a:xfrm>
              <a:off x="-27924175" y="29279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75"/>
            <p:cNvSpPr/>
            <p:nvPr/>
          </p:nvSpPr>
          <p:spPr>
            <a:xfrm>
              <a:off x="-27976950" y="2946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75"/>
            <p:cNvSpPr/>
            <p:nvPr/>
          </p:nvSpPr>
          <p:spPr>
            <a:xfrm>
              <a:off x="-28010800" y="2893325"/>
              <a:ext cx="17350" cy="18150"/>
            </a:xfrm>
            <a:custGeom>
              <a:rect b="b" l="l" r="r" t="t"/>
              <a:pathLst>
                <a:path extrusionOk="0" h="726" w="694">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3" name="Google Shape;9403;p75"/>
          <p:cNvGrpSpPr/>
          <p:nvPr/>
        </p:nvGrpSpPr>
        <p:grpSpPr>
          <a:xfrm>
            <a:off x="7531805" y="1336135"/>
            <a:ext cx="354136" cy="353180"/>
            <a:chOff x="-26215025" y="1971025"/>
            <a:chExt cx="296175" cy="295375"/>
          </a:xfrm>
        </p:grpSpPr>
        <p:sp>
          <p:nvSpPr>
            <p:cNvPr id="9404" name="Google Shape;9404;p75"/>
            <p:cNvSpPr/>
            <p:nvPr/>
          </p:nvSpPr>
          <p:spPr>
            <a:xfrm>
              <a:off x="-26092950" y="1971025"/>
              <a:ext cx="51225" cy="225275"/>
            </a:xfrm>
            <a:custGeom>
              <a:rect b="b" l="l" r="r" t="t"/>
              <a:pathLst>
                <a:path extrusionOk="0" h="9011" w="2049">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75"/>
            <p:cNvSpPr/>
            <p:nvPr/>
          </p:nvSpPr>
          <p:spPr>
            <a:xfrm>
              <a:off x="-26179575"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75"/>
            <p:cNvSpPr/>
            <p:nvPr/>
          </p:nvSpPr>
          <p:spPr>
            <a:xfrm>
              <a:off x="-26163050" y="21789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75"/>
            <p:cNvSpPr/>
            <p:nvPr/>
          </p:nvSpPr>
          <p:spPr>
            <a:xfrm>
              <a:off x="-26145725"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75"/>
            <p:cNvSpPr/>
            <p:nvPr/>
          </p:nvSpPr>
          <p:spPr>
            <a:xfrm>
              <a:off x="-25988975" y="217895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75"/>
            <p:cNvSpPr/>
            <p:nvPr/>
          </p:nvSpPr>
          <p:spPr>
            <a:xfrm>
              <a:off x="-260063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75"/>
            <p:cNvSpPr/>
            <p:nvPr/>
          </p:nvSpPr>
          <p:spPr>
            <a:xfrm>
              <a:off x="-25972450"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75"/>
            <p:cNvSpPr/>
            <p:nvPr/>
          </p:nvSpPr>
          <p:spPr>
            <a:xfrm>
              <a:off x="-26215025" y="2108850"/>
              <a:ext cx="296175" cy="157550"/>
            </a:xfrm>
            <a:custGeom>
              <a:rect b="b" l="l" r="r" t="t"/>
              <a:pathLst>
                <a:path extrusionOk="0" h="6302" w="11847">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2" name="Google Shape;9412;p75"/>
          <p:cNvGrpSpPr/>
          <p:nvPr/>
        </p:nvGrpSpPr>
        <p:grpSpPr>
          <a:xfrm>
            <a:off x="7531327" y="1783924"/>
            <a:ext cx="355093" cy="352253"/>
            <a:chOff x="-26215825" y="2341200"/>
            <a:chExt cx="296975" cy="294600"/>
          </a:xfrm>
        </p:grpSpPr>
        <p:sp>
          <p:nvSpPr>
            <p:cNvPr id="9413" name="Google Shape;9413;p75"/>
            <p:cNvSpPr/>
            <p:nvPr/>
          </p:nvSpPr>
          <p:spPr>
            <a:xfrm>
              <a:off x="-26215025" y="2463275"/>
              <a:ext cx="296175" cy="172525"/>
            </a:xfrm>
            <a:custGeom>
              <a:rect b="b" l="l" r="r" t="t"/>
              <a:pathLst>
                <a:path extrusionOk="0" h="6901" w="11847">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75"/>
            <p:cNvSpPr/>
            <p:nvPr/>
          </p:nvSpPr>
          <p:spPr>
            <a:xfrm>
              <a:off x="-26215825" y="2341200"/>
              <a:ext cx="296975" cy="119750"/>
            </a:xfrm>
            <a:custGeom>
              <a:rect b="b" l="l" r="r" t="t"/>
              <a:pathLst>
                <a:path extrusionOk="0" h="4790" w="11879">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5" name="Google Shape;9415;p75"/>
          <p:cNvGrpSpPr/>
          <p:nvPr/>
        </p:nvGrpSpPr>
        <p:grpSpPr>
          <a:xfrm>
            <a:off x="7563357" y="2224674"/>
            <a:ext cx="291033" cy="353180"/>
            <a:chOff x="-26179575" y="2710600"/>
            <a:chExt cx="243400" cy="295375"/>
          </a:xfrm>
        </p:grpSpPr>
        <p:sp>
          <p:nvSpPr>
            <p:cNvPr id="9416" name="Google Shape;9416;p75"/>
            <p:cNvSpPr/>
            <p:nvPr/>
          </p:nvSpPr>
          <p:spPr>
            <a:xfrm>
              <a:off x="-26179575" y="2710600"/>
              <a:ext cx="243400" cy="295375"/>
            </a:xfrm>
            <a:custGeom>
              <a:rect b="b" l="l" r="r" t="t"/>
              <a:pathLst>
                <a:path extrusionOk="0" h="11815" w="9736">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75"/>
            <p:cNvSpPr/>
            <p:nvPr/>
          </p:nvSpPr>
          <p:spPr>
            <a:xfrm>
              <a:off x="-26092950" y="2797225"/>
              <a:ext cx="120525" cy="121325"/>
            </a:xfrm>
            <a:custGeom>
              <a:rect b="b" l="l" r="r" t="t"/>
              <a:pathLst>
                <a:path extrusionOk="0" h="4853" w="4821">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75"/>
            <p:cNvSpPr/>
            <p:nvPr/>
          </p:nvSpPr>
          <p:spPr>
            <a:xfrm>
              <a:off x="-26094525" y="2954750"/>
              <a:ext cx="122100" cy="17350"/>
            </a:xfrm>
            <a:custGeom>
              <a:rect b="b" l="l" r="r" t="t"/>
              <a:pathLst>
                <a:path extrusionOk="0" h="694" w="488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9" name="Google Shape;9419;p75"/>
          <p:cNvGrpSpPr/>
          <p:nvPr/>
        </p:nvGrpSpPr>
        <p:grpSpPr>
          <a:xfrm>
            <a:off x="6202417" y="2666048"/>
            <a:ext cx="337187" cy="353180"/>
            <a:chOff x="-24328675" y="1971025"/>
            <a:chExt cx="282000" cy="295375"/>
          </a:xfrm>
        </p:grpSpPr>
        <p:sp>
          <p:nvSpPr>
            <p:cNvPr id="9420" name="Google Shape;9420;p75"/>
            <p:cNvSpPr/>
            <p:nvPr/>
          </p:nvSpPr>
          <p:spPr>
            <a:xfrm>
              <a:off x="-24217625" y="2092325"/>
              <a:ext cx="52025" cy="51200"/>
            </a:xfrm>
            <a:custGeom>
              <a:rect b="b" l="l" r="r" t="t"/>
              <a:pathLst>
                <a:path extrusionOk="0" h="2048" w="2081">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75"/>
            <p:cNvSpPr/>
            <p:nvPr/>
          </p:nvSpPr>
          <p:spPr>
            <a:xfrm>
              <a:off x="-24328675" y="1971025"/>
              <a:ext cx="282000" cy="295375"/>
            </a:xfrm>
            <a:custGeom>
              <a:rect b="b" l="l" r="r" t="t"/>
              <a:pathLst>
                <a:path extrusionOk="0" h="11815" w="1128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2" name="Google Shape;9422;p75"/>
          <p:cNvGrpSpPr/>
          <p:nvPr/>
        </p:nvGrpSpPr>
        <p:grpSpPr>
          <a:xfrm>
            <a:off x="6204778" y="3113374"/>
            <a:ext cx="332464" cy="353180"/>
            <a:chOff x="-24330250" y="2340425"/>
            <a:chExt cx="278050" cy="295375"/>
          </a:xfrm>
        </p:grpSpPr>
        <p:sp>
          <p:nvSpPr>
            <p:cNvPr id="9423" name="Google Shape;9423;p75"/>
            <p:cNvSpPr/>
            <p:nvPr/>
          </p:nvSpPr>
          <p:spPr>
            <a:xfrm>
              <a:off x="-24330250" y="2340425"/>
              <a:ext cx="278050" cy="295375"/>
            </a:xfrm>
            <a:custGeom>
              <a:rect b="b" l="l" r="r" t="t"/>
              <a:pathLst>
                <a:path extrusionOk="0" h="11815" w="11122">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75"/>
            <p:cNvSpPr/>
            <p:nvPr/>
          </p:nvSpPr>
          <p:spPr>
            <a:xfrm>
              <a:off x="-24225500" y="2375850"/>
              <a:ext cx="68550" cy="34700"/>
            </a:xfrm>
            <a:custGeom>
              <a:rect b="b" l="l" r="r" t="t"/>
              <a:pathLst>
                <a:path extrusionOk="0" h="1388" w="2742">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75"/>
            <p:cNvSpPr/>
            <p:nvPr/>
          </p:nvSpPr>
          <p:spPr>
            <a:xfrm>
              <a:off x="-24260925" y="2462500"/>
              <a:ext cx="138650" cy="17350"/>
            </a:xfrm>
            <a:custGeom>
              <a:rect b="b" l="l" r="r" t="t"/>
              <a:pathLst>
                <a:path extrusionOk="0" h="694" w="5546">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75"/>
            <p:cNvSpPr/>
            <p:nvPr/>
          </p:nvSpPr>
          <p:spPr>
            <a:xfrm>
              <a:off x="-24260150" y="2515275"/>
              <a:ext cx="43350" cy="18125"/>
            </a:xfrm>
            <a:custGeom>
              <a:rect b="b" l="l" r="r" t="t"/>
              <a:pathLst>
                <a:path extrusionOk="0" h="725" w="1734">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75"/>
            <p:cNvSpPr/>
            <p:nvPr/>
          </p:nvSpPr>
          <p:spPr>
            <a:xfrm>
              <a:off x="-24260925" y="2549925"/>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75"/>
            <p:cNvSpPr/>
            <p:nvPr/>
          </p:nvSpPr>
          <p:spPr>
            <a:xfrm>
              <a:off x="-24165625" y="2515275"/>
              <a:ext cx="43350" cy="18125"/>
            </a:xfrm>
            <a:custGeom>
              <a:rect b="b" l="l" r="r" t="t"/>
              <a:pathLst>
                <a:path extrusionOk="0" h="725" w="1734">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75"/>
            <p:cNvSpPr/>
            <p:nvPr/>
          </p:nvSpPr>
          <p:spPr>
            <a:xfrm>
              <a:off x="-24157750" y="2549925"/>
              <a:ext cx="35475" cy="18125"/>
            </a:xfrm>
            <a:custGeom>
              <a:rect b="b" l="l" r="r" t="t"/>
              <a:pathLst>
                <a:path extrusionOk="0" h="725" w="1419">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0" name="Google Shape;9430;p75"/>
          <p:cNvGrpSpPr/>
          <p:nvPr/>
        </p:nvGrpSpPr>
        <p:grpSpPr>
          <a:xfrm>
            <a:off x="6194420" y="3554587"/>
            <a:ext cx="353180" cy="353180"/>
            <a:chOff x="-24338900" y="2710600"/>
            <a:chExt cx="295375" cy="295375"/>
          </a:xfrm>
        </p:grpSpPr>
        <p:sp>
          <p:nvSpPr>
            <p:cNvPr id="9431" name="Google Shape;9431;p75"/>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75"/>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3" name="Google Shape;9433;p75"/>
          <p:cNvGrpSpPr/>
          <p:nvPr/>
        </p:nvGrpSpPr>
        <p:grpSpPr>
          <a:xfrm>
            <a:off x="7985419" y="3113972"/>
            <a:ext cx="355063" cy="351984"/>
            <a:chOff x="-22859750" y="2335900"/>
            <a:chExt cx="296950" cy="294375"/>
          </a:xfrm>
        </p:grpSpPr>
        <p:sp>
          <p:nvSpPr>
            <p:cNvPr id="9434" name="Google Shape;9434;p75"/>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75"/>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75"/>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7" name="Google Shape;9437;p75"/>
          <p:cNvGrpSpPr/>
          <p:nvPr/>
        </p:nvGrpSpPr>
        <p:grpSpPr>
          <a:xfrm>
            <a:off x="5764767" y="1336120"/>
            <a:ext cx="311749" cy="353210"/>
            <a:chOff x="-27710725" y="1959200"/>
            <a:chExt cx="260725" cy="295400"/>
          </a:xfrm>
        </p:grpSpPr>
        <p:sp>
          <p:nvSpPr>
            <p:cNvPr id="9438" name="Google Shape;9438;p75"/>
            <p:cNvSpPr/>
            <p:nvPr/>
          </p:nvSpPr>
          <p:spPr>
            <a:xfrm>
              <a:off x="-27710725" y="1959200"/>
              <a:ext cx="260725" cy="295400"/>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75"/>
            <p:cNvSpPr/>
            <p:nvPr/>
          </p:nvSpPr>
          <p:spPr>
            <a:xfrm>
              <a:off x="-27502000" y="20844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0" name="Google Shape;9440;p75"/>
          <p:cNvGrpSpPr/>
          <p:nvPr/>
        </p:nvGrpSpPr>
        <p:grpSpPr>
          <a:xfrm>
            <a:off x="5742631" y="1844666"/>
            <a:ext cx="356020" cy="230770"/>
            <a:chOff x="-27728850" y="2382950"/>
            <a:chExt cx="297750" cy="193000"/>
          </a:xfrm>
        </p:grpSpPr>
        <p:sp>
          <p:nvSpPr>
            <p:cNvPr id="9441" name="Google Shape;9441;p75"/>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75"/>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75"/>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44" name="Google Shape;9444;p75"/>
          <p:cNvSpPr/>
          <p:nvPr/>
        </p:nvSpPr>
        <p:spPr>
          <a:xfrm>
            <a:off x="5743569" y="2230994"/>
            <a:ext cx="355093" cy="340476"/>
          </a:xfrm>
          <a:custGeom>
            <a:rect b="b" l="l" r="r" t="t"/>
            <a:pathLst>
              <a:path extrusionOk="0" h="11390" w="11879">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75"/>
          <p:cNvSpPr/>
          <p:nvPr/>
        </p:nvSpPr>
        <p:spPr>
          <a:xfrm>
            <a:off x="7974417" y="1335633"/>
            <a:ext cx="354136" cy="354136"/>
          </a:xfrm>
          <a:custGeom>
            <a:rect b="b" l="l" r="r" t="t"/>
            <a:pathLst>
              <a:path extrusionOk="0" h="11847" w="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46" name="Google Shape;9446;p75"/>
          <p:cNvGrpSpPr/>
          <p:nvPr/>
        </p:nvGrpSpPr>
        <p:grpSpPr>
          <a:xfrm>
            <a:off x="7973975" y="1792877"/>
            <a:ext cx="354136" cy="334348"/>
            <a:chOff x="-25844850" y="2357750"/>
            <a:chExt cx="296175" cy="279625"/>
          </a:xfrm>
        </p:grpSpPr>
        <p:sp>
          <p:nvSpPr>
            <p:cNvPr id="9447" name="Google Shape;9447;p75"/>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75"/>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75"/>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75"/>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75"/>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75"/>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53" name="Google Shape;9453;p75"/>
          <p:cNvSpPr/>
          <p:nvPr/>
        </p:nvSpPr>
        <p:spPr>
          <a:xfrm>
            <a:off x="7972071" y="2224283"/>
            <a:ext cx="358830" cy="353897"/>
          </a:xfrm>
          <a:custGeom>
            <a:rect b="b" l="l" r="r" t="t"/>
            <a:pathLst>
              <a:path extrusionOk="0" h="11839" w="12004">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54" name="Google Shape;9454;p75"/>
          <p:cNvGrpSpPr/>
          <p:nvPr/>
        </p:nvGrpSpPr>
        <p:grpSpPr>
          <a:xfrm>
            <a:off x="6702883" y="2666033"/>
            <a:ext cx="228887" cy="353210"/>
            <a:chOff x="-23917525" y="1970225"/>
            <a:chExt cx="191425" cy="295400"/>
          </a:xfrm>
        </p:grpSpPr>
        <p:sp>
          <p:nvSpPr>
            <p:cNvPr id="9455" name="Google Shape;9455;p75"/>
            <p:cNvSpPr/>
            <p:nvPr/>
          </p:nvSpPr>
          <p:spPr>
            <a:xfrm>
              <a:off x="-23917525" y="1970225"/>
              <a:ext cx="191425" cy="295400"/>
            </a:xfrm>
            <a:custGeom>
              <a:rect b="b" l="l" r="r" t="t"/>
              <a:pathLst>
                <a:path extrusionOk="0" h="11816" w="7657">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75"/>
            <p:cNvSpPr/>
            <p:nvPr/>
          </p:nvSpPr>
          <p:spPr>
            <a:xfrm>
              <a:off x="-23882075" y="2041125"/>
              <a:ext cx="121300" cy="121325"/>
            </a:xfrm>
            <a:custGeom>
              <a:rect b="b" l="l" r="r" t="t"/>
              <a:pathLst>
                <a:path extrusionOk="0" h="4853" w="4852">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75"/>
            <p:cNvSpPr/>
            <p:nvPr/>
          </p:nvSpPr>
          <p:spPr>
            <a:xfrm>
              <a:off x="-23839550" y="2214400"/>
              <a:ext cx="35475" cy="17350"/>
            </a:xfrm>
            <a:custGeom>
              <a:rect b="b" l="l" r="r" t="t"/>
              <a:pathLst>
                <a:path extrusionOk="0" h="694" w="1419">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8" name="Google Shape;9458;p75"/>
          <p:cNvGrpSpPr/>
          <p:nvPr/>
        </p:nvGrpSpPr>
        <p:grpSpPr>
          <a:xfrm>
            <a:off x="6658164" y="3112911"/>
            <a:ext cx="318325" cy="354107"/>
            <a:chOff x="-23952175" y="2340425"/>
            <a:chExt cx="266225" cy="296150"/>
          </a:xfrm>
        </p:grpSpPr>
        <p:sp>
          <p:nvSpPr>
            <p:cNvPr id="9459" name="Google Shape;9459;p75"/>
            <p:cNvSpPr/>
            <p:nvPr/>
          </p:nvSpPr>
          <p:spPr>
            <a:xfrm>
              <a:off x="-23952175" y="2340425"/>
              <a:ext cx="266225" cy="296150"/>
            </a:xfrm>
            <a:custGeom>
              <a:rect b="b" l="l" r="r" t="t"/>
              <a:pathLst>
                <a:path extrusionOk="0" h="11846" w="10649">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75"/>
            <p:cNvSpPr/>
            <p:nvPr/>
          </p:nvSpPr>
          <p:spPr>
            <a:xfrm>
              <a:off x="-23918325" y="2479025"/>
              <a:ext cx="53600" cy="52375"/>
            </a:xfrm>
            <a:custGeom>
              <a:rect b="b" l="l" r="r" t="t"/>
              <a:pathLst>
                <a:path extrusionOk="0" h="2095" w="2144">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61" name="Google Shape;9461;p75"/>
          <p:cNvSpPr/>
          <p:nvPr/>
        </p:nvSpPr>
        <p:spPr>
          <a:xfrm>
            <a:off x="6631253" y="3554898"/>
            <a:ext cx="372969" cy="352492"/>
          </a:xfrm>
          <a:custGeom>
            <a:rect b="b" l="l" r="r" t="t"/>
            <a:pathLst>
              <a:path extrusionOk="0" h="11792" w="12477">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62" name="Google Shape;9462;p75"/>
          <p:cNvGrpSpPr/>
          <p:nvPr/>
        </p:nvGrpSpPr>
        <p:grpSpPr>
          <a:xfrm>
            <a:off x="8043336" y="3553167"/>
            <a:ext cx="239230" cy="356020"/>
            <a:chOff x="-22811700" y="2700350"/>
            <a:chExt cx="200075" cy="297750"/>
          </a:xfrm>
        </p:grpSpPr>
        <p:sp>
          <p:nvSpPr>
            <p:cNvPr id="9463" name="Google Shape;9463;p75"/>
            <p:cNvSpPr/>
            <p:nvPr/>
          </p:nvSpPr>
          <p:spPr>
            <a:xfrm>
              <a:off x="-22811700" y="2700350"/>
              <a:ext cx="86650" cy="296975"/>
            </a:xfrm>
            <a:custGeom>
              <a:rect b="b" l="l" r="r" t="t"/>
              <a:pathLst>
                <a:path extrusionOk="0" h="11879" w="3466">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75"/>
            <p:cNvSpPr/>
            <p:nvPr/>
          </p:nvSpPr>
          <p:spPr>
            <a:xfrm>
              <a:off x="-22693550" y="2701225"/>
              <a:ext cx="81925" cy="296875"/>
            </a:xfrm>
            <a:custGeom>
              <a:rect b="b" l="l" r="r" t="t"/>
              <a:pathLst>
                <a:path extrusionOk="0" h="11875" w="3277">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75"/>
            <p:cNvSpPr/>
            <p:nvPr/>
          </p:nvSpPr>
          <p:spPr>
            <a:xfrm>
              <a:off x="-22778625" y="27350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6" name="Google Shape;9466;p75"/>
          <p:cNvGrpSpPr/>
          <p:nvPr/>
        </p:nvGrpSpPr>
        <p:grpSpPr>
          <a:xfrm>
            <a:off x="6191787" y="1335656"/>
            <a:ext cx="355063" cy="354136"/>
            <a:chOff x="-27358650" y="1961575"/>
            <a:chExt cx="296950" cy="296175"/>
          </a:xfrm>
        </p:grpSpPr>
        <p:sp>
          <p:nvSpPr>
            <p:cNvPr id="9467" name="Google Shape;9467;p75"/>
            <p:cNvSpPr/>
            <p:nvPr/>
          </p:nvSpPr>
          <p:spPr>
            <a:xfrm>
              <a:off x="-27358650" y="1961575"/>
              <a:ext cx="296950" cy="296175"/>
            </a:xfrm>
            <a:custGeom>
              <a:rect b="b" l="l" r="r" t="t"/>
              <a:pathLst>
                <a:path extrusionOk="0" h="11847" w="11878">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75"/>
            <p:cNvSpPr/>
            <p:nvPr/>
          </p:nvSpPr>
          <p:spPr>
            <a:xfrm>
              <a:off x="-27246025" y="2152175"/>
              <a:ext cx="70900" cy="70900"/>
            </a:xfrm>
            <a:custGeom>
              <a:rect b="b" l="l" r="r" t="t"/>
              <a:pathLst>
                <a:path extrusionOk="0" h="2836" w="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69" name="Google Shape;9469;p75"/>
          <p:cNvSpPr/>
          <p:nvPr/>
        </p:nvSpPr>
        <p:spPr>
          <a:xfrm>
            <a:off x="6233686" y="1783403"/>
            <a:ext cx="272201" cy="353240"/>
          </a:xfrm>
          <a:custGeom>
            <a:rect b="b" l="l" r="r" t="t"/>
            <a:pathLst>
              <a:path extrusionOk="0" h="11817" w="9106">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75"/>
          <p:cNvSpPr/>
          <p:nvPr/>
        </p:nvSpPr>
        <p:spPr>
          <a:xfrm>
            <a:off x="6192255" y="2224163"/>
            <a:ext cx="355063" cy="354136"/>
          </a:xfrm>
          <a:custGeom>
            <a:rect b="b" l="l" r="r" t="t"/>
            <a:pathLst>
              <a:path extrusionOk="0" h="11847" w="11878">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71" name="Google Shape;9471;p75"/>
          <p:cNvGrpSpPr/>
          <p:nvPr/>
        </p:nvGrpSpPr>
        <p:grpSpPr>
          <a:xfrm>
            <a:off x="7090357" y="2666048"/>
            <a:ext cx="354136" cy="353180"/>
            <a:chOff x="-23599325" y="1971025"/>
            <a:chExt cx="296175" cy="295375"/>
          </a:xfrm>
        </p:grpSpPr>
        <p:sp>
          <p:nvSpPr>
            <p:cNvPr id="9472" name="Google Shape;9472;p75"/>
            <p:cNvSpPr/>
            <p:nvPr/>
          </p:nvSpPr>
          <p:spPr>
            <a:xfrm>
              <a:off x="-23599325" y="1971025"/>
              <a:ext cx="296175" cy="295375"/>
            </a:xfrm>
            <a:custGeom>
              <a:rect b="b" l="l" r="r" t="t"/>
              <a:pathLst>
                <a:path extrusionOk="0" h="11815" w="11847">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75"/>
            <p:cNvSpPr/>
            <p:nvPr/>
          </p:nvSpPr>
          <p:spPr>
            <a:xfrm>
              <a:off x="-23477250" y="2004100"/>
              <a:ext cx="53575" cy="53575"/>
            </a:xfrm>
            <a:custGeom>
              <a:rect b="b" l="l" r="r" t="t"/>
              <a:pathLst>
                <a:path extrusionOk="0" h="2143" w="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74" name="Google Shape;9474;p75"/>
          <p:cNvSpPr/>
          <p:nvPr/>
        </p:nvSpPr>
        <p:spPr>
          <a:xfrm>
            <a:off x="7091239" y="3112404"/>
            <a:ext cx="353180" cy="355063"/>
          </a:xfrm>
          <a:custGeom>
            <a:rect b="b" l="l" r="r" t="t"/>
            <a:pathLst>
              <a:path extrusionOk="0" h="11878" w="11815">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75"/>
          <p:cNvSpPr/>
          <p:nvPr/>
        </p:nvSpPr>
        <p:spPr>
          <a:xfrm>
            <a:off x="7088877" y="3565376"/>
            <a:ext cx="357903" cy="331538"/>
          </a:xfrm>
          <a:custGeom>
            <a:rect b="b" l="l" r="r" t="t"/>
            <a:pathLst>
              <a:path extrusionOk="0" h="11091" w="11973">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75"/>
          <p:cNvSpPr/>
          <p:nvPr/>
        </p:nvSpPr>
        <p:spPr>
          <a:xfrm>
            <a:off x="6191949" y="4047139"/>
            <a:ext cx="356020" cy="354136"/>
          </a:xfrm>
          <a:custGeom>
            <a:rect b="b" l="l" r="r" t="t"/>
            <a:pathLst>
              <a:path extrusionOk="0" h="11847" w="1191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77" name="Google Shape;9477;p75"/>
          <p:cNvGrpSpPr/>
          <p:nvPr/>
        </p:nvGrpSpPr>
        <p:grpSpPr>
          <a:xfrm>
            <a:off x="6634801" y="1335776"/>
            <a:ext cx="360713" cy="353897"/>
            <a:chOff x="-26993200" y="1961775"/>
            <a:chExt cx="301675" cy="295975"/>
          </a:xfrm>
        </p:grpSpPr>
        <p:sp>
          <p:nvSpPr>
            <p:cNvPr id="9478" name="Google Shape;9478;p75"/>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75"/>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75"/>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1" name="Google Shape;9481;p75"/>
          <p:cNvGrpSpPr/>
          <p:nvPr/>
        </p:nvGrpSpPr>
        <p:grpSpPr>
          <a:xfrm>
            <a:off x="6659761" y="1783461"/>
            <a:ext cx="310792" cy="353180"/>
            <a:chOff x="-26970350" y="2332550"/>
            <a:chExt cx="259925" cy="295375"/>
          </a:xfrm>
        </p:grpSpPr>
        <p:sp>
          <p:nvSpPr>
            <p:cNvPr id="9482" name="Google Shape;9482;p75"/>
            <p:cNvSpPr/>
            <p:nvPr/>
          </p:nvSpPr>
          <p:spPr>
            <a:xfrm>
              <a:off x="-26970350" y="2332550"/>
              <a:ext cx="259925" cy="295375"/>
            </a:xfrm>
            <a:custGeom>
              <a:rect b="b" l="l" r="r" t="t"/>
              <a:pathLst>
                <a:path extrusionOk="0" h="11815" w="10397">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75"/>
            <p:cNvSpPr/>
            <p:nvPr/>
          </p:nvSpPr>
          <p:spPr>
            <a:xfrm>
              <a:off x="-26831725" y="2365650"/>
              <a:ext cx="82700" cy="81900"/>
            </a:xfrm>
            <a:custGeom>
              <a:rect b="b" l="l" r="r" t="t"/>
              <a:pathLst>
                <a:path extrusionOk="0" h="3276" w="3308">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4" name="Google Shape;9484;p75"/>
          <p:cNvGrpSpPr/>
          <p:nvPr/>
        </p:nvGrpSpPr>
        <p:grpSpPr>
          <a:xfrm>
            <a:off x="6639046" y="2256226"/>
            <a:ext cx="352223" cy="290077"/>
            <a:chOff x="-26986100" y="2735800"/>
            <a:chExt cx="294575" cy="242600"/>
          </a:xfrm>
        </p:grpSpPr>
        <p:sp>
          <p:nvSpPr>
            <p:cNvPr id="9485" name="Google Shape;9485;p75"/>
            <p:cNvSpPr/>
            <p:nvPr/>
          </p:nvSpPr>
          <p:spPr>
            <a:xfrm>
              <a:off x="-26986100" y="2735800"/>
              <a:ext cx="294575" cy="242600"/>
            </a:xfrm>
            <a:custGeom>
              <a:rect b="b" l="l" r="r" t="t"/>
              <a:pathLst>
                <a:path extrusionOk="0" h="9704" w="11783">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75"/>
            <p:cNvSpPr/>
            <p:nvPr/>
          </p:nvSpPr>
          <p:spPr>
            <a:xfrm>
              <a:off x="-26927050" y="2805900"/>
              <a:ext cx="70925" cy="70900"/>
            </a:xfrm>
            <a:custGeom>
              <a:rect b="b" l="l" r="r" t="t"/>
              <a:pathLst>
                <a:path extrusionOk="0" h="2836" w="2837">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7" name="Google Shape;9487;p75"/>
          <p:cNvGrpSpPr/>
          <p:nvPr/>
        </p:nvGrpSpPr>
        <p:grpSpPr>
          <a:xfrm>
            <a:off x="7538093" y="2665569"/>
            <a:ext cx="355063" cy="354136"/>
            <a:chOff x="-23229925" y="1970225"/>
            <a:chExt cx="296950" cy="296175"/>
          </a:xfrm>
        </p:grpSpPr>
        <p:sp>
          <p:nvSpPr>
            <p:cNvPr id="9488" name="Google Shape;9488;p75"/>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75"/>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75"/>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75"/>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2" name="Google Shape;9492;p75"/>
          <p:cNvGrpSpPr/>
          <p:nvPr/>
        </p:nvGrpSpPr>
        <p:grpSpPr>
          <a:xfrm>
            <a:off x="7580466" y="3112432"/>
            <a:ext cx="270318" cy="355063"/>
            <a:chOff x="-23177950" y="2340425"/>
            <a:chExt cx="226075" cy="296950"/>
          </a:xfrm>
        </p:grpSpPr>
        <p:sp>
          <p:nvSpPr>
            <p:cNvPr id="9493" name="Google Shape;9493;p75"/>
            <p:cNvSpPr/>
            <p:nvPr/>
          </p:nvSpPr>
          <p:spPr>
            <a:xfrm>
              <a:off x="-23177950" y="2340425"/>
              <a:ext cx="226075" cy="296950"/>
            </a:xfrm>
            <a:custGeom>
              <a:rect b="b" l="l" r="r" t="t"/>
              <a:pathLst>
                <a:path extrusionOk="0" h="11878" w="9043">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75"/>
            <p:cNvSpPr/>
            <p:nvPr/>
          </p:nvSpPr>
          <p:spPr>
            <a:xfrm>
              <a:off x="-23081850" y="2425475"/>
              <a:ext cx="96100" cy="151250"/>
            </a:xfrm>
            <a:custGeom>
              <a:rect b="b" l="l" r="r" t="t"/>
              <a:pathLst>
                <a:path extrusionOk="0" h="6050" w="3844">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5" name="Google Shape;9495;p75"/>
          <p:cNvGrpSpPr/>
          <p:nvPr/>
        </p:nvGrpSpPr>
        <p:grpSpPr>
          <a:xfrm>
            <a:off x="7538556" y="3554109"/>
            <a:ext cx="354136" cy="354136"/>
            <a:chOff x="-23229150" y="2710600"/>
            <a:chExt cx="296175" cy="296175"/>
          </a:xfrm>
        </p:grpSpPr>
        <p:sp>
          <p:nvSpPr>
            <p:cNvPr id="9496" name="Google Shape;9496;p75"/>
            <p:cNvSpPr/>
            <p:nvPr/>
          </p:nvSpPr>
          <p:spPr>
            <a:xfrm>
              <a:off x="-23177150" y="2727925"/>
              <a:ext cx="191400" cy="258375"/>
            </a:xfrm>
            <a:custGeom>
              <a:rect b="b" l="l" r="r" t="t"/>
              <a:pathLst>
                <a:path extrusionOk="0" h="10335" w="7656">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75"/>
            <p:cNvSpPr/>
            <p:nvPr/>
          </p:nvSpPr>
          <p:spPr>
            <a:xfrm>
              <a:off x="-23229150" y="2710600"/>
              <a:ext cx="296175" cy="296175"/>
            </a:xfrm>
            <a:custGeom>
              <a:rect b="b" l="l" r="r" t="t"/>
              <a:pathLst>
                <a:path extrusionOk="0" h="11847" w="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98" name="Google Shape;9498;p75"/>
          <p:cNvSpPr/>
          <p:nvPr/>
        </p:nvSpPr>
        <p:spPr>
          <a:xfrm>
            <a:off x="6640549" y="4047621"/>
            <a:ext cx="354136" cy="353180"/>
          </a:xfrm>
          <a:custGeom>
            <a:rect b="b" l="l" r="r" t="t"/>
            <a:pathLst>
              <a:path extrusionOk="0" h="11815" w="11847">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75"/>
          <p:cNvSpPr/>
          <p:nvPr/>
        </p:nvSpPr>
        <p:spPr>
          <a:xfrm>
            <a:off x="4873479" y="2666487"/>
            <a:ext cx="322122" cy="352253"/>
          </a:xfrm>
          <a:custGeom>
            <a:rect b="b" l="l" r="r" t="t"/>
            <a:pathLst>
              <a:path extrusionOk="0" h="11784" w="10776">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00" name="Google Shape;9500;p75"/>
          <p:cNvGrpSpPr/>
          <p:nvPr/>
        </p:nvGrpSpPr>
        <p:grpSpPr>
          <a:xfrm>
            <a:off x="4855631" y="3123732"/>
            <a:ext cx="356946" cy="332464"/>
            <a:chOff x="-25477800" y="2357750"/>
            <a:chExt cx="298525" cy="278050"/>
          </a:xfrm>
        </p:grpSpPr>
        <p:sp>
          <p:nvSpPr>
            <p:cNvPr id="9501" name="Google Shape;9501;p75"/>
            <p:cNvSpPr/>
            <p:nvPr/>
          </p:nvSpPr>
          <p:spPr>
            <a:xfrm>
              <a:off x="-25477800" y="2357750"/>
              <a:ext cx="298525" cy="278050"/>
            </a:xfrm>
            <a:custGeom>
              <a:rect b="b" l="l" r="r" t="t"/>
              <a:pathLst>
                <a:path extrusionOk="0" h="11122" w="11941">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75"/>
            <p:cNvSpPr/>
            <p:nvPr/>
          </p:nvSpPr>
          <p:spPr>
            <a:xfrm>
              <a:off x="-25388025" y="2514850"/>
              <a:ext cx="104000" cy="88650"/>
            </a:xfrm>
            <a:custGeom>
              <a:rect b="b" l="l" r="r" t="t"/>
              <a:pathLst>
                <a:path extrusionOk="0" h="3546" w="416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03" name="Google Shape;9503;p75"/>
          <p:cNvSpPr/>
          <p:nvPr/>
        </p:nvSpPr>
        <p:spPr>
          <a:xfrm>
            <a:off x="4857009" y="3554480"/>
            <a:ext cx="355063" cy="353329"/>
          </a:xfrm>
          <a:custGeom>
            <a:rect b="b" l="l" r="r" t="t"/>
            <a:pathLst>
              <a:path extrusionOk="0" h="11820" w="11878">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75"/>
          <p:cNvSpPr/>
          <p:nvPr/>
        </p:nvSpPr>
        <p:spPr>
          <a:xfrm>
            <a:off x="5298694" y="2666024"/>
            <a:ext cx="353180" cy="353180"/>
          </a:xfrm>
          <a:custGeom>
            <a:rect b="b" l="l" r="r" t="t"/>
            <a:pathLst>
              <a:path extrusionOk="0" h="11815" w="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05" name="Google Shape;9505;p75"/>
          <p:cNvGrpSpPr/>
          <p:nvPr/>
        </p:nvGrpSpPr>
        <p:grpSpPr>
          <a:xfrm>
            <a:off x="5298265" y="3112911"/>
            <a:ext cx="353180" cy="354107"/>
            <a:chOff x="-25104475" y="2340425"/>
            <a:chExt cx="295375" cy="296150"/>
          </a:xfrm>
        </p:grpSpPr>
        <p:sp>
          <p:nvSpPr>
            <p:cNvPr id="9506" name="Google Shape;9506;p75"/>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75"/>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75"/>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75"/>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75"/>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75"/>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75"/>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75"/>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75"/>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15" name="Google Shape;9515;p75"/>
          <p:cNvSpPr/>
          <p:nvPr/>
        </p:nvSpPr>
        <p:spPr>
          <a:xfrm>
            <a:off x="5296811" y="3599288"/>
            <a:ext cx="356946" cy="263712"/>
          </a:xfrm>
          <a:custGeom>
            <a:rect b="b" l="l" r="r" t="t"/>
            <a:pathLst>
              <a:path extrusionOk="0" h="8822" w="11941">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16" name="Google Shape;9516;p75"/>
          <p:cNvGrpSpPr/>
          <p:nvPr/>
        </p:nvGrpSpPr>
        <p:grpSpPr>
          <a:xfrm>
            <a:off x="4855594" y="1782519"/>
            <a:ext cx="354107" cy="355063"/>
            <a:chOff x="-28467625" y="2331750"/>
            <a:chExt cx="296150" cy="296950"/>
          </a:xfrm>
        </p:grpSpPr>
        <p:sp>
          <p:nvSpPr>
            <p:cNvPr id="9517" name="Google Shape;9517;p75"/>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75"/>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522" name="Shape 9522"/>
        <p:cNvGrpSpPr/>
        <p:nvPr/>
      </p:nvGrpSpPr>
      <p:grpSpPr>
        <a:xfrm>
          <a:off x="0" y="0"/>
          <a:ext cx="0" cy="0"/>
          <a:chOff x="0" y="0"/>
          <a:chExt cx="0" cy="0"/>
        </a:xfrm>
      </p:grpSpPr>
      <p:sp>
        <p:nvSpPr>
          <p:cNvPr id="9523" name="Google Shape;9523;p76"/>
          <p:cNvSpPr txBox="1"/>
          <p:nvPr>
            <p:ph idx="4294967295" type="title"/>
          </p:nvPr>
        </p:nvSpPr>
        <p:spPr>
          <a:xfrm>
            <a:off x="849675"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9524" name="Google Shape;9524;p76"/>
          <p:cNvSpPr txBox="1"/>
          <p:nvPr>
            <p:ph idx="4294967295" type="title"/>
          </p:nvPr>
        </p:nvSpPr>
        <p:spPr>
          <a:xfrm>
            <a:off x="4858400"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9525" name="Google Shape;9525;p76"/>
          <p:cNvGrpSpPr/>
          <p:nvPr/>
        </p:nvGrpSpPr>
        <p:grpSpPr>
          <a:xfrm>
            <a:off x="854368" y="1313920"/>
            <a:ext cx="366269" cy="366240"/>
            <a:chOff x="-65131525" y="1914325"/>
            <a:chExt cx="316650" cy="316625"/>
          </a:xfrm>
        </p:grpSpPr>
        <p:sp>
          <p:nvSpPr>
            <p:cNvPr id="9526" name="Google Shape;9526;p76"/>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76"/>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8" name="Google Shape;9528;p76"/>
          <p:cNvGrpSpPr/>
          <p:nvPr/>
        </p:nvGrpSpPr>
        <p:grpSpPr>
          <a:xfrm>
            <a:off x="854368" y="1794207"/>
            <a:ext cx="366269" cy="366269"/>
            <a:chOff x="-65131525" y="2281350"/>
            <a:chExt cx="316650" cy="316650"/>
          </a:xfrm>
        </p:grpSpPr>
        <p:sp>
          <p:nvSpPr>
            <p:cNvPr id="9529" name="Google Shape;9529;p76"/>
            <p:cNvSpPr/>
            <p:nvPr/>
          </p:nvSpPr>
          <p:spPr>
            <a:xfrm>
              <a:off x="-65131525" y="2322300"/>
              <a:ext cx="275675" cy="275700"/>
            </a:xfrm>
            <a:custGeom>
              <a:rect b="b" l="l" r="r" t="t"/>
              <a:pathLst>
                <a:path extrusionOk="0" h="11028" w="11027">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76"/>
            <p:cNvSpPr/>
            <p:nvPr/>
          </p:nvSpPr>
          <p:spPr>
            <a:xfrm>
              <a:off x="-64963775" y="2281350"/>
              <a:ext cx="148900" cy="148875"/>
            </a:xfrm>
            <a:custGeom>
              <a:rect b="b" l="l" r="r" t="t"/>
              <a:pathLst>
                <a:path extrusionOk="0" h="5955" w="5956">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1" name="Google Shape;9531;p76"/>
          <p:cNvGrpSpPr/>
          <p:nvPr/>
        </p:nvGrpSpPr>
        <p:grpSpPr>
          <a:xfrm>
            <a:off x="857564" y="2259206"/>
            <a:ext cx="359878" cy="367165"/>
            <a:chOff x="-65129950" y="2646800"/>
            <a:chExt cx="311125" cy="317425"/>
          </a:xfrm>
        </p:grpSpPr>
        <p:sp>
          <p:nvSpPr>
            <p:cNvPr id="9532" name="Google Shape;9532;p76"/>
            <p:cNvSpPr/>
            <p:nvPr/>
          </p:nvSpPr>
          <p:spPr>
            <a:xfrm>
              <a:off x="-65129950" y="2646800"/>
              <a:ext cx="311125" cy="317425"/>
            </a:xfrm>
            <a:custGeom>
              <a:rect b="b" l="l" r="r" t="t"/>
              <a:pathLst>
                <a:path extrusionOk="0" h="12697" w="12445">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76"/>
            <p:cNvSpPr/>
            <p:nvPr/>
          </p:nvSpPr>
          <p:spPr>
            <a:xfrm>
              <a:off x="-65066950" y="2738175"/>
              <a:ext cx="187475" cy="185100"/>
            </a:xfrm>
            <a:custGeom>
              <a:rect b="b" l="l" r="r" t="t"/>
              <a:pathLst>
                <a:path extrusionOk="0" h="7404" w="7499">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4" name="Google Shape;9534;p76"/>
          <p:cNvGrpSpPr/>
          <p:nvPr/>
        </p:nvGrpSpPr>
        <p:grpSpPr>
          <a:xfrm>
            <a:off x="3060897" y="1312532"/>
            <a:ext cx="368987" cy="369016"/>
            <a:chOff x="-63252250" y="1930850"/>
            <a:chExt cx="319000" cy="319025"/>
          </a:xfrm>
        </p:grpSpPr>
        <p:sp>
          <p:nvSpPr>
            <p:cNvPr id="9535" name="Google Shape;9535;p76"/>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76"/>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37" name="Google Shape;9537;p76"/>
          <p:cNvSpPr/>
          <p:nvPr/>
        </p:nvSpPr>
        <p:spPr>
          <a:xfrm>
            <a:off x="3052893" y="1793369"/>
            <a:ext cx="372371" cy="367946"/>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38" name="Google Shape;9538;p76"/>
          <p:cNvGrpSpPr/>
          <p:nvPr/>
        </p:nvGrpSpPr>
        <p:grpSpPr>
          <a:xfrm>
            <a:off x="3061808" y="2258743"/>
            <a:ext cx="367165" cy="368091"/>
            <a:chOff x="-63250675" y="2664125"/>
            <a:chExt cx="317425" cy="318225"/>
          </a:xfrm>
        </p:grpSpPr>
        <p:sp>
          <p:nvSpPr>
            <p:cNvPr id="9539" name="Google Shape;9539;p76"/>
            <p:cNvSpPr/>
            <p:nvPr/>
          </p:nvSpPr>
          <p:spPr>
            <a:xfrm>
              <a:off x="-63250675" y="2664125"/>
              <a:ext cx="317425" cy="318225"/>
            </a:xfrm>
            <a:custGeom>
              <a:rect b="b" l="l" r="r" t="t"/>
              <a:pathLst>
                <a:path extrusionOk="0" h="12729" w="12697">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76"/>
            <p:cNvSpPr/>
            <p:nvPr/>
          </p:nvSpPr>
          <p:spPr>
            <a:xfrm>
              <a:off x="-63167975" y="2747625"/>
              <a:ext cx="152025" cy="152025"/>
            </a:xfrm>
            <a:custGeom>
              <a:rect b="b" l="l" r="r" t="t"/>
              <a:pathLst>
                <a:path extrusionOk="0" h="6081" w="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1" name="Google Shape;9541;p76"/>
          <p:cNvGrpSpPr/>
          <p:nvPr/>
        </p:nvGrpSpPr>
        <p:grpSpPr>
          <a:xfrm>
            <a:off x="1738471" y="2735150"/>
            <a:ext cx="363522" cy="361266"/>
            <a:chOff x="-61354075" y="1940500"/>
            <a:chExt cx="314275" cy="312325"/>
          </a:xfrm>
        </p:grpSpPr>
        <p:sp>
          <p:nvSpPr>
            <p:cNvPr id="9542" name="Google Shape;9542;p76"/>
            <p:cNvSpPr/>
            <p:nvPr/>
          </p:nvSpPr>
          <p:spPr>
            <a:xfrm>
              <a:off x="-61354075" y="1940500"/>
              <a:ext cx="314275" cy="312325"/>
            </a:xfrm>
            <a:custGeom>
              <a:rect b="b" l="l" r="r" t="t"/>
              <a:pathLst>
                <a:path extrusionOk="0" h="12493" w="12571">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76"/>
            <p:cNvSpPr/>
            <p:nvPr/>
          </p:nvSpPr>
          <p:spPr>
            <a:xfrm>
              <a:off x="-61268225" y="2024575"/>
              <a:ext cx="60650" cy="61475"/>
            </a:xfrm>
            <a:custGeom>
              <a:rect b="b" l="l" r="r" t="t"/>
              <a:pathLst>
                <a:path extrusionOk="0" h="2459" w="2426">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76"/>
            <p:cNvSpPr/>
            <p:nvPr/>
          </p:nvSpPr>
          <p:spPr>
            <a:xfrm>
              <a:off x="-61187100" y="2107275"/>
              <a:ext cx="61450" cy="61475"/>
            </a:xfrm>
            <a:custGeom>
              <a:rect b="b" l="l" r="r" t="t"/>
              <a:pathLst>
                <a:path extrusionOk="0" h="2459" w="2458">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76"/>
            <p:cNvSpPr/>
            <p:nvPr/>
          </p:nvSpPr>
          <p:spPr>
            <a:xfrm>
              <a:off x="-61250125" y="2044475"/>
              <a:ext cx="105575" cy="103600"/>
            </a:xfrm>
            <a:custGeom>
              <a:rect b="b" l="l" r="r" t="t"/>
              <a:pathLst>
                <a:path extrusionOk="0" h="4144" w="4223">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6" name="Google Shape;9546;p76"/>
          <p:cNvGrpSpPr/>
          <p:nvPr/>
        </p:nvGrpSpPr>
        <p:grpSpPr>
          <a:xfrm>
            <a:off x="1737098" y="3183702"/>
            <a:ext cx="366269" cy="336195"/>
            <a:chOff x="-61354875" y="2322300"/>
            <a:chExt cx="316650" cy="290650"/>
          </a:xfrm>
        </p:grpSpPr>
        <p:sp>
          <p:nvSpPr>
            <p:cNvPr id="9547" name="Google Shape;9547;p76"/>
            <p:cNvSpPr/>
            <p:nvPr/>
          </p:nvSpPr>
          <p:spPr>
            <a:xfrm>
              <a:off x="-61354875" y="2322300"/>
              <a:ext cx="316650" cy="290650"/>
            </a:xfrm>
            <a:custGeom>
              <a:rect b="b" l="l" r="r" t="t"/>
              <a:pathLst>
                <a:path extrusionOk="0" h="11626" w="1266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76"/>
            <p:cNvSpPr/>
            <p:nvPr/>
          </p:nvSpPr>
          <p:spPr>
            <a:xfrm>
              <a:off x="-61313925" y="2364050"/>
              <a:ext cx="234750" cy="206375"/>
            </a:xfrm>
            <a:custGeom>
              <a:rect b="b" l="l" r="r" t="t"/>
              <a:pathLst>
                <a:path extrusionOk="0" h="8255" w="939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76"/>
            <p:cNvSpPr/>
            <p:nvPr/>
          </p:nvSpPr>
          <p:spPr>
            <a:xfrm>
              <a:off x="-61234375" y="2416225"/>
              <a:ext cx="104775" cy="102225"/>
            </a:xfrm>
            <a:custGeom>
              <a:rect b="b" l="l" r="r" t="t"/>
              <a:pathLst>
                <a:path extrusionOk="0" h="4089" w="4191">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0" name="Google Shape;9550;p76"/>
          <p:cNvGrpSpPr/>
          <p:nvPr/>
        </p:nvGrpSpPr>
        <p:grpSpPr>
          <a:xfrm>
            <a:off x="1737098" y="3611266"/>
            <a:ext cx="366269" cy="366269"/>
            <a:chOff x="-61354875" y="2671225"/>
            <a:chExt cx="316650" cy="316650"/>
          </a:xfrm>
        </p:grpSpPr>
        <p:sp>
          <p:nvSpPr>
            <p:cNvPr id="9551" name="Google Shape;9551;p76"/>
            <p:cNvSpPr/>
            <p:nvPr/>
          </p:nvSpPr>
          <p:spPr>
            <a:xfrm>
              <a:off x="-61354875" y="2671225"/>
              <a:ext cx="316650" cy="316650"/>
            </a:xfrm>
            <a:custGeom>
              <a:rect b="b" l="l" r="r" t="t"/>
              <a:pathLst>
                <a:path extrusionOk="0" h="12666" w="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76"/>
            <p:cNvSpPr/>
            <p:nvPr/>
          </p:nvSpPr>
          <p:spPr>
            <a:xfrm>
              <a:off x="-61172925" y="2813775"/>
              <a:ext cx="62225" cy="145725"/>
            </a:xfrm>
            <a:custGeom>
              <a:rect b="b" l="l" r="r" t="t"/>
              <a:pathLst>
                <a:path extrusionOk="0" h="5829" w="248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76"/>
            <p:cNvSpPr/>
            <p:nvPr/>
          </p:nvSpPr>
          <p:spPr>
            <a:xfrm>
              <a:off x="-61313925" y="2796450"/>
              <a:ext cx="40975" cy="20500"/>
            </a:xfrm>
            <a:custGeom>
              <a:rect b="b" l="l" r="r" t="t"/>
              <a:pathLst>
                <a:path extrusionOk="0" h="820" w="1639">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76"/>
            <p:cNvSpPr/>
            <p:nvPr/>
          </p:nvSpPr>
          <p:spPr>
            <a:xfrm>
              <a:off x="-61313925" y="2837400"/>
              <a:ext cx="40975" cy="20500"/>
            </a:xfrm>
            <a:custGeom>
              <a:rect b="b" l="l" r="r" t="t"/>
              <a:pathLst>
                <a:path extrusionOk="0" h="820" w="1639">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76"/>
            <p:cNvSpPr/>
            <p:nvPr/>
          </p:nvSpPr>
          <p:spPr>
            <a:xfrm>
              <a:off x="-61313925" y="2877575"/>
              <a:ext cx="40975" cy="22075"/>
            </a:xfrm>
            <a:custGeom>
              <a:rect b="b" l="l" r="r" t="t"/>
              <a:pathLst>
                <a:path extrusionOk="0" h="883" w="1639">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6" name="Google Shape;9556;p76"/>
          <p:cNvGrpSpPr/>
          <p:nvPr/>
        </p:nvGrpSpPr>
        <p:grpSpPr>
          <a:xfrm>
            <a:off x="3952502" y="2731001"/>
            <a:ext cx="368987" cy="369566"/>
            <a:chOff x="-59502375" y="1904375"/>
            <a:chExt cx="319000" cy="319500"/>
          </a:xfrm>
        </p:grpSpPr>
        <p:sp>
          <p:nvSpPr>
            <p:cNvPr id="9557" name="Google Shape;9557;p76"/>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76"/>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76"/>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0" name="Google Shape;9560;p76"/>
          <p:cNvGrpSpPr/>
          <p:nvPr/>
        </p:nvGrpSpPr>
        <p:grpSpPr>
          <a:xfrm>
            <a:off x="1298621" y="1315207"/>
            <a:ext cx="368987" cy="363666"/>
            <a:chOff x="-64774725" y="1916550"/>
            <a:chExt cx="319000" cy="314400"/>
          </a:xfrm>
        </p:grpSpPr>
        <p:sp>
          <p:nvSpPr>
            <p:cNvPr id="9561" name="Google Shape;9561;p76"/>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76"/>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3" name="Google Shape;9563;p76"/>
          <p:cNvGrpSpPr/>
          <p:nvPr/>
        </p:nvGrpSpPr>
        <p:grpSpPr>
          <a:xfrm>
            <a:off x="1299979" y="1792386"/>
            <a:ext cx="366269" cy="369913"/>
            <a:chOff x="-64764500" y="2280550"/>
            <a:chExt cx="316650" cy="319800"/>
          </a:xfrm>
        </p:grpSpPr>
        <p:sp>
          <p:nvSpPr>
            <p:cNvPr id="9564" name="Google Shape;9564;p76"/>
            <p:cNvSpPr/>
            <p:nvPr/>
          </p:nvSpPr>
          <p:spPr>
            <a:xfrm>
              <a:off x="-64764500" y="2280550"/>
              <a:ext cx="316650" cy="319800"/>
            </a:xfrm>
            <a:custGeom>
              <a:rect b="b" l="l" r="r" t="t"/>
              <a:pathLst>
                <a:path extrusionOk="0" h="12792" w="12666">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76"/>
            <p:cNvSpPr/>
            <p:nvPr/>
          </p:nvSpPr>
          <p:spPr>
            <a:xfrm>
              <a:off x="-64679425" y="2364825"/>
              <a:ext cx="146500" cy="102450"/>
            </a:xfrm>
            <a:custGeom>
              <a:rect b="b" l="l" r="r" t="t"/>
              <a:pathLst>
                <a:path extrusionOk="0" h="4098" w="586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66" name="Google Shape;9566;p76"/>
          <p:cNvSpPr/>
          <p:nvPr/>
        </p:nvSpPr>
        <p:spPr>
          <a:xfrm>
            <a:off x="1316753" y="2259654"/>
            <a:ext cx="319799" cy="366269"/>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67" name="Google Shape;9567;p76"/>
          <p:cNvGrpSpPr/>
          <p:nvPr/>
        </p:nvGrpSpPr>
        <p:grpSpPr>
          <a:xfrm>
            <a:off x="3512023" y="1352163"/>
            <a:ext cx="365344" cy="289753"/>
            <a:chOff x="-62882850" y="1999375"/>
            <a:chExt cx="315850" cy="250500"/>
          </a:xfrm>
        </p:grpSpPr>
        <p:sp>
          <p:nvSpPr>
            <p:cNvPr id="9568" name="Google Shape;9568;p76"/>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76"/>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0" name="Google Shape;9570;p76"/>
          <p:cNvGrpSpPr/>
          <p:nvPr/>
        </p:nvGrpSpPr>
        <p:grpSpPr>
          <a:xfrm>
            <a:off x="3503362" y="1793745"/>
            <a:ext cx="382665" cy="367194"/>
            <a:chOff x="-62890750" y="2296300"/>
            <a:chExt cx="330825" cy="317450"/>
          </a:xfrm>
        </p:grpSpPr>
        <p:sp>
          <p:nvSpPr>
            <p:cNvPr id="9571" name="Google Shape;9571;p76"/>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76"/>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76"/>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4" name="Google Shape;9574;p76"/>
          <p:cNvGrpSpPr/>
          <p:nvPr/>
        </p:nvGrpSpPr>
        <p:grpSpPr>
          <a:xfrm>
            <a:off x="3512023" y="2259206"/>
            <a:ext cx="365344" cy="367165"/>
            <a:chOff x="-62882850" y="2664925"/>
            <a:chExt cx="315850" cy="317425"/>
          </a:xfrm>
        </p:grpSpPr>
        <p:sp>
          <p:nvSpPr>
            <p:cNvPr id="9575" name="Google Shape;9575;p76"/>
            <p:cNvSpPr/>
            <p:nvPr/>
          </p:nvSpPr>
          <p:spPr>
            <a:xfrm>
              <a:off x="-62882850" y="266492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76"/>
            <p:cNvSpPr/>
            <p:nvPr/>
          </p:nvSpPr>
          <p:spPr>
            <a:xfrm>
              <a:off x="-62756050" y="270272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77" name="Google Shape;9577;p76"/>
          <p:cNvSpPr/>
          <p:nvPr/>
        </p:nvSpPr>
        <p:spPr>
          <a:xfrm>
            <a:off x="2175712" y="2733502"/>
            <a:ext cx="369016" cy="364563"/>
          </a:xfrm>
          <a:custGeom>
            <a:rect b="b" l="l" r="r" t="t"/>
            <a:pathLst>
              <a:path extrusionOk="0" h="12607" w="12761">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78" name="Google Shape;9578;p76"/>
          <p:cNvGrpSpPr/>
          <p:nvPr/>
        </p:nvGrpSpPr>
        <p:grpSpPr>
          <a:xfrm>
            <a:off x="2183172" y="3171846"/>
            <a:ext cx="366269" cy="359907"/>
            <a:chOff x="-60988625" y="2310475"/>
            <a:chExt cx="316650" cy="311150"/>
          </a:xfrm>
        </p:grpSpPr>
        <p:sp>
          <p:nvSpPr>
            <p:cNvPr id="9579" name="Google Shape;9579;p76"/>
            <p:cNvSpPr/>
            <p:nvPr/>
          </p:nvSpPr>
          <p:spPr>
            <a:xfrm>
              <a:off x="-60988625" y="2310475"/>
              <a:ext cx="311125" cy="311150"/>
            </a:xfrm>
            <a:custGeom>
              <a:rect b="b" l="l" r="r" t="t"/>
              <a:pathLst>
                <a:path extrusionOk="0" h="12446" w="12445">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76"/>
            <p:cNvSpPr/>
            <p:nvPr/>
          </p:nvSpPr>
          <p:spPr>
            <a:xfrm>
              <a:off x="-60947675" y="2353025"/>
              <a:ext cx="145725" cy="20500"/>
            </a:xfrm>
            <a:custGeom>
              <a:rect b="b" l="l" r="r" t="t"/>
              <a:pathLst>
                <a:path extrusionOk="0" h="820" w="5829">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76"/>
            <p:cNvSpPr/>
            <p:nvPr/>
          </p:nvSpPr>
          <p:spPr>
            <a:xfrm>
              <a:off x="-60947675" y="2415250"/>
              <a:ext cx="145725" cy="20500"/>
            </a:xfrm>
            <a:custGeom>
              <a:rect b="b" l="l" r="r" t="t"/>
              <a:pathLst>
                <a:path extrusionOk="0" h="820" w="5829">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76"/>
            <p:cNvSpPr/>
            <p:nvPr/>
          </p:nvSpPr>
          <p:spPr>
            <a:xfrm>
              <a:off x="-60947675" y="2475875"/>
              <a:ext cx="145725" cy="22100"/>
            </a:xfrm>
            <a:custGeom>
              <a:rect b="b" l="l" r="r" t="t"/>
              <a:pathLst>
                <a:path extrusionOk="0" h="884" w="5829">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76"/>
            <p:cNvSpPr/>
            <p:nvPr/>
          </p:nvSpPr>
          <p:spPr>
            <a:xfrm>
              <a:off x="-60947675" y="2538100"/>
              <a:ext cx="145725" cy="22075"/>
            </a:xfrm>
            <a:custGeom>
              <a:rect b="b" l="l" r="r" t="t"/>
              <a:pathLst>
                <a:path extrusionOk="0" h="883" w="5829">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76"/>
            <p:cNvSpPr/>
            <p:nvPr/>
          </p:nvSpPr>
          <p:spPr>
            <a:xfrm>
              <a:off x="-60740525" y="2312050"/>
              <a:ext cx="68550" cy="233950"/>
            </a:xfrm>
            <a:custGeom>
              <a:rect b="b" l="l" r="r" t="t"/>
              <a:pathLst>
                <a:path extrusionOk="0" h="9358" w="2742">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5" name="Google Shape;9585;p76"/>
          <p:cNvGrpSpPr/>
          <p:nvPr/>
        </p:nvGrpSpPr>
        <p:grpSpPr>
          <a:xfrm>
            <a:off x="2183634" y="3610009"/>
            <a:ext cx="365344" cy="368785"/>
            <a:chOff x="-60987050" y="2671400"/>
            <a:chExt cx="315850" cy="318825"/>
          </a:xfrm>
        </p:grpSpPr>
        <p:sp>
          <p:nvSpPr>
            <p:cNvPr id="9586" name="Google Shape;9586;p76"/>
            <p:cNvSpPr/>
            <p:nvPr/>
          </p:nvSpPr>
          <p:spPr>
            <a:xfrm>
              <a:off x="-60987050" y="2671400"/>
              <a:ext cx="315850" cy="318825"/>
            </a:xfrm>
            <a:custGeom>
              <a:rect b="b" l="l" r="r" t="t"/>
              <a:pathLst>
                <a:path extrusionOk="0" h="12753" w="12634">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76"/>
            <p:cNvSpPr/>
            <p:nvPr/>
          </p:nvSpPr>
          <p:spPr>
            <a:xfrm>
              <a:off x="-60839775" y="2731075"/>
              <a:ext cx="19725" cy="19725"/>
            </a:xfrm>
            <a:custGeom>
              <a:rect b="b" l="l" r="r" t="t"/>
              <a:pathLst>
                <a:path extrusionOk="0" h="789" w="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8" name="Google Shape;9588;p76"/>
          <p:cNvGrpSpPr/>
          <p:nvPr/>
        </p:nvGrpSpPr>
        <p:grpSpPr>
          <a:xfrm>
            <a:off x="3952500" y="3172771"/>
            <a:ext cx="368987" cy="358056"/>
            <a:chOff x="-59481900" y="2290800"/>
            <a:chExt cx="319000" cy="309550"/>
          </a:xfrm>
        </p:grpSpPr>
        <p:sp>
          <p:nvSpPr>
            <p:cNvPr id="9589" name="Google Shape;9589;p76"/>
            <p:cNvSpPr/>
            <p:nvPr/>
          </p:nvSpPr>
          <p:spPr>
            <a:xfrm>
              <a:off x="-59481900" y="2290800"/>
              <a:ext cx="319000" cy="309550"/>
            </a:xfrm>
            <a:custGeom>
              <a:rect b="b" l="l" r="r" t="t"/>
              <a:pathLst>
                <a:path extrusionOk="0" h="12382" w="1276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76"/>
            <p:cNvSpPr/>
            <p:nvPr/>
          </p:nvSpPr>
          <p:spPr>
            <a:xfrm>
              <a:off x="-59287350" y="2456200"/>
              <a:ext cx="83500" cy="21275"/>
            </a:xfrm>
            <a:custGeom>
              <a:rect b="b" l="l" r="r" t="t"/>
              <a:pathLst>
                <a:path extrusionOk="0" h="851" w="334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76"/>
            <p:cNvSpPr/>
            <p:nvPr/>
          </p:nvSpPr>
          <p:spPr>
            <a:xfrm>
              <a:off x="-59287350" y="2497950"/>
              <a:ext cx="83500" cy="21275"/>
            </a:xfrm>
            <a:custGeom>
              <a:rect b="b" l="l" r="r" t="t"/>
              <a:pathLst>
                <a:path extrusionOk="0" h="851" w="334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76"/>
            <p:cNvSpPr/>
            <p:nvPr/>
          </p:nvSpPr>
          <p:spPr>
            <a:xfrm>
              <a:off x="-59287350" y="2538900"/>
              <a:ext cx="82700" cy="22075"/>
            </a:xfrm>
            <a:custGeom>
              <a:rect b="b" l="l" r="r" t="t"/>
              <a:pathLst>
                <a:path extrusionOk="0" h="883" w="3308">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76"/>
            <p:cNvSpPr/>
            <p:nvPr/>
          </p:nvSpPr>
          <p:spPr>
            <a:xfrm>
              <a:off x="-59439375" y="2425425"/>
              <a:ext cx="125250" cy="134750"/>
            </a:xfrm>
            <a:custGeom>
              <a:rect b="b" l="l" r="r" t="t"/>
              <a:pathLst>
                <a:path extrusionOk="0" h="5390" w="501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76"/>
            <p:cNvSpPr/>
            <p:nvPr/>
          </p:nvSpPr>
          <p:spPr>
            <a:xfrm>
              <a:off x="-59327525" y="2325450"/>
              <a:ext cx="13400" cy="13425"/>
            </a:xfrm>
            <a:custGeom>
              <a:rect b="b" l="l" r="r" t="t"/>
              <a:pathLst>
                <a:path extrusionOk="0" h="537" w="536">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5" name="Google Shape;9595;p76"/>
          <p:cNvGrpSpPr/>
          <p:nvPr/>
        </p:nvGrpSpPr>
        <p:grpSpPr>
          <a:xfrm>
            <a:off x="1741805" y="1313544"/>
            <a:ext cx="368987" cy="366992"/>
            <a:chOff x="-64401400" y="1914475"/>
            <a:chExt cx="319000" cy="317275"/>
          </a:xfrm>
        </p:grpSpPr>
        <p:sp>
          <p:nvSpPr>
            <p:cNvPr id="9596" name="Google Shape;9596;p76"/>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76"/>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76"/>
            <p:cNvSpPr/>
            <p:nvPr/>
          </p:nvSpPr>
          <p:spPr>
            <a:xfrm>
              <a:off x="-64212375" y="2210450"/>
              <a:ext cx="5525" cy="25"/>
            </a:xfrm>
            <a:custGeom>
              <a:rect b="b" l="l" r="r" t="t"/>
              <a:pathLst>
                <a:path extrusionOk="0" h="1" w="221">
                  <a:moveTo>
                    <a:pt x="1" y="1"/>
                  </a:moveTo>
                  <a:lnTo>
                    <a:pt x="221" y="1"/>
                  </a:ln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9" name="Google Shape;9599;p76"/>
          <p:cNvGrpSpPr/>
          <p:nvPr/>
        </p:nvGrpSpPr>
        <p:grpSpPr>
          <a:xfrm>
            <a:off x="1806493" y="1794583"/>
            <a:ext cx="239610" cy="365517"/>
            <a:chOff x="-64343900" y="2282125"/>
            <a:chExt cx="207150" cy="316000"/>
          </a:xfrm>
        </p:grpSpPr>
        <p:sp>
          <p:nvSpPr>
            <p:cNvPr id="9600" name="Google Shape;9600;p76"/>
            <p:cNvSpPr/>
            <p:nvPr/>
          </p:nvSpPr>
          <p:spPr>
            <a:xfrm>
              <a:off x="-64270650" y="2310475"/>
              <a:ext cx="61450" cy="147325"/>
            </a:xfrm>
            <a:custGeom>
              <a:rect b="b" l="l" r="r" t="t"/>
              <a:pathLst>
                <a:path extrusionOk="0" h="5893" w="2458">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76"/>
            <p:cNvSpPr/>
            <p:nvPr/>
          </p:nvSpPr>
          <p:spPr>
            <a:xfrm>
              <a:off x="-64343900" y="2282125"/>
              <a:ext cx="207150" cy="316000"/>
            </a:xfrm>
            <a:custGeom>
              <a:rect b="b" l="l" r="r" t="t"/>
              <a:pathLst>
                <a:path extrusionOk="0" h="12640" w="8286">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02" name="Google Shape;9602;p76"/>
          <p:cNvSpPr/>
          <p:nvPr/>
        </p:nvSpPr>
        <p:spPr>
          <a:xfrm>
            <a:off x="1736288" y="2257833"/>
            <a:ext cx="367165" cy="369913"/>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03" name="Google Shape;9603;p76"/>
          <p:cNvGrpSpPr/>
          <p:nvPr/>
        </p:nvGrpSpPr>
        <p:grpSpPr>
          <a:xfrm>
            <a:off x="3986941" y="1313804"/>
            <a:ext cx="318873" cy="366471"/>
            <a:chOff x="-62496925" y="1931475"/>
            <a:chExt cx="275675" cy="316825"/>
          </a:xfrm>
        </p:grpSpPr>
        <p:sp>
          <p:nvSpPr>
            <p:cNvPr id="9604" name="Google Shape;9604;p76"/>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76"/>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6" name="Google Shape;9606;p76"/>
          <p:cNvGrpSpPr/>
          <p:nvPr/>
        </p:nvGrpSpPr>
        <p:grpSpPr>
          <a:xfrm>
            <a:off x="3963691" y="1793629"/>
            <a:ext cx="365373" cy="367426"/>
            <a:chOff x="-62516625" y="2297875"/>
            <a:chExt cx="315875" cy="317650"/>
          </a:xfrm>
        </p:grpSpPr>
        <p:sp>
          <p:nvSpPr>
            <p:cNvPr id="9607" name="Google Shape;9607;p76"/>
            <p:cNvSpPr/>
            <p:nvPr/>
          </p:nvSpPr>
          <p:spPr>
            <a:xfrm>
              <a:off x="-62516625" y="2297875"/>
              <a:ext cx="315875" cy="317650"/>
            </a:xfrm>
            <a:custGeom>
              <a:rect b="b" l="l" r="r" t="t"/>
              <a:pathLst>
                <a:path extrusionOk="0" h="12706" w="12635">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76"/>
            <p:cNvSpPr/>
            <p:nvPr/>
          </p:nvSpPr>
          <p:spPr>
            <a:xfrm>
              <a:off x="-62335475" y="2438075"/>
              <a:ext cx="62250" cy="145750"/>
            </a:xfrm>
            <a:custGeom>
              <a:rect b="b" l="l" r="r" t="t"/>
              <a:pathLst>
                <a:path extrusionOk="0" h="5830" w="249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9" name="Google Shape;9609;p76"/>
          <p:cNvGrpSpPr/>
          <p:nvPr/>
        </p:nvGrpSpPr>
        <p:grpSpPr>
          <a:xfrm>
            <a:off x="3962332" y="2275588"/>
            <a:ext cx="368091" cy="334402"/>
            <a:chOff x="-62518200" y="2692475"/>
            <a:chExt cx="318225" cy="289100"/>
          </a:xfrm>
        </p:grpSpPr>
        <p:sp>
          <p:nvSpPr>
            <p:cNvPr id="9610" name="Google Shape;9610;p76"/>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76"/>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2" name="Google Shape;9612;p76"/>
          <p:cNvGrpSpPr/>
          <p:nvPr/>
        </p:nvGrpSpPr>
        <p:grpSpPr>
          <a:xfrm>
            <a:off x="2648986" y="2733112"/>
            <a:ext cx="309793" cy="365344"/>
            <a:chOff x="-60597975" y="1939525"/>
            <a:chExt cx="267825" cy="315850"/>
          </a:xfrm>
        </p:grpSpPr>
        <p:sp>
          <p:nvSpPr>
            <p:cNvPr id="9613" name="Google Shape;9613;p76"/>
            <p:cNvSpPr/>
            <p:nvPr/>
          </p:nvSpPr>
          <p:spPr>
            <a:xfrm>
              <a:off x="-60597975" y="1939525"/>
              <a:ext cx="267825" cy="315850"/>
            </a:xfrm>
            <a:custGeom>
              <a:rect b="b" l="l" r="r" t="t"/>
              <a:pathLst>
                <a:path extrusionOk="0" h="12634" w="10713">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76"/>
            <p:cNvSpPr/>
            <p:nvPr/>
          </p:nvSpPr>
          <p:spPr>
            <a:xfrm>
              <a:off x="-60494775" y="2097050"/>
              <a:ext cx="103175" cy="20500"/>
            </a:xfrm>
            <a:custGeom>
              <a:rect b="b" l="l" r="r" t="t"/>
              <a:pathLst>
                <a:path extrusionOk="0" h="820" w="4127">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5" name="Google Shape;9615;p76"/>
          <p:cNvGrpSpPr/>
          <p:nvPr/>
        </p:nvGrpSpPr>
        <p:grpSpPr>
          <a:xfrm>
            <a:off x="2619389" y="3167537"/>
            <a:ext cx="368987" cy="368525"/>
            <a:chOff x="-60620800" y="2304600"/>
            <a:chExt cx="319000" cy="318600"/>
          </a:xfrm>
        </p:grpSpPr>
        <p:sp>
          <p:nvSpPr>
            <p:cNvPr id="9616" name="Google Shape;9616;p76"/>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76"/>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76"/>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9" name="Google Shape;9619;p76"/>
          <p:cNvGrpSpPr/>
          <p:nvPr/>
        </p:nvGrpSpPr>
        <p:grpSpPr>
          <a:xfrm>
            <a:off x="2620748" y="3663188"/>
            <a:ext cx="366269" cy="262426"/>
            <a:chOff x="-60621600" y="2716100"/>
            <a:chExt cx="316650" cy="226875"/>
          </a:xfrm>
        </p:grpSpPr>
        <p:sp>
          <p:nvSpPr>
            <p:cNvPr id="9620" name="Google Shape;9620;p76"/>
            <p:cNvSpPr/>
            <p:nvPr/>
          </p:nvSpPr>
          <p:spPr>
            <a:xfrm>
              <a:off x="-60621600" y="2716100"/>
              <a:ext cx="316650" cy="226875"/>
            </a:xfrm>
            <a:custGeom>
              <a:rect b="b" l="l" r="r" t="t"/>
              <a:pathLst>
                <a:path extrusionOk="0" h="9075" w="12666">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76"/>
            <p:cNvSpPr/>
            <p:nvPr/>
          </p:nvSpPr>
          <p:spPr>
            <a:xfrm>
              <a:off x="-60546775" y="2798025"/>
              <a:ext cx="166225" cy="104775"/>
            </a:xfrm>
            <a:custGeom>
              <a:rect b="b" l="l" r="r" t="t"/>
              <a:pathLst>
                <a:path extrusionOk="0" h="4191" w="6649">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2" name="Google Shape;9622;p76"/>
          <p:cNvGrpSpPr/>
          <p:nvPr/>
        </p:nvGrpSpPr>
        <p:grpSpPr>
          <a:xfrm>
            <a:off x="3957965" y="3611281"/>
            <a:ext cx="358056" cy="366240"/>
            <a:chOff x="-59475600" y="2658625"/>
            <a:chExt cx="309550" cy="316625"/>
          </a:xfrm>
        </p:grpSpPr>
        <p:sp>
          <p:nvSpPr>
            <p:cNvPr id="9623" name="Google Shape;9623;p76"/>
            <p:cNvSpPr/>
            <p:nvPr/>
          </p:nvSpPr>
          <p:spPr>
            <a:xfrm>
              <a:off x="-59427550" y="2913025"/>
              <a:ext cx="19700" cy="19700"/>
            </a:xfrm>
            <a:custGeom>
              <a:rect b="b" l="l" r="r" t="t"/>
              <a:pathLst>
                <a:path extrusionOk="0" h="788" w="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76"/>
            <p:cNvSpPr/>
            <p:nvPr/>
          </p:nvSpPr>
          <p:spPr>
            <a:xfrm>
              <a:off x="-59428350" y="2699575"/>
              <a:ext cx="20500" cy="152825"/>
            </a:xfrm>
            <a:custGeom>
              <a:rect b="b" l="l" r="r" t="t"/>
              <a:pathLst>
                <a:path extrusionOk="0" h="6113" w="82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76"/>
            <p:cNvSpPr/>
            <p:nvPr/>
          </p:nvSpPr>
          <p:spPr>
            <a:xfrm>
              <a:off x="-59330675" y="2913025"/>
              <a:ext cx="19700" cy="19700"/>
            </a:xfrm>
            <a:custGeom>
              <a:rect b="b" l="l" r="r" t="t"/>
              <a:pathLst>
                <a:path extrusionOk="0" h="788" w="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76"/>
            <p:cNvSpPr/>
            <p:nvPr/>
          </p:nvSpPr>
          <p:spPr>
            <a:xfrm>
              <a:off x="-59330675" y="2699575"/>
              <a:ext cx="20500" cy="152825"/>
            </a:xfrm>
            <a:custGeom>
              <a:rect b="b" l="l" r="r" t="t"/>
              <a:pathLst>
                <a:path extrusionOk="0" h="6113" w="82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76"/>
            <p:cNvSpPr/>
            <p:nvPr/>
          </p:nvSpPr>
          <p:spPr>
            <a:xfrm>
              <a:off x="-59475600" y="2658625"/>
              <a:ext cx="309550" cy="316625"/>
            </a:xfrm>
            <a:custGeom>
              <a:rect b="b" l="l" r="r" t="t"/>
              <a:pathLst>
                <a:path extrusionOk="0" h="12665" w="12382">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76"/>
            <p:cNvSpPr/>
            <p:nvPr/>
          </p:nvSpPr>
          <p:spPr>
            <a:xfrm>
              <a:off x="-59234600" y="2913025"/>
              <a:ext cx="19725" cy="19700"/>
            </a:xfrm>
            <a:custGeom>
              <a:rect b="b" l="l" r="r" t="t"/>
              <a:pathLst>
                <a:path extrusionOk="0" h="788" w="789">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76"/>
            <p:cNvSpPr/>
            <p:nvPr/>
          </p:nvSpPr>
          <p:spPr>
            <a:xfrm>
              <a:off x="-59235375" y="2699575"/>
              <a:ext cx="20500" cy="152825"/>
            </a:xfrm>
            <a:custGeom>
              <a:rect b="b" l="l" r="r" t="t"/>
              <a:pathLst>
                <a:path extrusionOk="0" h="6113" w="82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30" name="Google Shape;9630;p76"/>
          <p:cNvSpPr/>
          <p:nvPr/>
        </p:nvSpPr>
        <p:spPr>
          <a:xfrm>
            <a:off x="2175657" y="1314368"/>
            <a:ext cx="365373" cy="365344"/>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76"/>
          <p:cNvSpPr/>
          <p:nvPr/>
        </p:nvSpPr>
        <p:spPr>
          <a:xfrm>
            <a:off x="2203001" y="1792834"/>
            <a:ext cx="310690" cy="369016"/>
          </a:xfrm>
          <a:custGeom>
            <a:rect b="b" l="l" r="r" t="t"/>
            <a:pathLst>
              <a:path extrusionOk="0" h="12761" w="10744">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32" name="Google Shape;9632;p76"/>
          <p:cNvGrpSpPr/>
          <p:nvPr/>
        </p:nvGrpSpPr>
        <p:grpSpPr>
          <a:xfrm>
            <a:off x="2233086" y="2259206"/>
            <a:ext cx="263294" cy="367165"/>
            <a:chOff x="-63987100" y="2646800"/>
            <a:chExt cx="227625" cy="317425"/>
          </a:xfrm>
        </p:grpSpPr>
        <p:sp>
          <p:nvSpPr>
            <p:cNvPr id="9633" name="Google Shape;9633;p76"/>
            <p:cNvSpPr/>
            <p:nvPr/>
          </p:nvSpPr>
          <p:spPr>
            <a:xfrm>
              <a:off x="-63987100" y="2646800"/>
              <a:ext cx="227625" cy="317425"/>
            </a:xfrm>
            <a:custGeom>
              <a:rect b="b" l="l" r="r" t="t"/>
              <a:pathLst>
                <a:path extrusionOk="0" h="12697" w="9105">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76"/>
            <p:cNvSpPr/>
            <p:nvPr/>
          </p:nvSpPr>
          <p:spPr>
            <a:xfrm>
              <a:off x="-63883150" y="2826375"/>
              <a:ext cx="20500" cy="41775"/>
            </a:xfrm>
            <a:custGeom>
              <a:rect b="b" l="l" r="r" t="t"/>
              <a:pathLst>
                <a:path extrusionOk="0" h="1671" w="82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5" name="Google Shape;9635;p76"/>
          <p:cNvGrpSpPr/>
          <p:nvPr/>
        </p:nvGrpSpPr>
        <p:grpSpPr>
          <a:xfrm>
            <a:off x="852428" y="2730827"/>
            <a:ext cx="358056" cy="369913"/>
            <a:chOff x="-62148000" y="1930075"/>
            <a:chExt cx="309550" cy="319800"/>
          </a:xfrm>
        </p:grpSpPr>
        <p:sp>
          <p:nvSpPr>
            <p:cNvPr id="9636" name="Google Shape;9636;p76"/>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76"/>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8" name="Google Shape;9638;p76"/>
          <p:cNvGrpSpPr/>
          <p:nvPr/>
        </p:nvGrpSpPr>
        <p:grpSpPr>
          <a:xfrm>
            <a:off x="849695" y="3169113"/>
            <a:ext cx="363522" cy="365373"/>
            <a:chOff x="-62150375" y="2297875"/>
            <a:chExt cx="314275" cy="315875"/>
          </a:xfrm>
        </p:grpSpPr>
        <p:sp>
          <p:nvSpPr>
            <p:cNvPr id="9639" name="Google Shape;9639;p76"/>
            <p:cNvSpPr/>
            <p:nvPr/>
          </p:nvSpPr>
          <p:spPr>
            <a:xfrm>
              <a:off x="-61994425" y="2297875"/>
              <a:ext cx="64600" cy="69925"/>
            </a:xfrm>
            <a:custGeom>
              <a:rect b="b" l="l" r="r" t="t"/>
              <a:pathLst>
                <a:path extrusionOk="0" h="2797" w="2584">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76"/>
            <p:cNvSpPr/>
            <p:nvPr/>
          </p:nvSpPr>
          <p:spPr>
            <a:xfrm>
              <a:off x="-62150375" y="2338050"/>
              <a:ext cx="314275" cy="275700"/>
            </a:xfrm>
            <a:custGeom>
              <a:rect b="b" l="l" r="r" t="t"/>
              <a:pathLst>
                <a:path extrusionOk="0" h="11028" w="12571">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76"/>
            <p:cNvSpPr/>
            <p:nvPr/>
          </p:nvSpPr>
          <p:spPr>
            <a:xfrm>
              <a:off x="-61972375" y="2430200"/>
              <a:ext cx="20500" cy="60675"/>
            </a:xfrm>
            <a:custGeom>
              <a:rect b="b" l="l" r="r" t="t"/>
              <a:pathLst>
                <a:path extrusionOk="0" h="2427" w="82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76"/>
            <p:cNvSpPr/>
            <p:nvPr/>
          </p:nvSpPr>
          <p:spPr>
            <a:xfrm>
              <a:off x="-61909350" y="2430200"/>
              <a:ext cx="19700" cy="60675"/>
            </a:xfrm>
            <a:custGeom>
              <a:rect b="b" l="l" r="r" t="t"/>
              <a:pathLst>
                <a:path extrusionOk="0" h="2427" w="788">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76"/>
            <p:cNvSpPr/>
            <p:nvPr/>
          </p:nvSpPr>
          <p:spPr>
            <a:xfrm>
              <a:off x="-62033800" y="2430200"/>
              <a:ext cx="21275" cy="60675"/>
            </a:xfrm>
            <a:custGeom>
              <a:rect b="b" l="l" r="r" t="t"/>
              <a:pathLst>
                <a:path extrusionOk="0" h="2427" w="851">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4" name="Google Shape;9644;p76"/>
          <p:cNvGrpSpPr/>
          <p:nvPr/>
        </p:nvGrpSpPr>
        <p:grpSpPr>
          <a:xfrm>
            <a:off x="848322" y="3610356"/>
            <a:ext cx="366269" cy="368091"/>
            <a:chOff x="-62150375" y="2664925"/>
            <a:chExt cx="316650" cy="318225"/>
          </a:xfrm>
        </p:grpSpPr>
        <p:sp>
          <p:nvSpPr>
            <p:cNvPr id="9645" name="Google Shape;9645;p76"/>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76"/>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76"/>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76"/>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9" name="Google Shape;9649;p76"/>
          <p:cNvGrpSpPr/>
          <p:nvPr/>
        </p:nvGrpSpPr>
        <p:grpSpPr>
          <a:xfrm>
            <a:off x="3065911" y="2731333"/>
            <a:ext cx="367165" cy="368901"/>
            <a:chOff x="-60254550" y="1938025"/>
            <a:chExt cx="317425" cy="318925"/>
          </a:xfrm>
        </p:grpSpPr>
        <p:sp>
          <p:nvSpPr>
            <p:cNvPr id="9650" name="Google Shape;9650;p76"/>
            <p:cNvSpPr/>
            <p:nvPr/>
          </p:nvSpPr>
          <p:spPr>
            <a:xfrm>
              <a:off x="-60254550" y="2049000"/>
              <a:ext cx="317425" cy="207950"/>
            </a:xfrm>
            <a:custGeom>
              <a:rect b="b" l="l" r="r" t="t"/>
              <a:pathLst>
                <a:path extrusionOk="0" h="8318" w="12697">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76"/>
            <p:cNvSpPr/>
            <p:nvPr/>
          </p:nvSpPr>
          <p:spPr>
            <a:xfrm>
              <a:off x="-60219125" y="1938025"/>
              <a:ext cx="51225" cy="103625"/>
            </a:xfrm>
            <a:custGeom>
              <a:rect b="b" l="l" r="r" t="t"/>
              <a:pathLst>
                <a:path extrusionOk="0" h="4145" w="2049">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76"/>
            <p:cNvSpPr/>
            <p:nvPr/>
          </p:nvSpPr>
          <p:spPr>
            <a:xfrm>
              <a:off x="-60156900" y="1938025"/>
              <a:ext cx="51225" cy="103625"/>
            </a:xfrm>
            <a:custGeom>
              <a:rect b="b" l="l" r="r" t="t"/>
              <a:pathLst>
                <a:path extrusionOk="0" h="4145" w="2049">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76"/>
            <p:cNvSpPr/>
            <p:nvPr/>
          </p:nvSpPr>
          <p:spPr>
            <a:xfrm>
              <a:off x="-60094675" y="1938025"/>
              <a:ext cx="51225" cy="103625"/>
            </a:xfrm>
            <a:custGeom>
              <a:rect b="b" l="l" r="r" t="t"/>
              <a:pathLst>
                <a:path extrusionOk="0" h="4145" w="2049">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4" name="Google Shape;9654;p76"/>
          <p:cNvGrpSpPr/>
          <p:nvPr/>
        </p:nvGrpSpPr>
        <p:grpSpPr>
          <a:xfrm>
            <a:off x="3094149" y="3609907"/>
            <a:ext cx="310690" cy="368987"/>
            <a:chOff x="-60232500" y="2671225"/>
            <a:chExt cx="268600" cy="319000"/>
          </a:xfrm>
        </p:grpSpPr>
        <p:sp>
          <p:nvSpPr>
            <p:cNvPr id="9655" name="Google Shape;9655;p76"/>
            <p:cNvSpPr/>
            <p:nvPr/>
          </p:nvSpPr>
          <p:spPr>
            <a:xfrm>
              <a:off x="-60222275" y="2843700"/>
              <a:ext cx="63025" cy="146525"/>
            </a:xfrm>
            <a:custGeom>
              <a:rect b="b" l="l" r="r" t="t"/>
              <a:pathLst>
                <a:path extrusionOk="0" h="5861" w="252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76"/>
            <p:cNvSpPr/>
            <p:nvPr/>
          </p:nvSpPr>
          <p:spPr>
            <a:xfrm>
              <a:off x="-60232500" y="2671225"/>
              <a:ext cx="268600" cy="318225"/>
            </a:xfrm>
            <a:custGeom>
              <a:rect b="b" l="l" r="r" t="t"/>
              <a:pathLst>
                <a:path extrusionOk="0" h="12729" w="10744">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7" name="Google Shape;9657;p76"/>
          <p:cNvGrpSpPr/>
          <p:nvPr/>
        </p:nvGrpSpPr>
        <p:grpSpPr>
          <a:xfrm>
            <a:off x="2179643" y="4058541"/>
            <a:ext cx="365373" cy="368987"/>
            <a:chOff x="-59100700" y="1911950"/>
            <a:chExt cx="315875" cy="319000"/>
          </a:xfrm>
        </p:grpSpPr>
        <p:sp>
          <p:nvSpPr>
            <p:cNvPr id="9658" name="Google Shape;9658;p76"/>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76"/>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76"/>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76"/>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76"/>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76"/>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76"/>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76"/>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76"/>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76"/>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8" name="Google Shape;9668;p76"/>
          <p:cNvGrpSpPr/>
          <p:nvPr/>
        </p:nvGrpSpPr>
        <p:grpSpPr>
          <a:xfrm>
            <a:off x="2621810" y="1314021"/>
            <a:ext cx="379918" cy="366038"/>
            <a:chOff x="-63665750" y="1914325"/>
            <a:chExt cx="328450" cy="316450"/>
          </a:xfrm>
        </p:grpSpPr>
        <p:sp>
          <p:nvSpPr>
            <p:cNvPr id="9669" name="Google Shape;9669;p76"/>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76"/>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1" name="Google Shape;9671;p76"/>
          <p:cNvGrpSpPr/>
          <p:nvPr/>
        </p:nvGrpSpPr>
        <p:grpSpPr>
          <a:xfrm>
            <a:off x="2626814" y="1793065"/>
            <a:ext cx="369913" cy="368554"/>
            <a:chOff x="-63666550" y="2278975"/>
            <a:chExt cx="319800" cy="318625"/>
          </a:xfrm>
        </p:grpSpPr>
        <p:sp>
          <p:nvSpPr>
            <p:cNvPr id="9672" name="Google Shape;9672;p76"/>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76"/>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4" name="Google Shape;9674;p76"/>
          <p:cNvGrpSpPr/>
          <p:nvPr/>
        </p:nvGrpSpPr>
        <p:grpSpPr>
          <a:xfrm>
            <a:off x="2624081" y="2259090"/>
            <a:ext cx="375378" cy="367397"/>
            <a:chOff x="-63669700" y="2646600"/>
            <a:chExt cx="324525" cy="317625"/>
          </a:xfrm>
        </p:grpSpPr>
        <p:sp>
          <p:nvSpPr>
            <p:cNvPr id="9675" name="Google Shape;9675;p76"/>
            <p:cNvSpPr/>
            <p:nvPr/>
          </p:nvSpPr>
          <p:spPr>
            <a:xfrm>
              <a:off x="-63669700" y="2646600"/>
              <a:ext cx="324525" cy="317550"/>
            </a:xfrm>
            <a:custGeom>
              <a:rect b="b" l="l" r="r" t="t"/>
              <a:pathLst>
                <a:path extrusionOk="0" h="12702" w="12981">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76"/>
            <p:cNvSpPr/>
            <p:nvPr/>
          </p:nvSpPr>
          <p:spPr>
            <a:xfrm>
              <a:off x="-63532650" y="2901200"/>
              <a:ext cx="185900" cy="63025"/>
            </a:xfrm>
            <a:custGeom>
              <a:rect b="b" l="l" r="r" t="t"/>
              <a:pathLst>
                <a:path extrusionOk="0" h="2521" w="7436">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7" name="Google Shape;9677;p76"/>
          <p:cNvGrpSpPr/>
          <p:nvPr/>
        </p:nvGrpSpPr>
        <p:grpSpPr>
          <a:xfrm>
            <a:off x="1286361" y="2732418"/>
            <a:ext cx="366269" cy="366732"/>
            <a:chOff x="-61784125" y="1931250"/>
            <a:chExt cx="316650" cy="317050"/>
          </a:xfrm>
        </p:grpSpPr>
        <p:sp>
          <p:nvSpPr>
            <p:cNvPr id="9678" name="Google Shape;9678;p76"/>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76"/>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76"/>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76"/>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2" name="Google Shape;9682;p76"/>
          <p:cNvGrpSpPr/>
          <p:nvPr/>
        </p:nvGrpSpPr>
        <p:grpSpPr>
          <a:xfrm>
            <a:off x="1286360" y="3168665"/>
            <a:ext cx="366269" cy="366269"/>
            <a:chOff x="-61783350" y="2297100"/>
            <a:chExt cx="316650" cy="316650"/>
          </a:xfrm>
        </p:grpSpPr>
        <p:sp>
          <p:nvSpPr>
            <p:cNvPr id="9683" name="Google Shape;9683;p76"/>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76"/>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5" name="Google Shape;9685;p76"/>
          <p:cNvGrpSpPr/>
          <p:nvPr/>
        </p:nvGrpSpPr>
        <p:grpSpPr>
          <a:xfrm>
            <a:off x="1286360" y="3609748"/>
            <a:ext cx="366269" cy="369305"/>
            <a:chOff x="-61782550" y="2664925"/>
            <a:chExt cx="316650" cy="319275"/>
          </a:xfrm>
        </p:grpSpPr>
        <p:sp>
          <p:nvSpPr>
            <p:cNvPr id="9686" name="Google Shape;9686;p76"/>
            <p:cNvSpPr/>
            <p:nvPr/>
          </p:nvSpPr>
          <p:spPr>
            <a:xfrm>
              <a:off x="-61782550" y="2664925"/>
              <a:ext cx="316650" cy="319275"/>
            </a:xfrm>
            <a:custGeom>
              <a:rect b="b" l="l" r="r" t="t"/>
              <a:pathLst>
                <a:path extrusionOk="0" h="12771" w="12666">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76"/>
            <p:cNvSpPr/>
            <p:nvPr/>
          </p:nvSpPr>
          <p:spPr>
            <a:xfrm>
              <a:off x="-61701425" y="2705875"/>
              <a:ext cx="151250" cy="21275"/>
            </a:xfrm>
            <a:custGeom>
              <a:rect b="b" l="l" r="r" t="t"/>
              <a:pathLst>
                <a:path extrusionOk="0" h="851" w="605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76"/>
            <p:cNvSpPr/>
            <p:nvPr/>
          </p:nvSpPr>
          <p:spPr>
            <a:xfrm>
              <a:off x="-61742375" y="2747625"/>
              <a:ext cx="233925" cy="22075"/>
            </a:xfrm>
            <a:custGeom>
              <a:rect b="b" l="l" r="r" t="t"/>
              <a:pathLst>
                <a:path extrusionOk="0" h="883" w="9357">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9" name="Google Shape;9689;p76"/>
          <p:cNvGrpSpPr/>
          <p:nvPr/>
        </p:nvGrpSpPr>
        <p:grpSpPr>
          <a:xfrm>
            <a:off x="3508137" y="2741136"/>
            <a:ext cx="367165" cy="349294"/>
            <a:chOff x="-59889100" y="1945025"/>
            <a:chExt cx="317425" cy="301975"/>
          </a:xfrm>
        </p:grpSpPr>
        <p:sp>
          <p:nvSpPr>
            <p:cNvPr id="9690" name="Google Shape;9690;p76"/>
            <p:cNvSpPr/>
            <p:nvPr/>
          </p:nvSpPr>
          <p:spPr>
            <a:xfrm>
              <a:off x="-59845000" y="2074200"/>
              <a:ext cx="63025" cy="61450"/>
            </a:xfrm>
            <a:custGeom>
              <a:rect b="b" l="l" r="r" t="t"/>
              <a:pathLst>
                <a:path extrusionOk="0" h="2458" w="2521">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76"/>
            <p:cNvSpPr/>
            <p:nvPr/>
          </p:nvSpPr>
          <p:spPr>
            <a:xfrm>
              <a:off x="-59761500" y="1990700"/>
              <a:ext cx="61450" cy="144950"/>
            </a:xfrm>
            <a:custGeom>
              <a:rect b="b" l="l" r="r" t="t"/>
              <a:pathLst>
                <a:path extrusionOk="0" h="5798" w="245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76"/>
            <p:cNvSpPr/>
            <p:nvPr/>
          </p:nvSpPr>
          <p:spPr>
            <a:xfrm>
              <a:off x="-59678800" y="2053725"/>
              <a:ext cx="61450" cy="81925"/>
            </a:xfrm>
            <a:custGeom>
              <a:rect b="b" l="l" r="r" t="t"/>
              <a:pathLst>
                <a:path extrusionOk="0" h="3277" w="2458">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76"/>
            <p:cNvSpPr/>
            <p:nvPr/>
          </p:nvSpPr>
          <p:spPr>
            <a:xfrm>
              <a:off x="-59889100" y="1945025"/>
              <a:ext cx="317425" cy="301975"/>
            </a:xfrm>
            <a:custGeom>
              <a:rect b="b" l="l" r="r" t="t"/>
              <a:pathLst>
                <a:path extrusionOk="0" h="12079" w="12697">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4" name="Google Shape;9694;p76"/>
          <p:cNvGrpSpPr/>
          <p:nvPr/>
        </p:nvGrpSpPr>
        <p:grpSpPr>
          <a:xfrm>
            <a:off x="3040249" y="3168589"/>
            <a:ext cx="366648" cy="366420"/>
            <a:chOff x="6479471" y="2079003"/>
            <a:chExt cx="348923" cy="348706"/>
          </a:xfrm>
        </p:grpSpPr>
        <p:sp>
          <p:nvSpPr>
            <p:cNvPr id="9695" name="Google Shape;9695;p76"/>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96" name="Google Shape;9696;p76"/>
            <p:cNvGrpSpPr/>
            <p:nvPr/>
          </p:nvGrpSpPr>
          <p:grpSpPr>
            <a:xfrm>
              <a:off x="6520582" y="2079003"/>
              <a:ext cx="307811" cy="348706"/>
              <a:chOff x="-60218325" y="2304850"/>
              <a:chExt cx="279625" cy="316775"/>
            </a:xfrm>
          </p:grpSpPr>
          <p:sp>
            <p:nvSpPr>
              <p:cNvPr id="9697" name="Google Shape;9697;p76"/>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76"/>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76"/>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76"/>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76"/>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76"/>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76"/>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704" name="Google Shape;9704;p76"/>
          <p:cNvSpPr/>
          <p:nvPr/>
        </p:nvSpPr>
        <p:spPr>
          <a:xfrm>
            <a:off x="3501697" y="3208296"/>
            <a:ext cx="368091" cy="287006"/>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05" name="Google Shape;9705;p76"/>
          <p:cNvGrpSpPr/>
          <p:nvPr/>
        </p:nvGrpSpPr>
        <p:grpSpPr>
          <a:xfrm>
            <a:off x="3507226" y="3611671"/>
            <a:ext cx="368987" cy="365459"/>
            <a:chOff x="-59889100" y="2671925"/>
            <a:chExt cx="319000" cy="315950"/>
          </a:xfrm>
        </p:grpSpPr>
        <p:sp>
          <p:nvSpPr>
            <p:cNvPr id="9706" name="Google Shape;9706;p76"/>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76"/>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76"/>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76"/>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0" name="Google Shape;9710;p76"/>
          <p:cNvGrpSpPr/>
          <p:nvPr/>
        </p:nvGrpSpPr>
        <p:grpSpPr>
          <a:xfrm>
            <a:off x="2620204" y="4054176"/>
            <a:ext cx="367165" cy="366269"/>
            <a:chOff x="-59092025" y="2296300"/>
            <a:chExt cx="317425" cy="316650"/>
          </a:xfrm>
        </p:grpSpPr>
        <p:sp>
          <p:nvSpPr>
            <p:cNvPr id="9711" name="Google Shape;9711;p76"/>
            <p:cNvSpPr/>
            <p:nvPr/>
          </p:nvSpPr>
          <p:spPr>
            <a:xfrm>
              <a:off x="-58994350" y="2382950"/>
              <a:ext cx="122875" cy="133925"/>
            </a:xfrm>
            <a:custGeom>
              <a:rect b="b" l="l" r="r" t="t"/>
              <a:pathLst>
                <a:path extrusionOk="0" h="5357" w="4915">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76"/>
            <p:cNvSpPr/>
            <p:nvPr/>
          </p:nvSpPr>
          <p:spPr>
            <a:xfrm>
              <a:off x="-59092025" y="2296300"/>
              <a:ext cx="317425" cy="316650"/>
            </a:xfrm>
            <a:custGeom>
              <a:rect b="b" l="l" r="r" t="t"/>
              <a:pathLst>
                <a:path extrusionOk="0" h="12666" w="12697">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3" name="Google Shape;9713;p76"/>
          <p:cNvGrpSpPr/>
          <p:nvPr/>
        </p:nvGrpSpPr>
        <p:grpSpPr>
          <a:xfrm>
            <a:off x="4865611" y="1305095"/>
            <a:ext cx="353174" cy="347599"/>
            <a:chOff x="683125" y="1955275"/>
            <a:chExt cx="299325" cy="294600"/>
          </a:xfrm>
        </p:grpSpPr>
        <p:sp>
          <p:nvSpPr>
            <p:cNvPr id="9714" name="Google Shape;9714;p76"/>
            <p:cNvSpPr/>
            <p:nvPr/>
          </p:nvSpPr>
          <p:spPr>
            <a:xfrm>
              <a:off x="876875" y="1989925"/>
              <a:ext cx="52800" cy="63825"/>
            </a:xfrm>
            <a:custGeom>
              <a:rect b="b" l="l" r="r" t="t"/>
              <a:pathLst>
                <a:path extrusionOk="0" h="2553" w="2112">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76"/>
            <p:cNvSpPr/>
            <p:nvPr/>
          </p:nvSpPr>
          <p:spPr>
            <a:xfrm>
              <a:off x="683125" y="2058450"/>
              <a:ext cx="159900" cy="191425"/>
            </a:xfrm>
            <a:custGeom>
              <a:rect b="b" l="l" r="r" t="t"/>
              <a:pathLst>
                <a:path extrusionOk="0" h="7657" w="6396">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76"/>
            <p:cNvSpPr/>
            <p:nvPr/>
          </p:nvSpPr>
          <p:spPr>
            <a:xfrm>
              <a:off x="824900" y="1955275"/>
              <a:ext cx="157550" cy="155975"/>
            </a:xfrm>
            <a:custGeom>
              <a:rect b="b" l="l" r="r" t="t"/>
              <a:pathLst>
                <a:path extrusionOk="0" h="6239" w="6302">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76"/>
            <p:cNvSpPr/>
            <p:nvPr/>
          </p:nvSpPr>
          <p:spPr>
            <a:xfrm>
              <a:off x="895000" y="205845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8" name="Google Shape;9718;p76"/>
          <p:cNvGrpSpPr/>
          <p:nvPr/>
        </p:nvGrpSpPr>
        <p:grpSpPr>
          <a:xfrm>
            <a:off x="4866541" y="1755653"/>
            <a:ext cx="351315" cy="349486"/>
            <a:chOff x="685475" y="2318350"/>
            <a:chExt cx="297750" cy="296200"/>
          </a:xfrm>
        </p:grpSpPr>
        <p:sp>
          <p:nvSpPr>
            <p:cNvPr id="9719" name="Google Shape;9719;p76"/>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76"/>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76"/>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2" name="Google Shape;9722;p76"/>
          <p:cNvGrpSpPr/>
          <p:nvPr/>
        </p:nvGrpSpPr>
        <p:grpSpPr>
          <a:xfrm>
            <a:off x="7094699" y="1304859"/>
            <a:ext cx="309517" cy="348071"/>
            <a:chOff x="2523000" y="1954875"/>
            <a:chExt cx="262325" cy="295000"/>
          </a:xfrm>
        </p:grpSpPr>
        <p:sp>
          <p:nvSpPr>
            <p:cNvPr id="9723" name="Google Shape;9723;p76"/>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76"/>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5" name="Google Shape;9725;p76"/>
          <p:cNvGrpSpPr/>
          <p:nvPr/>
        </p:nvGrpSpPr>
        <p:grpSpPr>
          <a:xfrm>
            <a:off x="7073800" y="1756125"/>
            <a:ext cx="351315" cy="348542"/>
            <a:chOff x="2508825" y="2318350"/>
            <a:chExt cx="297750" cy="295400"/>
          </a:xfrm>
        </p:grpSpPr>
        <p:sp>
          <p:nvSpPr>
            <p:cNvPr id="9726" name="Google Shape;9726;p76"/>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76"/>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28" name="Google Shape;9728;p76"/>
          <p:cNvSpPr/>
          <p:nvPr/>
        </p:nvSpPr>
        <p:spPr>
          <a:xfrm>
            <a:off x="7074663" y="2197454"/>
            <a:ext cx="349457" cy="349427"/>
          </a:xfrm>
          <a:custGeom>
            <a:rect b="b" l="l" r="r" t="t"/>
            <a:pathLst>
              <a:path extrusionOk="0" h="11846" w="11847">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29" name="Google Shape;9729;p76"/>
          <p:cNvGrpSpPr/>
          <p:nvPr/>
        </p:nvGrpSpPr>
        <p:grpSpPr>
          <a:xfrm>
            <a:off x="5747373" y="2670178"/>
            <a:ext cx="347599" cy="348513"/>
            <a:chOff x="4321150" y="1946600"/>
            <a:chExt cx="294600" cy="295375"/>
          </a:xfrm>
        </p:grpSpPr>
        <p:sp>
          <p:nvSpPr>
            <p:cNvPr id="9730" name="Google Shape;9730;p76"/>
            <p:cNvSpPr/>
            <p:nvPr/>
          </p:nvSpPr>
          <p:spPr>
            <a:xfrm>
              <a:off x="4321150" y="1946600"/>
              <a:ext cx="294600" cy="295375"/>
            </a:xfrm>
            <a:custGeom>
              <a:rect b="b" l="l" r="r" t="t"/>
              <a:pathLst>
                <a:path extrusionOk="0" h="11815" w="11784">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76"/>
            <p:cNvSpPr/>
            <p:nvPr/>
          </p:nvSpPr>
          <p:spPr>
            <a:xfrm>
              <a:off x="4564525" y="2031675"/>
              <a:ext cx="17350" cy="18125"/>
            </a:xfrm>
            <a:custGeom>
              <a:rect b="b" l="l" r="r" t="t"/>
              <a:pathLst>
                <a:path extrusionOk="0" h="725" w="694">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76"/>
            <p:cNvSpPr/>
            <p:nvPr/>
          </p:nvSpPr>
          <p:spPr>
            <a:xfrm>
              <a:off x="4414100" y="2084450"/>
              <a:ext cx="106350" cy="122100"/>
            </a:xfrm>
            <a:custGeom>
              <a:rect b="b" l="l" r="r" t="t"/>
              <a:pathLst>
                <a:path extrusionOk="0" h="4884" w="425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33" name="Google Shape;9733;p76"/>
          <p:cNvSpPr/>
          <p:nvPr/>
        </p:nvSpPr>
        <p:spPr>
          <a:xfrm>
            <a:off x="5744000" y="3170260"/>
            <a:ext cx="354117" cy="326242"/>
          </a:xfrm>
          <a:custGeom>
            <a:rect b="b" l="l" r="r" t="t"/>
            <a:pathLst>
              <a:path extrusionOk="0" h="11060" w="12005">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76"/>
          <p:cNvSpPr/>
          <p:nvPr/>
        </p:nvSpPr>
        <p:spPr>
          <a:xfrm>
            <a:off x="5744472" y="3608425"/>
            <a:ext cx="353174" cy="348513"/>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76"/>
          <p:cNvSpPr/>
          <p:nvPr/>
        </p:nvSpPr>
        <p:spPr>
          <a:xfrm>
            <a:off x="8020096" y="2671070"/>
            <a:ext cx="224004" cy="346655"/>
          </a:xfrm>
          <a:custGeom>
            <a:rect b="b" l="l" r="r" t="t"/>
            <a:pathLst>
              <a:path extrusionOk="0" h="11752" w="7594">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76"/>
          <p:cNvSpPr/>
          <p:nvPr/>
        </p:nvSpPr>
        <p:spPr>
          <a:xfrm>
            <a:off x="5310365" y="1304129"/>
            <a:ext cx="351286" cy="349457"/>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37" name="Google Shape;9737;p76"/>
          <p:cNvGrpSpPr/>
          <p:nvPr/>
        </p:nvGrpSpPr>
        <p:grpSpPr>
          <a:xfrm>
            <a:off x="5309921" y="1756125"/>
            <a:ext cx="352230" cy="348542"/>
            <a:chOff x="1049375" y="2318350"/>
            <a:chExt cx="298525" cy="295400"/>
          </a:xfrm>
        </p:grpSpPr>
        <p:sp>
          <p:nvSpPr>
            <p:cNvPr id="9738" name="Google Shape;9738;p76"/>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76"/>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76"/>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76"/>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2" name="Google Shape;9742;p76"/>
          <p:cNvGrpSpPr/>
          <p:nvPr/>
        </p:nvGrpSpPr>
        <p:grpSpPr>
          <a:xfrm>
            <a:off x="5310393" y="2196576"/>
            <a:ext cx="351286" cy="351286"/>
            <a:chOff x="1049375" y="2680675"/>
            <a:chExt cx="297725" cy="297725"/>
          </a:xfrm>
        </p:grpSpPr>
        <p:sp>
          <p:nvSpPr>
            <p:cNvPr id="9743" name="Google Shape;9743;p76"/>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76"/>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5" name="Google Shape;9745;p76"/>
          <p:cNvGrpSpPr/>
          <p:nvPr/>
        </p:nvGrpSpPr>
        <p:grpSpPr>
          <a:xfrm>
            <a:off x="7523845" y="1304623"/>
            <a:ext cx="348513" cy="348542"/>
            <a:chOff x="2872725" y="1954475"/>
            <a:chExt cx="295375" cy="295400"/>
          </a:xfrm>
        </p:grpSpPr>
        <p:sp>
          <p:nvSpPr>
            <p:cNvPr id="9746" name="Google Shape;9746;p76"/>
            <p:cNvSpPr/>
            <p:nvPr/>
          </p:nvSpPr>
          <p:spPr>
            <a:xfrm>
              <a:off x="2959350" y="1954475"/>
              <a:ext cx="122100" cy="139450"/>
            </a:xfrm>
            <a:custGeom>
              <a:rect b="b" l="l" r="r" t="t"/>
              <a:pathLst>
                <a:path extrusionOk="0" h="5578" w="4884">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76"/>
            <p:cNvSpPr/>
            <p:nvPr/>
          </p:nvSpPr>
          <p:spPr>
            <a:xfrm>
              <a:off x="2906575" y="2146650"/>
              <a:ext cx="191425" cy="69350"/>
            </a:xfrm>
            <a:custGeom>
              <a:rect b="b" l="l" r="r" t="t"/>
              <a:pathLst>
                <a:path extrusionOk="0" h="2774" w="7657">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76"/>
            <p:cNvSpPr/>
            <p:nvPr/>
          </p:nvSpPr>
          <p:spPr>
            <a:xfrm>
              <a:off x="2872725" y="2112000"/>
              <a:ext cx="295375" cy="137875"/>
            </a:xfrm>
            <a:custGeom>
              <a:rect b="b" l="l" r="r" t="t"/>
              <a:pathLst>
                <a:path extrusionOk="0" h="5515" w="118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9" name="Google Shape;9749;p76"/>
          <p:cNvGrpSpPr/>
          <p:nvPr/>
        </p:nvGrpSpPr>
        <p:grpSpPr>
          <a:xfrm>
            <a:off x="7545216" y="1755196"/>
            <a:ext cx="305771" cy="350401"/>
            <a:chOff x="2890050" y="2318350"/>
            <a:chExt cx="259150" cy="296975"/>
          </a:xfrm>
        </p:grpSpPr>
        <p:sp>
          <p:nvSpPr>
            <p:cNvPr id="9750" name="Google Shape;9750;p76"/>
            <p:cNvSpPr/>
            <p:nvPr/>
          </p:nvSpPr>
          <p:spPr>
            <a:xfrm>
              <a:off x="2936525" y="2353025"/>
              <a:ext cx="160700" cy="155975"/>
            </a:xfrm>
            <a:custGeom>
              <a:rect b="b" l="l" r="r" t="t"/>
              <a:pathLst>
                <a:path extrusionOk="0" h="6239" w="6428">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76"/>
            <p:cNvSpPr/>
            <p:nvPr/>
          </p:nvSpPr>
          <p:spPr>
            <a:xfrm>
              <a:off x="2890050" y="2318350"/>
              <a:ext cx="259150" cy="296975"/>
            </a:xfrm>
            <a:custGeom>
              <a:rect b="b" l="l" r="r" t="t"/>
              <a:pathLst>
                <a:path extrusionOk="0" h="11879" w="10366">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52" name="Google Shape;9752;p76"/>
          <p:cNvSpPr/>
          <p:nvPr/>
        </p:nvSpPr>
        <p:spPr>
          <a:xfrm>
            <a:off x="7585093" y="2196982"/>
            <a:ext cx="225862" cy="350371"/>
          </a:xfrm>
          <a:custGeom>
            <a:rect b="b" l="l" r="r" t="t"/>
            <a:pathLst>
              <a:path extrusionOk="0" h="11878" w="7657">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53" name="Google Shape;9753;p76"/>
          <p:cNvGrpSpPr/>
          <p:nvPr/>
        </p:nvGrpSpPr>
        <p:grpSpPr>
          <a:xfrm>
            <a:off x="6187732" y="2670650"/>
            <a:ext cx="347569" cy="347569"/>
            <a:chOff x="4685050" y="1945825"/>
            <a:chExt cx="294575" cy="294575"/>
          </a:xfrm>
        </p:grpSpPr>
        <p:sp>
          <p:nvSpPr>
            <p:cNvPr id="9754" name="Google Shape;9754;p76"/>
            <p:cNvSpPr/>
            <p:nvPr/>
          </p:nvSpPr>
          <p:spPr>
            <a:xfrm>
              <a:off x="4720475" y="2086025"/>
              <a:ext cx="104775" cy="121300"/>
            </a:xfrm>
            <a:custGeom>
              <a:rect b="b" l="l" r="r" t="t"/>
              <a:pathLst>
                <a:path extrusionOk="0" h="4852" w="4191">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76"/>
            <p:cNvSpPr/>
            <p:nvPr/>
          </p:nvSpPr>
          <p:spPr>
            <a:xfrm>
              <a:off x="4685050" y="1945825"/>
              <a:ext cx="294575" cy="294575"/>
            </a:xfrm>
            <a:custGeom>
              <a:rect b="b" l="l" r="r" t="t"/>
              <a:pathLst>
                <a:path extrusionOk="0" h="11783" w="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76"/>
            <p:cNvSpPr/>
            <p:nvPr/>
          </p:nvSpPr>
          <p:spPr>
            <a:xfrm>
              <a:off x="4840200" y="2103350"/>
              <a:ext cx="104775" cy="17350"/>
            </a:xfrm>
            <a:custGeom>
              <a:rect b="b" l="l" r="r" t="t"/>
              <a:pathLst>
                <a:path extrusionOk="0" h="694" w="4191">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76"/>
            <p:cNvSpPr/>
            <p:nvPr/>
          </p:nvSpPr>
          <p:spPr>
            <a:xfrm>
              <a:off x="4840200" y="2137200"/>
              <a:ext cx="104775" cy="18150"/>
            </a:xfrm>
            <a:custGeom>
              <a:rect b="b" l="l" r="r" t="t"/>
              <a:pathLst>
                <a:path extrusionOk="0" h="726" w="4191">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76"/>
            <p:cNvSpPr/>
            <p:nvPr/>
          </p:nvSpPr>
          <p:spPr>
            <a:xfrm>
              <a:off x="4840200" y="2171875"/>
              <a:ext cx="104775" cy="18125"/>
            </a:xfrm>
            <a:custGeom>
              <a:rect b="b" l="l" r="r" t="t"/>
              <a:pathLst>
                <a:path extrusionOk="0" h="725" w="4191">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59" name="Google Shape;9759;p76"/>
          <p:cNvSpPr/>
          <p:nvPr/>
        </p:nvSpPr>
        <p:spPr>
          <a:xfrm>
            <a:off x="6187137" y="3159582"/>
            <a:ext cx="348513" cy="347599"/>
          </a:xfrm>
          <a:custGeom>
            <a:rect b="b" l="l" r="r" t="t"/>
            <a:pathLst>
              <a:path extrusionOk="0" h="11784" w="11815">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76"/>
          <p:cNvSpPr/>
          <p:nvPr/>
        </p:nvSpPr>
        <p:spPr>
          <a:xfrm>
            <a:off x="6208050" y="3607496"/>
            <a:ext cx="306686" cy="350371"/>
          </a:xfrm>
          <a:custGeom>
            <a:rect b="b" l="l" r="r" t="t"/>
            <a:pathLst>
              <a:path extrusionOk="0" h="11878" w="10397">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61" name="Google Shape;9761;p76"/>
          <p:cNvGrpSpPr/>
          <p:nvPr/>
        </p:nvGrpSpPr>
        <p:grpSpPr>
          <a:xfrm>
            <a:off x="7958004" y="3159625"/>
            <a:ext cx="348513" cy="347599"/>
            <a:chOff x="6131900" y="2301825"/>
            <a:chExt cx="295375" cy="294600"/>
          </a:xfrm>
        </p:grpSpPr>
        <p:sp>
          <p:nvSpPr>
            <p:cNvPr id="9762" name="Google Shape;9762;p76"/>
            <p:cNvSpPr/>
            <p:nvPr/>
          </p:nvSpPr>
          <p:spPr>
            <a:xfrm>
              <a:off x="6131900" y="2301825"/>
              <a:ext cx="295375" cy="294600"/>
            </a:xfrm>
            <a:custGeom>
              <a:rect b="b" l="l" r="r" t="t"/>
              <a:pathLst>
                <a:path extrusionOk="0" h="11784" w="11815">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76"/>
            <p:cNvSpPr/>
            <p:nvPr/>
          </p:nvSpPr>
          <p:spPr>
            <a:xfrm>
              <a:off x="6218550" y="2456200"/>
              <a:ext cx="122100" cy="51225"/>
            </a:xfrm>
            <a:custGeom>
              <a:rect b="b" l="l" r="r" t="t"/>
              <a:pathLst>
                <a:path extrusionOk="0" h="2049" w="4884">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76"/>
            <p:cNvSpPr/>
            <p:nvPr/>
          </p:nvSpPr>
          <p:spPr>
            <a:xfrm>
              <a:off x="6340625" y="2353025"/>
              <a:ext cx="35475" cy="18125"/>
            </a:xfrm>
            <a:custGeom>
              <a:rect b="b" l="l" r="r" t="t"/>
              <a:pathLst>
                <a:path extrusionOk="0" h="725" w="1419">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76"/>
            <p:cNvSpPr/>
            <p:nvPr/>
          </p:nvSpPr>
          <p:spPr>
            <a:xfrm>
              <a:off x="6183100" y="2369550"/>
              <a:ext cx="35475" cy="18150"/>
            </a:xfrm>
            <a:custGeom>
              <a:rect b="b" l="l" r="r" t="t"/>
              <a:pathLst>
                <a:path extrusionOk="0" h="726" w="1419">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6" name="Google Shape;9766;p76"/>
          <p:cNvGrpSpPr/>
          <p:nvPr/>
        </p:nvGrpSpPr>
        <p:grpSpPr>
          <a:xfrm>
            <a:off x="5753997" y="1304166"/>
            <a:ext cx="351315" cy="349457"/>
            <a:chOff x="1412450" y="1954475"/>
            <a:chExt cx="297750" cy="296175"/>
          </a:xfrm>
        </p:grpSpPr>
        <p:sp>
          <p:nvSpPr>
            <p:cNvPr id="9767" name="Google Shape;9767;p76"/>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76"/>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69" name="Google Shape;9769;p76"/>
          <p:cNvSpPr/>
          <p:nvPr/>
        </p:nvSpPr>
        <p:spPr>
          <a:xfrm>
            <a:off x="5755346" y="1757482"/>
            <a:ext cx="348542" cy="345740"/>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70" name="Google Shape;9770;p76"/>
          <p:cNvGrpSpPr/>
          <p:nvPr/>
        </p:nvGrpSpPr>
        <p:grpSpPr>
          <a:xfrm>
            <a:off x="5753997" y="2196694"/>
            <a:ext cx="351315" cy="351050"/>
            <a:chOff x="1413250" y="2680675"/>
            <a:chExt cx="297750" cy="297525"/>
          </a:xfrm>
        </p:grpSpPr>
        <p:sp>
          <p:nvSpPr>
            <p:cNvPr id="9771" name="Google Shape;9771;p76"/>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76"/>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76"/>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76"/>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75" name="Google Shape;9775;p76"/>
          <p:cNvSpPr/>
          <p:nvPr/>
        </p:nvSpPr>
        <p:spPr>
          <a:xfrm>
            <a:off x="8012357" y="1304144"/>
            <a:ext cx="270463" cy="349427"/>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76"/>
          <p:cNvSpPr/>
          <p:nvPr/>
        </p:nvSpPr>
        <p:spPr>
          <a:xfrm>
            <a:off x="7964498" y="1756331"/>
            <a:ext cx="366182" cy="348041"/>
          </a:xfrm>
          <a:custGeom>
            <a:rect b="b" l="l" r="r" t="t"/>
            <a:pathLst>
              <a:path extrusionOk="0" h="11799" w="12414">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76"/>
          <p:cNvSpPr/>
          <p:nvPr/>
        </p:nvSpPr>
        <p:spPr>
          <a:xfrm>
            <a:off x="7971931" y="2197454"/>
            <a:ext cx="351315" cy="349427"/>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78" name="Google Shape;9778;p76"/>
          <p:cNvGrpSpPr/>
          <p:nvPr/>
        </p:nvGrpSpPr>
        <p:grpSpPr>
          <a:xfrm>
            <a:off x="6630407" y="2670311"/>
            <a:ext cx="350371" cy="348247"/>
            <a:chOff x="5045775" y="1946400"/>
            <a:chExt cx="296950" cy="295150"/>
          </a:xfrm>
        </p:grpSpPr>
        <p:sp>
          <p:nvSpPr>
            <p:cNvPr id="9779" name="Google Shape;9779;p76"/>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76"/>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1" name="Google Shape;9781;p76"/>
          <p:cNvGrpSpPr/>
          <p:nvPr/>
        </p:nvGrpSpPr>
        <p:grpSpPr>
          <a:xfrm>
            <a:off x="6629006" y="3179138"/>
            <a:ext cx="353174" cy="308573"/>
            <a:chOff x="5046550" y="2327025"/>
            <a:chExt cx="299325" cy="261525"/>
          </a:xfrm>
        </p:grpSpPr>
        <p:sp>
          <p:nvSpPr>
            <p:cNvPr id="9782" name="Google Shape;9782;p76"/>
            <p:cNvSpPr/>
            <p:nvPr/>
          </p:nvSpPr>
          <p:spPr>
            <a:xfrm>
              <a:off x="5046550" y="2448325"/>
              <a:ext cx="297750" cy="140225"/>
            </a:xfrm>
            <a:custGeom>
              <a:rect b="b" l="l" r="r" t="t"/>
              <a:pathLst>
                <a:path extrusionOk="0" h="5609" w="1191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76"/>
            <p:cNvSpPr/>
            <p:nvPr/>
          </p:nvSpPr>
          <p:spPr>
            <a:xfrm>
              <a:off x="5241900" y="2327025"/>
              <a:ext cx="103975" cy="121325"/>
            </a:xfrm>
            <a:custGeom>
              <a:rect b="b" l="l" r="r" t="t"/>
              <a:pathLst>
                <a:path extrusionOk="0" h="4853" w="4159">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76"/>
            <p:cNvSpPr/>
            <p:nvPr/>
          </p:nvSpPr>
          <p:spPr>
            <a:xfrm>
              <a:off x="5048925" y="2328600"/>
              <a:ext cx="103975" cy="121325"/>
            </a:xfrm>
            <a:custGeom>
              <a:rect b="b" l="l" r="r" t="t"/>
              <a:pathLst>
                <a:path extrusionOk="0" h="4853" w="4159">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85" name="Google Shape;9785;p76"/>
          <p:cNvSpPr/>
          <p:nvPr/>
        </p:nvSpPr>
        <p:spPr>
          <a:xfrm>
            <a:off x="6707866" y="3607496"/>
            <a:ext cx="195185" cy="350371"/>
          </a:xfrm>
          <a:custGeom>
            <a:rect b="b" l="l" r="r" t="t"/>
            <a:pathLst>
              <a:path extrusionOk="0" h="11878" w="6617">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86" name="Google Shape;9786;p76"/>
          <p:cNvGrpSpPr/>
          <p:nvPr/>
        </p:nvGrpSpPr>
        <p:grpSpPr>
          <a:xfrm>
            <a:off x="7956604" y="3608476"/>
            <a:ext cx="351315" cy="348513"/>
            <a:chOff x="6167350" y="2672800"/>
            <a:chExt cx="297750" cy="295375"/>
          </a:xfrm>
        </p:grpSpPr>
        <p:sp>
          <p:nvSpPr>
            <p:cNvPr id="9787" name="Google Shape;9787;p76"/>
            <p:cNvSpPr/>
            <p:nvPr/>
          </p:nvSpPr>
          <p:spPr>
            <a:xfrm>
              <a:off x="6167350" y="2672800"/>
              <a:ext cx="226850" cy="295375"/>
            </a:xfrm>
            <a:custGeom>
              <a:rect b="b" l="l" r="r" t="t"/>
              <a:pathLst>
                <a:path extrusionOk="0" h="11815" w="9074">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76"/>
            <p:cNvSpPr/>
            <p:nvPr/>
          </p:nvSpPr>
          <p:spPr>
            <a:xfrm>
              <a:off x="6201225" y="2762575"/>
              <a:ext cx="52775" cy="49650"/>
            </a:xfrm>
            <a:custGeom>
              <a:rect b="b" l="l" r="r" t="t"/>
              <a:pathLst>
                <a:path extrusionOk="0" h="1986" w="2111">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76"/>
            <p:cNvSpPr/>
            <p:nvPr/>
          </p:nvSpPr>
          <p:spPr>
            <a:xfrm>
              <a:off x="6308325" y="2882300"/>
              <a:ext cx="51225" cy="49650"/>
            </a:xfrm>
            <a:custGeom>
              <a:rect b="b" l="l" r="r" t="t"/>
              <a:pathLst>
                <a:path extrusionOk="0" h="1986" w="2049">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76"/>
            <p:cNvSpPr/>
            <p:nvPr/>
          </p:nvSpPr>
          <p:spPr>
            <a:xfrm>
              <a:off x="6200425" y="2759425"/>
              <a:ext cx="156775" cy="174875"/>
            </a:xfrm>
            <a:custGeom>
              <a:rect b="b" l="l" r="r" t="t"/>
              <a:pathLst>
                <a:path extrusionOk="0" h="6995" w="6271">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76"/>
            <p:cNvSpPr/>
            <p:nvPr/>
          </p:nvSpPr>
          <p:spPr>
            <a:xfrm>
              <a:off x="6412300" y="2742900"/>
              <a:ext cx="52800" cy="208725"/>
            </a:xfrm>
            <a:custGeom>
              <a:rect b="b" l="l" r="r" t="t"/>
              <a:pathLst>
                <a:path extrusionOk="0" h="8349" w="2112">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2" name="Google Shape;9792;p76"/>
          <p:cNvGrpSpPr/>
          <p:nvPr/>
        </p:nvGrpSpPr>
        <p:grpSpPr>
          <a:xfrm>
            <a:off x="6197601" y="1303709"/>
            <a:ext cx="347599" cy="350371"/>
            <a:chOff x="1777925" y="1953700"/>
            <a:chExt cx="294600" cy="296950"/>
          </a:xfrm>
        </p:grpSpPr>
        <p:sp>
          <p:nvSpPr>
            <p:cNvPr id="9793" name="Google Shape;9793;p76"/>
            <p:cNvSpPr/>
            <p:nvPr/>
          </p:nvSpPr>
          <p:spPr>
            <a:xfrm>
              <a:off x="1794450" y="2052125"/>
              <a:ext cx="278075" cy="198525"/>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76"/>
            <p:cNvSpPr/>
            <p:nvPr/>
          </p:nvSpPr>
          <p:spPr>
            <a:xfrm>
              <a:off x="1777925" y="1953700"/>
              <a:ext cx="278050" cy="198675"/>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76"/>
            <p:cNvSpPr/>
            <p:nvPr/>
          </p:nvSpPr>
          <p:spPr>
            <a:xfrm>
              <a:off x="1829125" y="2006475"/>
              <a:ext cx="191400" cy="191400"/>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76"/>
            <p:cNvSpPr/>
            <p:nvPr/>
          </p:nvSpPr>
          <p:spPr>
            <a:xfrm>
              <a:off x="1915750" y="2058450"/>
              <a:ext cx="35475" cy="52800"/>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7" name="Google Shape;9797;p76"/>
          <p:cNvGrpSpPr/>
          <p:nvPr/>
        </p:nvGrpSpPr>
        <p:grpSpPr>
          <a:xfrm>
            <a:off x="6213411" y="1756597"/>
            <a:ext cx="315977" cy="347599"/>
            <a:chOff x="1790525" y="2319150"/>
            <a:chExt cx="267800" cy="294600"/>
          </a:xfrm>
        </p:grpSpPr>
        <p:sp>
          <p:nvSpPr>
            <p:cNvPr id="9798" name="Google Shape;9798;p76"/>
            <p:cNvSpPr/>
            <p:nvPr/>
          </p:nvSpPr>
          <p:spPr>
            <a:xfrm>
              <a:off x="1881100" y="2423125"/>
              <a:ext cx="88225" cy="155175"/>
            </a:xfrm>
            <a:custGeom>
              <a:rect b="b" l="l" r="r" t="t"/>
              <a:pathLst>
                <a:path extrusionOk="0" h="6207" w="3529">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76"/>
            <p:cNvSpPr/>
            <p:nvPr/>
          </p:nvSpPr>
          <p:spPr>
            <a:xfrm>
              <a:off x="1790525" y="2319150"/>
              <a:ext cx="267800" cy="294600"/>
            </a:xfrm>
            <a:custGeom>
              <a:rect b="b" l="l" r="r" t="t"/>
              <a:pathLst>
                <a:path extrusionOk="0" h="11784" w="10712">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00" name="Google Shape;9800;p76"/>
          <p:cNvSpPr/>
          <p:nvPr/>
        </p:nvSpPr>
        <p:spPr>
          <a:xfrm>
            <a:off x="6196153" y="2196982"/>
            <a:ext cx="350401" cy="350371"/>
          </a:xfrm>
          <a:custGeom>
            <a:rect b="b" l="l" r="r" t="t"/>
            <a:pathLst>
              <a:path extrusionOk="0" h="11878" w="11879">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01" name="Google Shape;9801;p76"/>
          <p:cNvGrpSpPr/>
          <p:nvPr/>
        </p:nvGrpSpPr>
        <p:grpSpPr>
          <a:xfrm>
            <a:off x="4866386" y="2670163"/>
            <a:ext cx="349457" cy="348542"/>
            <a:chOff x="3599700" y="1954475"/>
            <a:chExt cx="296175" cy="295400"/>
          </a:xfrm>
        </p:grpSpPr>
        <p:sp>
          <p:nvSpPr>
            <p:cNvPr id="9802" name="Google Shape;9802;p76"/>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76"/>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76"/>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5" name="Google Shape;9805;p76"/>
          <p:cNvGrpSpPr/>
          <p:nvPr/>
        </p:nvGrpSpPr>
        <p:grpSpPr>
          <a:xfrm>
            <a:off x="4867316" y="3159626"/>
            <a:ext cx="347599" cy="347599"/>
            <a:chOff x="3601275" y="2319150"/>
            <a:chExt cx="294600" cy="294600"/>
          </a:xfrm>
        </p:grpSpPr>
        <p:sp>
          <p:nvSpPr>
            <p:cNvPr id="9806" name="Google Shape;9806;p76"/>
            <p:cNvSpPr/>
            <p:nvPr/>
          </p:nvSpPr>
          <p:spPr>
            <a:xfrm>
              <a:off x="3601275" y="2319150"/>
              <a:ext cx="294600" cy="294600"/>
            </a:xfrm>
            <a:custGeom>
              <a:rect b="b" l="l" r="r" t="t"/>
              <a:pathLst>
                <a:path extrusionOk="0" h="11784" w="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76"/>
            <p:cNvSpPr/>
            <p:nvPr/>
          </p:nvSpPr>
          <p:spPr>
            <a:xfrm>
              <a:off x="3713900" y="2434350"/>
              <a:ext cx="55950" cy="52200"/>
            </a:xfrm>
            <a:custGeom>
              <a:rect b="b" l="l" r="r" t="t"/>
              <a:pathLst>
                <a:path extrusionOk="0" h="2088" w="223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08" name="Google Shape;9808;p76"/>
          <p:cNvSpPr/>
          <p:nvPr/>
        </p:nvSpPr>
        <p:spPr>
          <a:xfrm>
            <a:off x="4866749" y="3608425"/>
            <a:ext cx="348542" cy="348513"/>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09" name="Google Shape;9809;p76"/>
          <p:cNvGrpSpPr/>
          <p:nvPr/>
        </p:nvGrpSpPr>
        <p:grpSpPr>
          <a:xfrm>
            <a:off x="7087019" y="2669721"/>
            <a:ext cx="328071" cy="349427"/>
            <a:chOff x="5421475" y="1945825"/>
            <a:chExt cx="278050" cy="296150"/>
          </a:xfrm>
        </p:grpSpPr>
        <p:sp>
          <p:nvSpPr>
            <p:cNvPr id="9810" name="Google Shape;9810;p76"/>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76"/>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76"/>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76"/>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76"/>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76"/>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76"/>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76"/>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18" name="Google Shape;9818;p76"/>
          <p:cNvSpPr/>
          <p:nvPr/>
        </p:nvSpPr>
        <p:spPr>
          <a:xfrm>
            <a:off x="7074326" y="3157723"/>
            <a:ext cx="353174" cy="351315"/>
          </a:xfrm>
          <a:custGeom>
            <a:rect b="b" l="l" r="r" t="t"/>
            <a:pathLst>
              <a:path extrusionOk="0" h="11910" w="11973">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19" name="Google Shape;9819;p76"/>
          <p:cNvGrpSpPr/>
          <p:nvPr/>
        </p:nvGrpSpPr>
        <p:grpSpPr>
          <a:xfrm>
            <a:off x="7075869" y="3670273"/>
            <a:ext cx="350371" cy="224918"/>
            <a:chOff x="5411225" y="2726350"/>
            <a:chExt cx="296950" cy="190625"/>
          </a:xfrm>
        </p:grpSpPr>
        <p:sp>
          <p:nvSpPr>
            <p:cNvPr id="9820" name="Google Shape;9820;p76"/>
            <p:cNvSpPr/>
            <p:nvPr/>
          </p:nvSpPr>
          <p:spPr>
            <a:xfrm>
              <a:off x="5534100" y="2794875"/>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76"/>
            <p:cNvSpPr/>
            <p:nvPr/>
          </p:nvSpPr>
          <p:spPr>
            <a:xfrm>
              <a:off x="5411225" y="2726350"/>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2" name="Google Shape;9822;p76"/>
          <p:cNvGrpSpPr/>
          <p:nvPr/>
        </p:nvGrpSpPr>
        <p:grpSpPr>
          <a:xfrm>
            <a:off x="6185904" y="4059546"/>
            <a:ext cx="351286" cy="326390"/>
            <a:chOff x="6524150" y="1938725"/>
            <a:chExt cx="297725" cy="276625"/>
          </a:xfrm>
        </p:grpSpPr>
        <p:sp>
          <p:nvSpPr>
            <p:cNvPr id="9823" name="Google Shape;9823;p76"/>
            <p:cNvSpPr/>
            <p:nvPr/>
          </p:nvSpPr>
          <p:spPr>
            <a:xfrm>
              <a:off x="6524150" y="2025375"/>
              <a:ext cx="297725" cy="189975"/>
            </a:xfrm>
            <a:custGeom>
              <a:rect b="b" l="l" r="r" t="t"/>
              <a:pathLst>
                <a:path extrusionOk="0" h="7599" w="1190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76"/>
            <p:cNvSpPr/>
            <p:nvPr/>
          </p:nvSpPr>
          <p:spPr>
            <a:xfrm>
              <a:off x="6664325" y="1938725"/>
              <a:ext cx="17375" cy="43350"/>
            </a:xfrm>
            <a:custGeom>
              <a:rect b="b" l="l" r="r" t="t"/>
              <a:pathLst>
                <a:path extrusionOk="0" h="1734" w="695">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76"/>
            <p:cNvSpPr/>
            <p:nvPr/>
          </p:nvSpPr>
          <p:spPr>
            <a:xfrm>
              <a:off x="6594250" y="1972800"/>
              <a:ext cx="35450" cy="35275"/>
            </a:xfrm>
            <a:custGeom>
              <a:rect b="b" l="l" r="r" t="t"/>
              <a:pathLst>
                <a:path extrusionOk="0" h="1411" w="1418">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76"/>
            <p:cNvSpPr/>
            <p:nvPr/>
          </p:nvSpPr>
          <p:spPr>
            <a:xfrm>
              <a:off x="6715525" y="1972800"/>
              <a:ext cx="35475" cy="35275"/>
            </a:xfrm>
            <a:custGeom>
              <a:rect b="b" l="l" r="r" t="t"/>
              <a:pathLst>
                <a:path extrusionOk="0" h="1411" w="1419">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7" name="Google Shape;9827;p76"/>
          <p:cNvGrpSpPr/>
          <p:nvPr/>
        </p:nvGrpSpPr>
        <p:grpSpPr>
          <a:xfrm>
            <a:off x="6631047" y="1756007"/>
            <a:ext cx="363380" cy="348778"/>
            <a:chOff x="2140225" y="2318650"/>
            <a:chExt cx="307975" cy="295600"/>
          </a:xfrm>
        </p:grpSpPr>
        <p:sp>
          <p:nvSpPr>
            <p:cNvPr id="9828" name="Google Shape;9828;p76"/>
            <p:cNvSpPr/>
            <p:nvPr/>
          </p:nvSpPr>
          <p:spPr>
            <a:xfrm>
              <a:off x="2281200" y="2353025"/>
              <a:ext cx="104000" cy="121300"/>
            </a:xfrm>
            <a:custGeom>
              <a:rect b="b" l="l" r="r" t="t"/>
              <a:pathLst>
                <a:path extrusionOk="0" h="4852" w="416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76"/>
            <p:cNvSpPr/>
            <p:nvPr/>
          </p:nvSpPr>
          <p:spPr>
            <a:xfrm>
              <a:off x="2140225" y="2318650"/>
              <a:ext cx="307975" cy="295600"/>
            </a:xfrm>
            <a:custGeom>
              <a:rect b="b" l="l" r="r" t="t"/>
              <a:pathLst>
                <a:path extrusionOk="0" h="11824" w="12319">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0" name="Google Shape;9830;p76"/>
          <p:cNvGrpSpPr/>
          <p:nvPr/>
        </p:nvGrpSpPr>
        <p:grpSpPr>
          <a:xfrm>
            <a:off x="6636607" y="2197505"/>
            <a:ext cx="352259" cy="349427"/>
            <a:chOff x="2139425" y="2682250"/>
            <a:chExt cx="298550" cy="296150"/>
          </a:xfrm>
        </p:grpSpPr>
        <p:sp>
          <p:nvSpPr>
            <p:cNvPr id="9831" name="Google Shape;9831;p76"/>
            <p:cNvSpPr/>
            <p:nvPr/>
          </p:nvSpPr>
          <p:spPr>
            <a:xfrm>
              <a:off x="2139425" y="2787000"/>
              <a:ext cx="159125" cy="191400"/>
            </a:xfrm>
            <a:custGeom>
              <a:rect b="b" l="l" r="r" t="t"/>
              <a:pathLst>
                <a:path extrusionOk="0" h="7656" w="6365">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76"/>
            <p:cNvSpPr/>
            <p:nvPr/>
          </p:nvSpPr>
          <p:spPr>
            <a:xfrm>
              <a:off x="2280425" y="2682250"/>
              <a:ext cx="157550" cy="155975"/>
            </a:xfrm>
            <a:custGeom>
              <a:rect b="b" l="l" r="r" t="t"/>
              <a:pathLst>
                <a:path extrusionOk="0" h="6239" w="6302">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76"/>
            <p:cNvSpPr/>
            <p:nvPr/>
          </p:nvSpPr>
          <p:spPr>
            <a:xfrm>
              <a:off x="2349725" y="2725550"/>
              <a:ext cx="18150" cy="17375"/>
            </a:xfrm>
            <a:custGeom>
              <a:rect b="b" l="l" r="r" t="t"/>
              <a:pathLst>
                <a:path extrusionOk="0" h="695" w="726">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76"/>
            <p:cNvSpPr/>
            <p:nvPr/>
          </p:nvSpPr>
          <p:spPr>
            <a:xfrm>
              <a:off x="2349725" y="2751550"/>
              <a:ext cx="18150" cy="52800"/>
            </a:xfrm>
            <a:custGeom>
              <a:rect b="b" l="l" r="r" t="t"/>
              <a:pathLst>
                <a:path extrusionOk="0" h="2112" w="726">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5" name="Google Shape;9835;p76"/>
          <p:cNvGrpSpPr/>
          <p:nvPr/>
        </p:nvGrpSpPr>
        <p:grpSpPr>
          <a:xfrm>
            <a:off x="5301219" y="2711991"/>
            <a:ext cx="350401" cy="264888"/>
            <a:chOff x="3962775" y="1990700"/>
            <a:chExt cx="296975" cy="224500"/>
          </a:xfrm>
        </p:grpSpPr>
        <p:sp>
          <p:nvSpPr>
            <p:cNvPr id="9836" name="Google Shape;9836;p76"/>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76"/>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76"/>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76"/>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0" name="Google Shape;9840;p76"/>
          <p:cNvGrpSpPr/>
          <p:nvPr/>
        </p:nvGrpSpPr>
        <p:grpSpPr>
          <a:xfrm>
            <a:off x="5301691" y="3158697"/>
            <a:ext cx="349457" cy="349457"/>
            <a:chOff x="3963575" y="2317575"/>
            <a:chExt cx="296175" cy="296175"/>
          </a:xfrm>
        </p:grpSpPr>
        <p:sp>
          <p:nvSpPr>
            <p:cNvPr id="9841" name="Google Shape;9841;p76"/>
            <p:cNvSpPr/>
            <p:nvPr/>
          </p:nvSpPr>
          <p:spPr>
            <a:xfrm>
              <a:off x="3963575" y="2317575"/>
              <a:ext cx="296175" cy="296175"/>
            </a:xfrm>
            <a:custGeom>
              <a:rect b="b" l="l" r="r" t="t"/>
              <a:pathLst>
                <a:path extrusionOk="0" h="11847" w="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76"/>
            <p:cNvSpPr/>
            <p:nvPr/>
          </p:nvSpPr>
          <p:spPr>
            <a:xfrm>
              <a:off x="4190400" y="2526300"/>
              <a:ext cx="34700" cy="35450"/>
            </a:xfrm>
            <a:custGeom>
              <a:rect b="b" l="l" r="r" t="t"/>
              <a:pathLst>
                <a:path extrusionOk="0" h="1418" w="138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76"/>
            <p:cNvSpPr/>
            <p:nvPr/>
          </p:nvSpPr>
          <p:spPr>
            <a:xfrm>
              <a:off x="39982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76"/>
            <p:cNvSpPr/>
            <p:nvPr/>
          </p:nvSpPr>
          <p:spPr>
            <a:xfrm>
              <a:off x="4050225" y="24215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76"/>
            <p:cNvSpPr/>
            <p:nvPr/>
          </p:nvSpPr>
          <p:spPr>
            <a:xfrm>
              <a:off x="4102200" y="24215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76"/>
            <p:cNvSpPr/>
            <p:nvPr/>
          </p:nvSpPr>
          <p:spPr>
            <a:xfrm>
              <a:off x="4155750"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76"/>
            <p:cNvSpPr/>
            <p:nvPr/>
          </p:nvSpPr>
          <p:spPr>
            <a:xfrm>
              <a:off x="3998225"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76"/>
            <p:cNvSpPr/>
            <p:nvPr/>
          </p:nvSpPr>
          <p:spPr>
            <a:xfrm>
              <a:off x="4050225" y="2456975"/>
              <a:ext cx="35450" cy="18150"/>
            </a:xfrm>
            <a:custGeom>
              <a:rect b="b" l="l" r="r" t="t"/>
              <a:pathLst>
                <a:path extrusionOk="0" h="726" w="1418">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76"/>
            <p:cNvSpPr/>
            <p:nvPr/>
          </p:nvSpPr>
          <p:spPr>
            <a:xfrm>
              <a:off x="4102200" y="2456975"/>
              <a:ext cx="35475" cy="18150"/>
            </a:xfrm>
            <a:custGeom>
              <a:rect b="b" l="l" r="r" t="t"/>
              <a:pathLst>
                <a:path extrusionOk="0" h="726" w="1419">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76"/>
            <p:cNvSpPr/>
            <p:nvPr/>
          </p:nvSpPr>
          <p:spPr>
            <a:xfrm>
              <a:off x="4155750"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76"/>
            <p:cNvSpPr/>
            <p:nvPr/>
          </p:nvSpPr>
          <p:spPr>
            <a:xfrm>
              <a:off x="3998225" y="24916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76"/>
            <p:cNvSpPr/>
            <p:nvPr/>
          </p:nvSpPr>
          <p:spPr>
            <a:xfrm>
              <a:off x="4050225" y="24916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76"/>
            <p:cNvSpPr/>
            <p:nvPr/>
          </p:nvSpPr>
          <p:spPr>
            <a:xfrm>
              <a:off x="4102200" y="24916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76"/>
            <p:cNvSpPr/>
            <p:nvPr/>
          </p:nvSpPr>
          <p:spPr>
            <a:xfrm>
              <a:off x="3998225" y="2526300"/>
              <a:ext cx="35475" cy="18125"/>
            </a:xfrm>
            <a:custGeom>
              <a:rect b="b" l="l" r="r" t="t"/>
              <a:pathLst>
                <a:path extrusionOk="0" h="725" w="1419">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76"/>
            <p:cNvSpPr/>
            <p:nvPr/>
          </p:nvSpPr>
          <p:spPr>
            <a:xfrm>
              <a:off x="4050225" y="2526300"/>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76"/>
            <p:cNvSpPr/>
            <p:nvPr/>
          </p:nvSpPr>
          <p:spPr>
            <a:xfrm>
              <a:off x="4102200" y="2526300"/>
              <a:ext cx="35475" cy="18125"/>
            </a:xfrm>
            <a:custGeom>
              <a:rect b="b" l="l" r="r" t="t"/>
              <a:pathLst>
                <a:path extrusionOk="0" h="725" w="1419">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7" name="Google Shape;9857;p76"/>
          <p:cNvGrpSpPr/>
          <p:nvPr/>
        </p:nvGrpSpPr>
        <p:grpSpPr>
          <a:xfrm>
            <a:off x="5301691" y="3608476"/>
            <a:ext cx="349457" cy="348513"/>
            <a:chOff x="3962775" y="2683025"/>
            <a:chExt cx="296175" cy="295375"/>
          </a:xfrm>
        </p:grpSpPr>
        <p:sp>
          <p:nvSpPr>
            <p:cNvPr id="9858" name="Google Shape;9858;p76"/>
            <p:cNvSpPr/>
            <p:nvPr/>
          </p:nvSpPr>
          <p:spPr>
            <a:xfrm>
              <a:off x="3962775" y="2838200"/>
              <a:ext cx="296175" cy="140200"/>
            </a:xfrm>
            <a:custGeom>
              <a:rect b="b" l="l" r="r" t="t"/>
              <a:pathLst>
                <a:path extrusionOk="0" h="5608" w="11847">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76"/>
            <p:cNvSpPr/>
            <p:nvPr/>
          </p:nvSpPr>
          <p:spPr>
            <a:xfrm>
              <a:off x="4051000" y="2683025"/>
              <a:ext cx="122100" cy="138650"/>
            </a:xfrm>
            <a:custGeom>
              <a:rect b="b" l="l" r="r" t="t"/>
              <a:pathLst>
                <a:path extrusionOk="0" h="5546" w="4884">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76"/>
            <p:cNvSpPr/>
            <p:nvPr/>
          </p:nvSpPr>
          <p:spPr>
            <a:xfrm>
              <a:off x="4084875" y="2873200"/>
              <a:ext cx="52800" cy="69775"/>
            </a:xfrm>
            <a:custGeom>
              <a:rect b="b" l="l" r="r" t="t"/>
              <a:pathLst>
                <a:path extrusionOk="0" h="2791" w="2112">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61" name="Google Shape;9861;p76"/>
          <p:cNvSpPr/>
          <p:nvPr/>
        </p:nvSpPr>
        <p:spPr>
          <a:xfrm>
            <a:off x="7513275" y="2670141"/>
            <a:ext cx="354117" cy="348513"/>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62" name="Google Shape;9862;p76"/>
          <p:cNvGrpSpPr/>
          <p:nvPr/>
        </p:nvGrpSpPr>
        <p:grpSpPr>
          <a:xfrm>
            <a:off x="7516228" y="3159168"/>
            <a:ext cx="348513" cy="348513"/>
            <a:chOff x="5775900" y="2308125"/>
            <a:chExt cx="295375" cy="295375"/>
          </a:xfrm>
        </p:grpSpPr>
        <p:sp>
          <p:nvSpPr>
            <p:cNvPr id="9863" name="Google Shape;9863;p76"/>
            <p:cNvSpPr/>
            <p:nvPr/>
          </p:nvSpPr>
          <p:spPr>
            <a:xfrm>
              <a:off x="5984625" y="2482975"/>
              <a:ext cx="18125" cy="18150"/>
            </a:xfrm>
            <a:custGeom>
              <a:rect b="b" l="l" r="r" t="t"/>
              <a:pathLst>
                <a:path extrusionOk="0" h="726" w="725">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76"/>
            <p:cNvSpPr/>
            <p:nvPr/>
          </p:nvSpPr>
          <p:spPr>
            <a:xfrm>
              <a:off x="5775900" y="2308125"/>
              <a:ext cx="295375" cy="295375"/>
            </a:xfrm>
            <a:custGeom>
              <a:rect b="b" l="l" r="r" t="t"/>
              <a:pathLst>
                <a:path extrusionOk="0" h="11815" w="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76"/>
            <p:cNvSpPr/>
            <p:nvPr/>
          </p:nvSpPr>
          <p:spPr>
            <a:xfrm>
              <a:off x="5984625" y="2508975"/>
              <a:ext cx="18125" cy="61450"/>
            </a:xfrm>
            <a:custGeom>
              <a:rect b="b" l="l" r="r" t="t"/>
              <a:pathLst>
                <a:path extrusionOk="0" h="2458" w="725">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76"/>
            <p:cNvSpPr/>
            <p:nvPr/>
          </p:nvSpPr>
          <p:spPr>
            <a:xfrm>
              <a:off x="5845200" y="2395550"/>
              <a:ext cx="122900" cy="17350"/>
            </a:xfrm>
            <a:custGeom>
              <a:rect b="b" l="l" r="r" t="t"/>
              <a:pathLst>
                <a:path extrusionOk="0" h="694" w="4916">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76"/>
            <p:cNvSpPr/>
            <p:nvPr/>
          </p:nvSpPr>
          <p:spPr>
            <a:xfrm>
              <a:off x="5845200" y="2431000"/>
              <a:ext cx="122900" cy="17350"/>
            </a:xfrm>
            <a:custGeom>
              <a:rect b="b" l="l" r="r" t="t"/>
              <a:pathLst>
                <a:path extrusionOk="0" h="694" w="4916">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8" name="Google Shape;9868;p76"/>
          <p:cNvGrpSpPr/>
          <p:nvPr/>
        </p:nvGrpSpPr>
        <p:grpSpPr>
          <a:xfrm>
            <a:off x="7537142" y="3608004"/>
            <a:ext cx="306686" cy="349457"/>
            <a:chOff x="5794025" y="2673575"/>
            <a:chExt cx="259925" cy="296175"/>
          </a:xfrm>
        </p:grpSpPr>
        <p:sp>
          <p:nvSpPr>
            <p:cNvPr id="9869" name="Google Shape;9869;p76"/>
            <p:cNvSpPr/>
            <p:nvPr/>
          </p:nvSpPr>
          <p:spPr>
            <a:xfrm>
              <a:off x="5794025" y="2673575"/>
              <a:ext cx="259925" cy="296175"/>
            </a:xfrm>
            <a:custGeom>
              <a:rect b="b" l="l" r="r" t="t"/>
              <a:pathLst>
                <a:path extrusionOk="0" h="11847" w="1039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76"/>
            <p:cNvSpPr/>
            <p:nvPr/>
          </p:nvSpPr>
          <p:spPr>
            <a:xfrm>
              <a:off x="5967300" y="2915375"/>
              <a:ext cx="35450" cy="17350"/>
            </a:xfrm>
            <a:custGeom>
              <a:rect b="b" l="l" r="r" t="t"/>
              <a:pathLst>
                <a:path extrusionOk="0" h="694" w="1418">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71" name="Google Shape;9871;p76"/>
          <p:cNvSpPr/>
          <p:nvPr/>
        </p:nvSpPr>
        <p:spPr>
          <a:xfrm>
            <a:off x="6637977" y="4079018"/>
            <a:ext cx="349457" cy="348513"/>
          </a:xfrm>
          <a:custGeom>
            <a:rect b="b" l="l" r="r" t="t"/>
            <a:pathLst>
              <a:path extrusionOk="0" h="11815" w="11847">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76"/>
          <p:cNvSpPr/>
          <p:nvPr/>
        </p:nvSpPr>
        <p:spPr>
          <a:xfrm>
            <a:off x="4867924" y="2197454"/>
            <a:ext cx="348513" cy="349427"/>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73" name="Google Shape;9873;p76"/>
          <p:cNvGrpSpPr/>
          <p:nvPr/>
        </p:nvGrpSpPr>
        <p:grpSpPr>
          <a:xfrm>
            <a:off x="6637536" y="1304166"/>
            <a:ext cx="350401" cy="349457"/>
            <a:chOff x="2141000" y="1954475"/>
            <a:chExt cx="296975" cy="296175"/>
          </a:xfrm>
        </p:grpSpPr>
        <p:sp>
          <p:nvSpPr>
            <p:cNvPr id="9874" name="Google Shape;9874;p76"/>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76"/>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76"/>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76"/>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881" name="Shape 9881"/>
        <p:cNvGrpSpPr/>
        <p:nvPr/>
      </p:nvGrpSpPr>
      <p:grpSpPr>
        <a:xfrm>
          <a:off x="0" y="0"/>
          <a:ext cx="0" cy="0"/>
          <a:chOff x="0" y="0"/>
          <a:chExt cx="0" cy="0"/>
        </a:xfrm>
      </p:grpSpPr>
      <p:sp>
        <p:nvSpPr>
          <p:cNvPr id="9882" name="Google Shape;9882;p77"/>
          <p:cNvSpPr txBox="1"/>
          <p:nvPr>
            <p:ph idx="4294967295" type="title"/>
          </p:nvPr>
        </p:nvSpPr>
        <p:spPr>
          <a:xfrm>
            <a:off x="849675" y="511013"/>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9883" name="Google Shape;9883;p77"/>
          <p:cNvSpPr txBox="1"/>
          <p:nvPr>
            <p:ph idx="4294967295" type="title"/>
          </p:nvPr>
        </p:nvSpPr>
        <p:spPr>
          <a:xfrm>
            <a:off x="4858400" y="511013"/>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9884" name="Google Shape;9884;p77"/>
          <p:cNvGrpSpPr/>
          <p:nvPr/>
        </p:nvGrpSpPr>
        <p:grpSpPr>
          <a:xfrm>
            <a:off x="882957" y="1306638"/>
            <a:ext cx="292442" cy="355741"/>
            <a:chOff x="-35830350" y="1912725"/>
            <a:chExt cx="241050" cy="293225"/>
          </a:xfrm>
        </p:grpSpPr>
        <p:sp>
          <p:nvSpPr>
            <p:cNvPr id="9885" name="Google Shape;9885;p77"/>
            <p:cNvSpPr/>
            <p:nvPr/>
          </p:nvSpPr>
          <p:spPr>
            <a:xfrm>
              <a:off x="-35830350" y="1912725"/>
              <a:ext cx="241050" cy="293225"/>
            </a:xfrm>
            <a:custGeom>
              <a:rect b="b" l="l" r="r" t="t"/>
              <a:pathLst>
                <a:path extrusionOk="0" h="11729" w="9642">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77"/>
            <p:cNvSpPr/>
            <p:nvPr/>
          </p:nvSpPr>
          <p:spPr>
            <a:xfrm>
              <a:off x="-35742925" y="1965500"/>
              <a:ext cx="120550" cy="119750"/>
            </a:xfrm>
            <a:custGeom>
              <a:rect b="b" l="l" r="r" t="t"/>
              <a:pathLst>
                <a:path extrusionOk="0" h="4790" w="4822">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7" name="Google Shape;9887;p77"/>
          <p:cNvGrpSpPr/>
          <p:nvPr/>
        </p:nvGrpSpPr>
        <p:grpSpPr>
          <a:xfrm>
            <a:off x="851444" y="1766235"/>
            <a:ext cx="355468" cy="353587"/>
            <a:chOff x="-35854750" y="2272675"/>
            <a:chExt cx="293000" cy="291450"/>
          </a:xfrm>
        </p:grpSpPr>
        <p:sp>
          <p:nvSpPr>
            <p:cNvPr id="9888" name="Google Shape;9888;p77"/>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77"/>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77"/>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1" name="Google Shape;9891;p77"/>
          <p:cNvGrpSpPr/>
          <p:nvPr/>
        </p:nvGrpSpPr>
        <p:grpSpPr>
          <a:xfrm>
            <a:off x="850958" y="2220821"/>
            <a:ext cx="356438" cy="354558"/>
            <a:chOff x="-35853975" y="2631825"/>
            <a:chExt cx="293800" cy="292250"/>
          </a:xfrm>
        </p:grpSpPr>
        <p:sp>
          <p:nvSpPr>
            <p:cNvPr id="9892" name="Google Shape;9892;p77"/>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77"/>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77"/>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77"/>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77"/>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7" name="Google Shape;9897;p77"/>
          <p:cNvGrpSpPr/>
          <p:nvPr/>
        </p:nvGrpSpPr>
        <p:grpSpPr>
          <a:xfrm>
            <a:off x="3089562" y="1307714"/>
            <a:ext cx="353587" cy="353587"/>
            <a:chOff x="-34032200" y="1916675"/>
            <a:chExt cx="291450" cy="291450"/>
          </a:xfrm>
        </p:grpSpPr>
        <p:sp>
          <p:nvSpPr>
            <p:cNvPr id="9898" name="Google Shape;9898;p77"/>
            <p:cNvSpPr/>
            <p:nvPr/>
          </p:nvSpPr>
          <p:spPr>
            <a:xfrm>
              <a:off x="-34032200" y="1916675"/>
              <a:ext cx="291450" cy="291450"/>
            </a:xfrm>
            <a:custGeom>
              <a:rect b="b" l="l" r="r" t="t"/>
              <a:pathLst>
                <a:path extrusionOk="0" h="11658" w="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77"/>
            <p:cNvSpPr/>
            <p:nvPr/>
          </p:nvSpPr>
          <p:spPr>
            <a:xfrm>
              <a:off x="-33999125" y="20190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77"/>
            <p:cNvSpPr/>
            <p:nvPr/>
          </p:nvSpPr>
          <p:spPr>
            <a:xfrm>
              <a:off x="-33999900" y="2053725"/>
              <a:ext cx="52000" cy="18125"/>
            </a:xfrm>
            <a:custGeom>
              <a:rect b="b" l="l" r="r" t="t"/>
              <a:pathLst>
                <a:path extrusionOk="0" h="725" w="208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77"/>
            <p:cNvSpPr/>
            <p:nvPr/>
          </p:nvSpPr>
          <p:spPr>
            <a:xfrm>
              <a:off x="-33999125" y="2088375"/>
              <a:ext cx="34675" cy="17350"/>
            </a:xfrm>
            <a:custGeom>
              <a:rect b="b" l="l" r="r" t="t"/>
              <a:pathLst>
                <a:path extrusionOk="0" h="694" w="1387">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02" name="Google Shape;9902;p77"/>
          <p:cNvSpPr/>
          <p:nvPr/>
        </p:nvSpPr>
        <p:spPr>
          <a:xfrm>
            <a:off x="3086014" y="1764916"/>
            <a:ext cx="354527" cy="356620"/>
          </a:xfrm>
          <a:custGeom>
            <a:rect b="b" l="l" r="r" t="t"/>
            <a:pathLst>
              <a:path extrusionOk="0" h="11758" w="11689">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03" name="Google Shape;9903;p77"/>
          <p:cNvGrpSpPr/>
          <p:nvPr/>
        </p:nvGrpSpPr>
        <p:grpSpPr>
          <a:xfrm>
            <a:off x="3089092" y="2220821"/>
            <a:ext cx="354527" cy="354558"/>
            <a:chOff x="-34032200" y="2634975"/>
            <a:chExt cx="292225" cy="292250"/>
          </a:xfrm>
        </p:grpSpPr>
        <p:sp>
          <p:nvSpPr>
            <p:cNvPr id="9904" name="Google Shape;9904;p77"/>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77"/>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77"/>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7" name="Google Shape;9907;p77"/>
          <p:cNvGrpSpPr/>
          <p:nvPr/>
        </p:nvGrpSpPr>
        <p:grpSpPr>
          <a:xfrm>
            <a:off x="1739487" y="2687069"/>
            <a:ext cx="358379" cy="354527"/>
            <a:chOff x="-32245875" y="1938725"/>
            <a:chExt cx="295400" cy="292225"/>
          </a:xfrm>
        </p:grpSpPr>
        <p:sp>
          <p:nvSpPr>
            <p:cNvPr id="9908" name="Google Shape;9908;p77"/>
            <p:cNvSpPr/>
            <p:nvPr/>
          </p:nvSpPr>
          <p:spPr>
            <a:xfrm>
              <a:off x="-32156075" y="2042700"/>
              <a:ext cx="120525" cy="120525"/>
            </a:xfrm>
            <a:custGeom>
              <a:rect b="b" l="l" r="r" t="t"/>
              <a:pathLst>
                <a:path extrusionOk="0" h="4821" w="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77"/>
            <p:cNvSpPr/>
            <p:nvPr/>
          </p:nvSpPr>
          <p:spPr>
            <a:xfrm>
              <a:off x="-32105675" y="2076550"/>
              <a:ext cx="35475" cy="33900"/>
            </a:xfrm>
            <a:custGeom>
              <a:rect b="b" l="l" r="r" t="t"/>
              <a:pathLst>
                <a:path extrusionOk="0" h="1356" w="1419">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77"/>
            <p:cNvSpPr/>
            <p:nvPr/>
          </p:nvSpPr>
          <p:spPr>
            <a:xfrm>
              <a:off x="-32245875" y="1938725"/>
              <a:ext cx="295400" cy="292225"/>
            </a:xfrm>
            <a:custGeom>
              <a:rect b="b" l="l" r="r" t="t"/>
              <a:pathLst>
                <a:path extrusionOk="0" h="11689" w="11816">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11" name="Google Shape;9911;p77"/>
          <p:cNvGrpSpPr/>
          <p:nvPr/>
        </p:nvGrpSpPr>
        <p:grpSpPr>
          <a:xfrm>
            <a:off x="1736150" y="3156468"/>
            <a:ext cx="365052" cy="352162"/>
            <a:chOff x="-32243500" y="2299850"/>
            <a:chExt cx="300900" cy="290275"/>
          </a:xfrm>
        </p:grpSpPr>
        <p:sp>
          <p:nvSpPr>
            <p:cNvPr id="9912" name="Google Shape;9912;p77"/>
            <p:cNvSpPr/>
            <p:nvPr/>
          </p:nvSpPr>
          <p:spPr>
            <a:xfrm>
              <a:off x="-32243500" y="2299850"/>
              <a:ext cx="300900" cy="290275"/>
            </a:xfrm>
            <a:custGeom>
              <a:rect b="b" l="l" r="r" t="t"/>
              <a:pathLst>
                <a:path extrusionOk="0" h="11611" w="12036">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77"/>
            <p:cNvSpPr/>
            <p:nvPr/>
          </p:nvSpPr>
          <p:spPr>
            <a:xfrm>
              <a:off x="-32048175" y="2342775"/>
              <a:ext cx="55950" cy="51025"/>
            </a:xfrm>
            <a:custGeom>
              <a:rect b="b" l="l" r="r" t="t"/>
              <a:pathLst>
                <a:path extrusionOk="0" h="2041" w="2238">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14" name="Google Shape;9914;p77"/>
          <p:cNvSpPr/>
          <p:nvPr/>
        </p:nvSpPr>
        <p:spPr>
          <a:xfrm>
            <a:off x="1737541" y="3616837"/>
            <a:ext cx="356438" cy="352617"/>
          </a:xfrm>
          <a:custGeom>
            <a:rect b="b" l="l" r="r" t="t"/>
            <a:pathLst>
              <a:path extrusionOk="0" h="11626" w="11752">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15" name="Google Shape;9915;p77"/>
          <p:cNvGrpSpPr/>
          <p:nvPr/>
        </p:nvGrpSpPr>
        <p:grpSpPr>
          <a:xfrm>
            <a:off x="1299432" y="1306759"/>
            <a:ext cx="354527" cy="355498"/>
            <a:chOff x="-35495600" y="1912725"/>
            <a:chExt cx="292225" cy="293025"/>
          </a:xfrm>
        </p:grpSpPr>
        <p:sp>
          <p:nvSpPr>
            <p:cNvPr id="9916" name="Google Shape;9916;p77"/>
            <p:cNvSpPr/>
            <p:nvPr/>
          </p:nvSpPr>
          <p:spPr>
            <a:xfrm>
              <a:off x="-35495600" y="1912725"/>
              <a:ext cx="102400" cy="293025"/>
            </a:xfrm>
            <a:custGeom>
              <a:rect b="b" l="l" r="r" t="t"/>
              <a:pathLst>
                <a:path extrusionOk="0" h="11721" w="4096">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77"/>
            <p:cNvSpPr/>
            <p:nvPr/>
          </p:nvSpPr>
          <p:spPr>
            <a:xfrm>
              <a:off x="-35305775" y="1912725"/>
              <a:ext cx="102400" cy="292250"/>
            </a:xfrm>
            <a:custGeom>
              <a:rect b="b" l="l" r="r" t="t"/>
              <a:pathLst>
                <a:path extrusionOk="0" h="11690" w="4096">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77"/>
            <p:cNvSpPr/>
            <p:nvPr/>
          </p:nvSpPr>
          <p:spPr>
            <a:xfrm>
              <a:off x="-35427875" y="2017025"/>
              <a:ext cx="155200" cy="85800"/>
            </a:xfrm>
            <a:custGeom>
              <a:rect b="b" l="l" r="r" t="t"/>
              <a:pathLst>
                <a:path extrusionOk="0" h="3432" w="6208">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19" name="Google Shape;9919;p77"/>
          <p:cNvSpPr/>
          <p:nvPr/>
        </p:nvSpPr>
        <p:spPr>
          <a:xfrm>
            <a:off x="1295266" y="1765962"/>
            <a:ext cx="356438" cy="354527"/>
          </a:xfrm>
          <a:custGeom>
            <a:rect b="b" l="l" r="r" t="t"/>
            <a:pathLst>
              <a:path extrusionOk="0" h="11689" w="11752">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20" name="Google Shape;9920;p77"/>
          <p:cNvGrpSpPr/>
          <p:nvPr/>
        </p:nvGrpSpPr>
        <p:grpSpPr>
          <a:xfrm>
            <a:off x="1299432" y="2221307"/>
            <a:ext cx="354527" cy="353587"/>
            <a:chOff x="-35495600" y="2631825"/>
            <a:chExt cx="292225" cy="291450"/>
          </a:xfrm>
        </p:grpSpPr>
        <p:sp>
          <p:nvSpPr>
            <p:cNvPr id="9921" name="Google Shape;9921;p77"/>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77"/>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77"/>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77"/>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5" name="Google Shape;9925;p77"/>
          <p:cNvGrpSpPr/>
          <p:nvPr/>
        </p:nvGrpSpPr>
        <p:grpSpPr>
          <a:xfrm>
            <a:off x="3537081" y="1307714"/>
            <a:ext cx="353587" cy="353587"/>
            <a:chOff x="-33673825" y="1916675"/>
            <a:chExt cx="291450" cy="291450"/>
          </a:xfrm>
        </p:grpSpPr>
        <p:sp>
          <p:nvSpPr>
            <p:cNvPr id="9926" name="Google Shape;9926;p77"/>
            <p:cNvSpPr/>
            <p:nvPr/>
          </p:nvSpPr>
          <p:spPr>
            <a:xfrm>
              <a:off x="-33486375" y="1950550"/>
              <a:ext cx="85875" cy="85075"/>
            </a:xfrm>
            <a:custGeom>
              <a:rect b="b" l="l" r="r" t="t"/>
              <a:pathLst>
                <a:path extrusionOk="0" h="3403" w="3435">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77"/>
            <p:cNvSpPr/>
            <p:nvPr/>
          </p:nvSpPr>
          <p:spPr>
            <a:xfrm>
              <a:off x="-33605300" y="2122250"/>
              <a:ext cx="85075" cy="85875"/>
            </a:xfrm>
            <a:custGeom>
              <a:rect b="b" l="l" r="r" t="t"/>
              <a:pathLst>
                <a:path extrusionOk="0" h="3435" w="3403">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77"/>
            <p:cNvSpPr/>
            <p:nvPr/>
          </p:nvSpPr>
          <p:spPr>
            <a:xfrm>
              <a:off x="-33673825" y="1916675"/>
              <a:ext cx="189050" cy="189050"/>
            </a:xfrm>
            <a:custGeom>
              <a:rect b="b" l="l" r="r" t="t"/>
              <a:pathLst>
                <a:path extrusionOk="0" h="7562" w="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77"/>
            <p:cNvSpPr/>
            <p:nvPr/>
          </p:nvSpPr>
          <p:spPr>
            <a:xfrm>
              <a:off x="-33503700" y="2070250"/>
              <a:ext cx="121325" cy="137075"/>
            </a:xfrm>
            <a:custGeom>
              <a:rect b="b" l="l" r="r" t="t"/>
              <a:pathLst>
                <a:path extrusionOk="0" h="5483" w="485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0" name="Google Shape;9930;p77"/>
          <p:cNvGrpSpPr/>
          <p:nvPr/>
        </p:nvGrpSpPr>
        <p:grpSpPr>
          <a:xfrm>
            <a:off x="3534700" y="1765295"/>
            <a:ext cx="358349" cy="355468"/>
            <a:chOff x="-33676975" y="2275050"/>
            <a:chExt cx="295375" cy="293000"/>
          </a:xfrm>
        </p:grpSpPr>
        <p:sp>
          <p:nvSpPr>
            <p:cNvPr id="9931" name="Google Shape;9931;p77"/>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77"/>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77"/>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4" name="Google Shape;9934;p77"/>
          <p:cNvGrpSpPr/>
          <p:nvPr/>
        </p:nvGrpSpPr>
        <p:grpSpPr>
          <a:xfrm>
            <a:off x="3537081" y="2220594"/>
            <a:ext cx="353587" cy="355013"/>
            <a:chOff x="-33673825" y="2634975"/>
            <a:chExt cx="291450" cy="292625"/>
          </a:xfrm>
        </p:grpSpPr>
        <p:sp>
          <p:nvSpPr>
            <p:cNvPr id="9935" name="Google Shape;9935;p77"/>
            <p:cNvSpPr/>
            <p:nvPr/>
          </p:nvSpPr>
          <p:spPr>
            <a:xfrm>
              <a:off x="-33673825" y="2634975"/>
              <a:ext cx="291450" cy="292625"/>
            </a:xfrm>
            <a:custGeom>
              <a:rect b="b" l="l" r="r" t="t"/>
              <a:pathLst>
                <a:path extrusionOk="0" h="11705" w="11658">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77"/>
            <p:cNvSpPr/>
            <p:nvPr/>
          </p:nvSpPr>
          <p:spPr>
            <a:xfrm>
              <a:off x="-33467475" y="2806675"/>
              <a:ext cx="51225" cy="51225"/>
            </a:xfrm>
            <a:custGeom>
              <a:rect b="b" l="l" r="r" t="t"/>
              <a:pathLst>
                <a:path extrusionOk="0" h="2049" w="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7" name="Google Shape;9937;p77"/>
          <p:cNvGrpSpPr/>
          <p:nvPr/>
        </p:nvGrpSpPr>
        <p:grpSpPr>
          <a:xfrm>
            <a:off x="2205089" y="2687509"/>
            <a:ext cx="329687" cy="353648"/>
            <a:chOff x="-31874100" y="1939525"/>
            <a:chExt cx="271750" cy="291500"/>
          </a:xfrm>
        </p:grpSpPr>
        <p:sp>
          <p:nvSpPr>
            <p:cNvPr id="9938" name="Google Shape;9938;p77"/>
            <p:cNvSpPr/>
            <p:nvPr/>
          </p:nvSpPr>
          <p:spPr>
            <a:xfrm>
              <a:off x="-31874100" y="2132475"/>
              <a:ext cx="271750" cy="98550"/>
            </a:xfrm>
            <a:custGeom>
              <a:rect b="b" l="l" r="r" t="t"/>
              <a:pathLst>
                <a:path extrusionOk="0" h="3942" w="1087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77"/>
            <p:cNvSpPr/>
            <p:nvPr/>
          </p:nvSpPr>
          <p:spPr>
            <a:xfrm>
              <a:off x="-31830775" y="1939525"/>
              <a:ext cx="189050" cy="189825"/>
            </a:xfrm>
            <a:custGeom>
              <a:rect b="b" l="l" r="r" t="t"/>
              <a:pathLst>
                <a:path extrusionOk="0" h="7593" w="7562">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40" name="Google Shape;9940;p77"/>
          <p:cNvSpPr/>
          <p:nvPr/>
        </p:nvSpPr>
        <p:spPr>
          <a:xfrm>
            <a:off x="2211275" y="3155955"/>
            <a:ext cx="311550" cy="353587"/>
          </a:xfrm>
          <a:custGeom>
            <a:rect b="b" l="l" r="r" t="t"/>
            <a:pathLst>
              <a:path extrusionOk="0" h="11658" w="10272">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41" name="Google Shape;9941;p77"/>
          <p:cNvGrpSpPr/>
          <p:nvPr/>
        </p:nvGrpSpPr>
        <p:grpSpPr>
          <a:xfrm>
            <a:off x="2186451" y="3616531"/>
            <a:ext cx="366963" cy="352768"/>
            <a:chOff x="-31889075" y="2658950"/>
            <a:chExt cx="302475" cy="290775"/>
          </a:xfrm>
        </p:grpSpPr>
        <p:sp>
          <p:nvSpPr>
            <p:cNvPr id="9942" name="Google Shape;9942;p77"/>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77"/>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44" name="Google Shape;9944;p77"/>
          <p:cNvSpPr/>
          <p:nvPr/>
        </p:nvSpPr>
        <p:spPr>
          <a:xfrm>
            <a:off x="3974577" y="3155469"/>
            <a:ext cx="356438" cy="354558"/>
          </a:xfrm>
          <a:custGeom>
            <a:rect b="b" l="l" r="r" t="t"/>
            <a:pathLst>
              <a:path extrusionOk="0" h="11690" w="11752">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45" name="Google Shape;9945;p77"/>
          <p:cNvGrpSpPr/>
          <p:nvPr/>
        </p:nvGrpSpPr>
        <p:grpSpPr>
          <a:xfrm>
            <a:off x="1747421" y="1306759"/>
            <a:ext cx="354527" cy="355498"/>
            <a:chOff x="-35136450" y="1912725"/>
            <a:chExt cx="292225" cy="293025"/>
          </a:xfrm>
        </p:grpSpPr>
        <p:sp>
          <p:nvSpPr>
            <p:cNvPr id="9946" name="Google Shape;9946;p77"/>
            <p:cNvSpPr/>
            <p:nvPr/>
          </p:nvSpPr>
          <p:spPr>
            <a:xfrm>
              <a:off x="-35136450" y="2050575"/>
              <a:ext cx="155975" cy="155175"/>
            </a:xfrm>
            <a:custGeom>
              <a:rect b="b" l="l" r="r" t="t"/>
              <a:pathLst>
                <a:path extrusionOk="0" h="6207" w="6239">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77"/>
            <p:cNvSpPr/>
            <p:nvPr/>
          </p:nvSpPr>
          <p:spPr>
            <a:xfrm>
              <a:off x="-34964750" y="1947400"/>
              <a:ext cx="68550" cy="103200"/>
            </a:xfrm>
            <a:custGeom>
              <a:rect b="b" l="l" r="r" t="t"/>
              <a:pathLst>
                <a:path extrusionOk="0" h="4128" w="2742">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77"/>
            <p:cNvSpPr/>
            <p:nvPr/>
          </p:nvSpPr>
          <p:spPr>
            <a:xfrm>
              <a:off x="-35016725" y="1912725"/>
              <a:ext cx="172500" cy="172025"/>
            </a:xfrm>
            <a:custGeom>
              <a:rect b="b" l="l" r="r" t="t"/>
              <a:pathLst>
                <a:path extrusionOk="0" h="6881" w="690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9" name="Google Shape;9949;p77"/>
          <p:cNvGrpSpPr/>
          <p:nvPr/>
        </p:nvGrpSpPr>
        <p:grpSpPr>
          <a:xfrm>
            <a:off x="1747891" y="1765978"/>
            <a:ext cx="353587" cy="354103"/>
            <a:chOff x="-35134875" y="2272675"/>
            <a:chExt cx="291450" cy="291875"/>
          </a:xfrm>
        </p:grpSpPr>
        <p:sp>
          <p:nvSpPr>
            <p:cNvPr id="9950" name="Google Shape;9950;p77"/>
            <p:cNvSpPr/>
            <p:nvPr/>
          </p:nvSpPr>
          <p:spPr>
            <a:xfrm>
              <a:off x="-35134875" y="2272675"/>
              <a:ext cx="291450" cy="291875"/>
            </a:xfrm>
            <a:custGeom>
              <a:rect b="b" l="l" r="r" t="t"/>
              <a:pathLst>
                <a:path extrusionOk="0" h="11675" w="11658">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77"/>
            <p:cNvSpPr/>
            <p:nvPr/>
          </p:nvSpPr>
          <p:spPr>
            <a:xfrm>
              <a:off x="-35093925" y="2419175"/>
              <a:ext cx="18150" cy="17350"/>
            </a:xfrm>
            <a:custGeom>
              <a:rect b="b" l="l" r="r" t="t"/>
              <a:pathLst>
                <a:path extrusionOk="0" h="694" w="726">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77"/>
            <p:cNvSpPr/>
            <p:nvPr/>
          </p:nvSpPr>
          <p:spPr>
            <a:xfrm>
              <a:off x="-350427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77"/>
            <p:cNvSpPr/>
            <p:nvPr/>
          </p:nvSpPr>
          <p:spPr>
            <a:xfrm>
              <a:off x="-349915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4" name="Google Shape;9954;p77"/>
          <p:cNvGrpSpPr/>
          <p:nvPr/>
        </p:nvGrpSpPr>
        <p:grpSpPr>
          <a:xfrm>
            <a:off x="1789458" y="2221307"/>
            <a:ext cx="270453" cy="353587"/>
            <a:chOff x="-35101800" y="2631050"/>
            <a:chExt cx="222925" cy="291450"/>
          </a:xfrm>
        </p:grpSpPr>
        <p:sp>
          <p:nvSpPr>
            <p:cNvPr id="9955" name="Google Shape;9955;p77"/>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77"/>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77"/>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77"/>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59" name="Google Shape;9959;p77"/>
          <p:cNvSpPr/>
          <p:nvPr/>
        </p:nvSpPr>
        <p:spPr>
          <a:xfrm>
            <a:off x="3982155" y="1307046"/>
            <a:ext cx="338270" cy="355255"/>
          </a:xfrm>
          <a:custGeom>
            <a:rect b="b" l="l" r="r" t="t"/>
            <a:pathLst>
              <a:path extrusionOk="0" h="11713" w="1115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60" name="Google Shape;9960;p77"/>
          <p:cNvGrpSpPr/>
          <p:nvPr/>
        </p:nvGrpSpPr>
        <p:grpSpPr>
          <a:xfrm>
            <a:off x="3977510" y="1765295"/>
            <a:ext cx="353587" cy="355468"/>
            <a:chOff x="-33314675" y="2275050"/>
            <a:chExt cx="291450" cy="293000"/>
          </a:xfrm>
        </p:grpSpPr>
        <p:sp>
          <p:nvSpPr>
            <p:cNvPr id="9961" name="Google Shape;9961;p77"/>
            <p:cNvSpPr/>
            <p:nvPr/>
          </p:nvSpPr>
          <p:spPr>
            <a:xfrm>
              <a:off x="-33143750" y="2275050"/>
              <a:ext cx="120525" cy="120525"/>
            </a:xfrm>
            <a:custGeom>
              <a:rect b="b" l="l" r="r" t="t"/>
              <a:pathLst>
                <a:path extrusionOk="0" h="4821" w="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77"/>
            <p:cNvSpPr/>
            <p:nvPr/>
          </p:nvSpPr>
          <p:spPr>
            <a:xfrm>
              <a:off x="-33093350" y="2309700"/>
              <a:ext cx="35475" cy="34675"/>
            </a:xfrm>
            <a:custGeom>
              <a:rect b="b" l="l" r="r" t="t"/>
              <a:pathLst>
                <a:path extrusionOk="0" h="1387" w="1419">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77"/>
            <p:cNvSpPr/>
            <p:nvPr/>
          </p:nvSpPr>
          <p:spPr>
            <a:xfrm>
              <a:off x="-33314675" y="2328600"/>
              <a:ext cx="239475" cy="239450"/>
            </a:xfrm>
            <a:custGeom>
              <a:rect b="b" l="l" r="r" t="t"/>
              <a:pathLst>
                <a:path extrusionOk="0" h="9578" w="9579">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64" name="Google Shape;9964;p77"/>
          <p:cNvSpPr/>
          <p:nvPr/>
        </p:nvSpPr>
        <p:spPr>
          <a:xfrm>
            <a:off x="3973071" y="2220094"/>
            <a:ext cx="356438" cy="356468"/>
          </a:xfrm>
          <a:custGeom>
            <a:rect b="b" l="l" r="r" t="t"/>
            <a:pathLst>
              <a:path extrusionOk="0" h="11753" w="11752">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65" name="Google Shape;9965;p77"/>
          <p:cNvGrpSpPr/>
          <p:nvPr/>
        </p:nvGrpSpPr>
        <p:grpSpPr>
          <a:xfrm>
            <a:off x="2639701" y="2687555"/>
            <a:ext cx="353587" cy="353557"/>
            <a:chOff x="-31523625" y="1939525"/>
            <a:chExt cx="291450" cy="291425"/>
          </a:xfrm>
        </p:grpSpPr>
        <p:sp>
          <p:nvSpPr>
            <p:cNvPr id="9966" name="Google Shape;9966;p77"/>
            <p:cNvSpPr/>
            <p:nvPr/>
          </p:nvSpPr>
          <p:spPr>
            <a:xfrm>
              <a:off x="-31523625" y="1939525"/>
              <a:ext cx="291450" cy="291425"/>
            </a:xfrm>
            <a:custGeom>
              <a:rect b="b" l="l" r="r" t="t"/>
              <a:pathLst>
                <a:path extrusionOk="0" h="11657" w="11658">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77"/>
            <p:cNvSpPr/>
            <p:nvPr/>
          </p:nvSpPr>
          <p:spPr>
            <a:xfrm>
              <a:off x="-31404675" y="2007250"/>
              <a:ext cx="138625" cy="52800"/>
            </a:xfrm>
            <a:custGeom>
              <a:rect b="b" l="l" r="r" t="t"/>
              <a:pathLst>
                <a:path extrusionOk="0" h="2112" w="5545">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77"/>
            <p:cNvSpPr/>
            <p:nvPr/>
          </p:nvSpPr>
          <p:spPr>
            <a:xfrm>
              <a:off x="-31404675" y="2077350"/>
              <a:ext cx="34675" cy="18150"/>
            </a:xfrm>
            <a:custGeom>
              <a:rect b="b" l="l" r="r" t="t"/>
              <a:pathLst>
                <a:path extrusionOk="0" h="726" w="1387">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77"/>
            <p:cNvSpPr/>
            <p:nvPr/>
          </p:nvSpPr>
          <p:spPr>
            <a:xfrm>
              <a:off x="-31353475" y="2077350"/>
              <a:ext cx="35450" cy="18150"/>
            </a:xfrm>
            <a:custGeom>
              <a:rect b="b" l="l" r="r" t="t"/>
              <a:pathLst>
                <a:path extrusionOk="0" h="726" w="1418">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77"/>
            <p:cNvSpPr/>
            <p:nvPr/>
          </p:nvSpPr>
          <p:spPr>
            <a:xfrm>
              <a:off x="-31301500" y="2077350"/>
              <a:ext cx="35450" cy="18150"/>
            </a:xfrm>
            <a:custGeom>
              <a:rect b="b" l="l" r="r" t="t"/>
              <a:pathLst>
                <a:path extrusionOk="0" h="726" w="1418">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77"/>
            <p:cNvSpPr/>
            <p:nvPr/>
          </p:nvSpPr>
          <p:spPr>
            <a:xfrm>
              <a:off x="-31404675" y="2112000"/>
              <a:ext cx="34675" cy="17350"/>
            </a:xfrm>
            <a:custGeom>
              <a:rect b="b" l="l" r="r" t="t"/>
              <a:pathLst>
                <a:path extrusionOk="0" h="694" w="1387">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77"/>
            <p:cNvSpPr/>
            <p:nvPr/>
          </p:nvSpPr>
          <p:spPr>
            <a:xfrm>
              <a:off x="-31353475" y="2112000"/>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77"/>
            <p:cNvSpPr/>
            <p:nvPr/>
          </p:nvSpPr>
          <p:spPr>
            <a:xfrm>
              <a:off x="-31301500" y="2112000"/>
              <a:ext cx="35450" cy="17350"/>
            </a:xfrm>
            <a:custGeom>
              <a:rect b="b" l="l" r="r" t="t"/>
              <a:pathLst>
                <a:path extrusionOk="0" h="694" w="1418">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77"/>
            <p:cNvSpPr/>
            <p:nvPr/>
          </p:nvSpPr>
          <p:spPr>
            <a:xfrm>
              <a:off x="-31404675" y="2145075"/>
              <a:ext cx="34675" cy="18150"/>
            </a:xfrm>
            <a:custGeom>
              <a:rect b="b" l="l" r="r" t="t"/>
              <a:pathLst>
                <a:path extrusionOk="0" h="726" w="1387">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77"/>
            <p:cNvSpPr/>
            <p:nvPr/>
          </p:nvSpPr>
          <p:spPr>
            <a:xfrm>
              <a:off x="-31353475" y="2145075"/>
              <a:ext cx="35450" cy="18150"/>
            </a:xfrm>
            <a:custGeom>
              <a:rect b="b" l="l" r="r" t="t"/>
              <a:pathLst>
                <a:path extrusionOk="0" h="726" w="1418">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77"/>
            <p:cNvSpPr/>
            <p:nvPr/>
          </p:nvSpPr>
          <p:spPr>
            <a:xfrm>
              <a:off x="-31301500" y="2145075"/>
              <a:ext cx="35450" cy="18150"/>
            </a:xfrm>
            <a:custGeom>
              <a:rect b="b" l="l" r="r" t="t"/>
              <a:pathLst>
                <a:path extrusionOk="0" h="726" w="1418">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7" name="Google Shape;9977;p77"/>
          <p:cNvGrpSpPr/>
          <p:nvPr/>
        </p:nvGrpSpPr>
        <p:grpSpPr>
          <a:xfrm>
            <a:off x="2638746" y="3155755"/>
            <a:ext cx="355498" cy="353587"/>
            <a:chOff x="-31523625" y="2298675"/>
            <a:chExt cx="293025" cy="291450"/>
          </a:xfrm>
        </p:grpSpPr>
        <p:sp>
          <p:nvSpPr>
            <p:cNvPr id="9978" name="Google Shape;9978;p77"/>
            <p:cNvSpPr/>
            <p:nvPr/>
          </p:nvSpPr>
          <p:spPr>
            <a:xfrm>
              <a:off x="-31523625" y="2298675"/>
              <a:ext cx="293025" cy="291450"/>
            </a:xfrm>
            <a:custGeom>
              <a:rect b="b" l="l" r="r" t="t"/>
              <a:pathLst>
                <a:path extrusionOk="0" h="11658" w="11721">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77"/>
            <p:cNvSpPr/>
            <p:nvPr/>
          </p:nvSpPr>
          <p:spPr>
            <a:xfrm>
              <a:off x="-31334575" y="2452250"/>
              <a:ext cx="67750" cy="51225"/>
            </a:xfrm>
            <a:custGeom>
              <a:rect b="b" l="l" r="r" t="t"/>
              <a:pathLst>
                <a:path extrusionOk="0" h="2049" w="271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77"/>
            <p:cNvSpPr/>
            <p:nvPr/>
          </p:nvSpPr>
          <p:spPr>
            <a:xfrm>
              <a:off x="-31334575" y="2419175"/>
              <a:ext cx="68525" cy="17350"/>
            </a:xfrm>
            <a:custGeom>
              <a:rect b="b" l="l" r="r" t="t"/>
              <a:pathLst>
                <a:path extrusionOk="0" h="694" w="2741">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81" name="Google Shape;9981;p77"/>
          <p:cNvSpPr/>
          <p:nvPr/>
        </p:nvSpPr>
        <p:spPr>
          <a:xfrm>
            <a:off x="2633984" y="3614926"/>
            <a:ext cx="359320" cy="356438"/>
          </a:xfrm>
          <a:custGeom>
            <a:rect b="b" l="l" r="r" t="t"/>
            <a:pathLst>
              <a:path extrusionOk="0" h="11752" w="11847">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77"/>
          <p:cNvSpPr/>
          <p:nvPr/>
        </p:nvSpPr>
        <p:spPr>
          <a:xfrm>
            <a:off x="3975533" y="3616352"/>
            <a:ext cx="354527" cy="353587"/>
          </a:xfrm>
          <a:custGeom>
            <a:rect b="b" l="l" r="r" t="t"/>
            <a:pathLst>
              <a:path extrusionOk="0" h="11658" w="11689">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83" name="Google Shape;9983;p77"/>
          <p:cNvGrpSpPr/>
          <p:nvPr/>
        </p:nvGrpSpPr>
        <p:grpSpPr>
          <a:xfrm>
            <a:off x="2205934" y="1307729"/>
            <a:ext cx="331598" cy="353557"/>
            <a:chOff x="-34767825" y="1914325"/>
            <a:chExt cx="273325" cy="291425"/>
          </a:xfrm>
        </p:grpSpPr>
        <p:sp>
          <p:nvSpPr>
            <p:cNvPr id="9984" name="Google Shape;9984;p77"/>
            <p:cNvSpPr/>
            <p:nvPr/>
          </p:nvSpPr>
          <p:spPr>
            <a:xfrm>
              <a:off x="-34767825" y="1914325"/>
              <a:ext cx="273325" cy="291425"/>
            </a:xfrm>
            <a:custGeom>
              <a:rect b="b" l="l" r="r" t="t"/>
              <a:pathLst>
                <a:path extrusionOk="0" h="11657" w="10933">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77"/>
            <p:cNvSpPr/>
            <p:nvPr/>
          </p:nvSpPr>
          <p:spPr>
            <a:xfrm>
              <a:off x="-34579600" y="1947400"/>
              <a:ext cx="17350" cy="18125"/>
            </a:xfrm>
            <a:custGeom>
              <a:rect b="b" l="l" r="r" t="t"/>
              <a:pathLst>
                <a:path extrusionOk="0" h="725" w="694">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77"/>
            <p:cNvSpPr/>
            <p:nvPr/>
          </p:nvSpPr>
          <p:spPr>
            <a:xfrm>
              <a:off x="-34581175" y="1982050"/>
              <a:ext cx="18150" cy="52000"/>
            </a:xfrm>
            <a:custGeom>
              <a:rect b="b" l="l" r="r" t="t"/>
              <a:pathLst>
                <a:path extrusionOk="0" h="2080" w="726">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7" name="Google Shape;9987;p77"/>
          <p:cNvGrpSpPr/>
          <p:nvPr/>
        </p:nvGrpSpPr>
        <p:grpSpPr>
          <a:xfrm>
            <a:off x="2193513" y="1765280"/>
            <a:ext cx="356438" cy="355498"/>
            <a:chOff x="-34778075" y="2272675"/>
            <a:chExt cx="293800" cy="293025"/>
          </a:xfrm>
        </p:grpSpPr>
        <p:sp>
          <p:nvSpPr>
            <p:cNvPr id="9988" name="Google Shape;9988;p77"/>
            <p:cNvSpPr/>
            <p:nvPr/>
          </p:nvSpPr>
          <p:spPr>
            <a:xfrm>
              <a:off x="-34725300" y="2324675"/>
              <a:ext cx="187475" cy="188250"/>
            </a:xfrm>
            <a:custGeom>
              <a:rect b="b" l="l" r="r" t="t"/>
              <a:pathLst>
                <a:path extrusionOk="0" h="7530" w="7499">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77"/>
            <p:cNvSpPr/>
            <p:nvPr/>
          </p:nvSpPr>
          <p:spPr>
            <a:xfrm>
              <a:off x="-34673325" y="2375850"/>
              <a:ext cx="85100" cy="84300"/>
            </a:xfrm>
            <a:custGeom>
              <a:rect b="b" l="l" r="r" t="t"/>
              <a:pathLst>
                <a:path extrusionOk="0" h="3372" w="3404">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77"/>
            <p:cNvSpPr/>
            <p:nvPr/>
          </p:nvSpPr>
          <p:spPr>
            <a:xfrm>
              <a:off x="-34778075" y="2272675"/>
              <a:ext cx="293800" cy="293025"/>
            </a:xfrm>
            <a:custGeom>
              <a:rect b="b" l="l" r="r" t="t"/>
              <a:pathLst>
                <a:path extrusionOk="0" h="11721" w="11752">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1" name="Google Shape;9991;p77"/>
          <p:cNvGrpSpPr/>
          <p:nvPr/>
        </p:nvGrpSpPr>
        <p:grpSpPr>
          <a:xfrm>
            <a:off x="2194939" y="2221307"/>
            <a:ext cx="353587" cy="353587"/>
            <a:chOff x="-34776500" y="2631825"/>
            <a:chExt cx="291450" cy="291450"/>
          </a:xfrm>
        </p:grpSpPr>
        <p:sp>
          <p:nvSpPr>
            <p:cNvPr id="9992" name="Google Shape;9992;p77"/>
            <p:cNvSpPr/>
            <p:nvPr/>
          </p:nvSpPr>
          <p:spPr>
            <a:xfrm>
              <a:off x="-34691425" y="2666500"/>
              <a:ext cx="120525" cy="154400"/>
            </a:xfrm>
            <a:custGeom>
              <a:rect b="b" l="l" r="r" t="t"/>
              <a:pathLst>
                <a:path extrusionOk="0" h="6176" w="4821">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77"/>
            <p:cNvSpPr/>
            <p:nvPr/>
          </p:nvSpPr>
          <p:spPr>
            <a:xfrm>
              <a:off x="-34656775" y="2837400"/>
              <a:ext cx="51200" cy="51225"/>
            </a:xfrm>
            <a:custGeom>
              <a:rect b="b" l="l" r="r" t="t"/>
              <a:pathLst>
                <a:path extrusionOk="0" h="2049" w="2048">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77"/>
            <p:cNvSpPr/>
            <p:nvPr/>
          </p:nvSpPr>
          <p:spPr>
            <a:xfrm>
              <a:off x="-34776500" y="2631825"/>
              <a:ext cx="291450" cy="291450"/>
            </a:xfrm>
            <a:custGeom>
              <a:rect b="b" l="l" r="r" t="t"/>
              <a:pathLst>
                <a:path extrusionOk="0" h="11658" w="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5" name="Google Shape;9995;p77"/>
          <p:cNvGrpSpPr/>
          <p:nvPr/>
        </p:nvGrpSpPr>
        <p:grpSpPr>
          <a:xfrm>
            <a:off x="853628" y="2685160"/>
            <a:ext cx="354527" cy="358349"/>
            <a:chOff x="-32956300" y="1915900"/>
            <a:chExt cx="292225" cy="295375"/>
          </a:xfrm>
        </p:grpSpPr>
        <p:sp>
          <p:nvSpPr>
            <p:cNvPr id="9996" name="Google Shape;9996;p77"/>
            <p:cNvSpPr/>
            <p:nvPr/>
          </p:nvSpPr>
          <p:spPr>
            <a:xfrm>
              <a:off x="-32956300" y="1915900"/>
              <a:ext cx="292225" cy="295375"/>
            </a:xfrm>
            <a:custGeom>
              <a:rect b="b" l="l" r="r" t="t"/>
              <a:pathLst>
                <a:path extrusionOk="0" h="11815" w="11689">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77"/>
            <p:cNvSpPr/>
            <p:nvPr/>
          </p:nvSpPr>
          <p:spPr>
            <a:xfrm>
              <a:off x="-32836575" y="1967875"/>
              <a:ext cx="85875" cy="188250"/>
            </a:xfrm>
            <a:custGeom>
              <a:rect b="b" l="l" r="r" t="t"/>
              <a:pathLst>
                <a:path extrusionOk="0" h="7530" w="3435">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98" name="Google Shape;9998;p77"/>
          <p:cNvSpPr/>
          <p:nvPr/>
        </p:nvSpPr>
        <p:spPr>
          <a:xfrm>
            <a:off x="850648" y="3155970"/>
            <a:ext cx="354527" cy="353557"/>
          </a:xfrm>
          <a:custGeom>
            <a:rect b="b" l="l" r="r" t="t"/>
            <a:pathLst>
              <a:path extrusionOk="0" h="11657" w="11689">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77"/>
          <p:cNvSpPr/>
          <p:nvPr/>
        </p:nvSpPr>
        <p:spPr>
          <a:xfrm>
            <a:off x="850162" y="3615866"/>
            <a:ext cx="355498" cy="354558"/>
          </a:xfrm>
          <a:custGeom>
            <a:rect b="b" l="l" r="r" t="t"/>
            <a:pathLst>
              <a:path extrusionOk="0" h="11690" w="11721">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00" name="Google Shape;10000;p77"/>
          <p:cNvGrpSpPr/>
          <p:nvPr/>
        </p:nvGrpSpPr>
        <p:grpSpPr>
          <a:xfrm>
            <a:off x="3081101" y="2687555"/>
            <a:ext cx="356438" cy="353557"/>
            <a:chOff x="-31166825" y="1939525"/>
            <a:chExt cx="293800" cy="291425"/>
          </a:xfrm>
        </p:grpSpPr>
        <p:sp>
          <p:nvSpPr>
            <p:cNvPr id="10001" name="Google Shape;10001;p77"/>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77"/>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77"/>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77"/>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77"/>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77"/>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77"/>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77"/>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77"/>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77"/>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77"/>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2" name="Google Shape;10012;p77"/>
          <p:cNvGrpSpPr/>
          <p:nvPr/>
        </p:nvGrpSpPr>
        <p:grpSpPr>
          <a:xfrm>
            <a:off x="3082057" y="3155482"/>
            <a:ext cx="354527" cy="354133"/>
            <a:chOff x="-31165250" y="2298675"/>
            <a:chExt cx="292225" cy="291900"/>
          </a:xfrm>
        </p:grpSpPr>
        <p:sp>
          <p:nvSpPr>
            <p:cNvPr id="10013" name="Google Shape;10013;p77"/>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77"/>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77"/>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6" name="Google Shape;10016;p77"/>
          <p:cNvGrpSpPr/>
          <p:nvPr/>
        </p:nvGrpSpPr>
        <p:grpSpPr>
          <a:xfrm>
            <a:off x="3082542" y="3616136"/>
            <a:ext cx="353557" cy="353557"/>
            <a:chOff x="-31164450" y="2657050"/>
            <a:chExt cx="291425" cy="291425"/>
          </a:xfrm>
        </p:grpSpPr>
        <p:sp>
          <p:nvSpPr>
            <p:cNvPr id="10017" name="Google Shape;10017;p77"/>
            <p:cNvSpPr/>
            <p:nvPr/>
          </p:nvSpPr>
          <p:spPr>
            <a:xfrm>
              <a:off x="-31028975" y="2761000"/>
              <a:ext cx="18125" cy="17350"/>
            </a:xfrm>
            <a:custGeom>
              <a:rect b="b" l="l" r="r" t="t"/>
              <a:pathLst>
                <a:path extrusionOk="0" h="694" w="725">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77"/>
            <p:cNvSpPr/>
            <p:nvPr/>
          </p:nvSpPr>
          <p:spPr>
            <a:xfrm>
              <a:off x="-31028975" y="2794075"/>
              <a:ext cx="18125" cy="52025"/>
            </a:xfrm>
            <a:custGeom>
              <a:rect b="b" l="l" r="r" t="t"/>
              <a:pathLst>
                <a:path extrusionOk="0" h="2081" w="725">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77"/>
            <p:cNvSpPr/>
            <p:nvPr/>
          </p:nvSpPr>
          <p:spPr>
            <a:xfrm>
              <a:off x="-31164450" y="2657050"/>
              <a:ext cx="291425" cy="291425"/>
            </a:xfrm>
            <a:custGeom>
              <a:rect b="b" l="l" r="r" t="t"/>
              <a:pathLst>
                <a:path extrusionOk="0" h="11657" w="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77"/>
            <p:cNvSpPr/>
            <p:nvPr/>
          </p:nvSpPr>
          <p:spPr>
            <a:xfrm>
              <a:off x="-31097500" y="2727125"/>
              <a:ext cx="156750" cy="153925"/>
            </a:xfrm>
            <a:custGeom>
              <a:rect b="b" l="l" r="r" t="t"/>
              <a:pathLst>
                <a:path extrusionOk="0" h="6157" w="627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21" name="Google Shape;10021;p77"/>
          <p:cNvSpPr/>
          <p:nvPr/>
        </p:nvSpPr>
        <p:spPr>
          <a:xfrm>
            <a:off x="2188967" y="4036858"/>
            <a:ext cx="355498" cy="352617"/>
          </a:xfrm>
          <a:custGeom>
            <a:rect b="b" l="l" r="r" t="t"/>
            <a:pathLst>
              <a:path extrusionOk="0" h="11626" w="11721">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22" name="Google Shape;10022;p77"/>
          <p:cNvGrpSpPr/>
          <p:nvPr/>
        </p:nvGrpSpPr>
        <p:grpSpPr>
          <a:xfrm>
            <a:off x="2632987" y="1307366"/>
            <a:ext cx="358349" cy="354285"/>
            <a:chOff x="-34421275" y="1912725"/>
            <a:chExt cx="295375" cy="292025"/>
          </a:xfrm>
        </p:grpSpPr>
        <p:sp>
          <p:nvSpPr>
            <p:cNvPr id="10023" name="Google Shape;10023;p77"/>
            <p:cNvSpPr/>
            <p:nvPr/>
          </p:nvSpPr>
          <p:spPr>
            <a:xfrm>
              <a:off x="-34421275" y="1974375"/>
              <a:ext cx="236300" cy="230375"/>
            </a:xfrm>
            <a:custGeom>
              <a:rect b="b" l="l" r="r" t="t"/>
              <a:pathLst>
                <a:path extrusionOk="0" h="9215" w="9452">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77"/>
            <p:cNvSpPr/>
            <p:nvPr/>
          </p:nvSpPr>
          <p:spPr>
            <a:xfrm>
              <a:off x="-34288175" y="1912725"/>
              <a:ext cx="162275" cy="163075"/>
            </a:xfrm>
            <a:custGeom>
              <a:rect b="b" l="l" r="r" t="t"/>
              <a:pathLst>
                <a:path extrusionOk="0" h="6523" w="6491">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5" name="Google Shape;10025;p77"/>
          <p:cNvGrpSpPr/>
          <p:nvPr/>
        </p:nvGrpSpPr>
        <p:grpSpPr>
          <a:xfrm>
            <a:off x="2632032" y="1765280"/>
            <a:ext cx="360260" cy="355498"/>
            <a:chOff x="-34418125" y="2271100"/>
            <a:chExt cx="296950" cy="293025"/>
          </a:xfrm>
        </p:grpSpPr>
        <p:sp>
          <p:nvSpPr>
            <p:cNvPr id="10026" name="Google Shape;10026;p77"/>
            <p:cNvSpPr/>
            <p:nvPr/>
          </p:nvSpPr>
          <p:spPr>
            <a:xfrm>
              <a:off x="-34418125" y="2271100"/>
              <a:ext cx="296950" cy="293025"/>
            </a:xfrm>
            <a:custGeom>
              <a:rect b="b" l="l" r="r" t="t"/>
              <a:pathLst>
                <a:path extrusionOk="0" h="11721" w="11878">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77"/>
            <p:cNvSpPr/>
            <p:nvPr/>
          </p:nvSpPr>
          <p:spPr>
            <a:xfrm>
              <a:off x="-34331500" y="23057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77"/>
            <p:cNvSpPr/>
            <p:nvPr/>
          </p:nvSpPr>
          <p:spPr>
            <a:xfrm>
              <a:off x="-34331500" y="2341200"/>
              <a:ext cx="17350" cy="69350"/>
            </a:xfrm>
            <a:custGeom>
              <a:rect b="b" l="l" r="r" t="t"/>
              <a:pathLst>
                <a:path extrusionOk="0" h="2774" w="69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77"/>
            <p:cNvSpPr/>
            <p:nvPr/>
          </p:nvSpPr>
          <p:spPr>
            <a:xfrm>
              <a:off x="-34384275" y="2427050"/>
              <a:ext cx="121325" cy="17350"/>
            </a:xfrm>
            <a:custGeom>
              <a:rect b="b" l="l" r="r" t="t"/>
              <a:pathLst>
                <a:path extrusionOk="0" h="694" w="4853">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77"/>
            <p:cNvSpPr/>
            <p:nvPr/>
          </p:nvSpPr>
          <p:spPr>
            <a:xfrm>
              <a:off x="-34384275" y="2460125"/>
              <a:ext cx="88250" cy="18150"/>
            </a:xfrm>
            <a:custGeom>
              <a:rect b="b" l="l" r="r" t="t"/>
              <a:pathLst>
                <a:path extrusionOk="0" h="726" w="353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1" name="Google Shape;10031;p77"/>
          <p:cNvGrpSpPr/>
          <p:nvPr/>
        </p:nvGrpSpPr>
        <p:grpSpPr>
          <a:xfrm>
            <a:off x="2632987" y="2221307"/>
            <a:ext cx="358349" cy="353587"/>
            <a:chOff x="-34421275" y="2631050"/>
            <a:chExt cx="295375" cy="291450"/>
          </a:xfrm>
        </p:grpSpPr>
        <p:sp>
          <p:nvSpPr>
            <p:cNvPr id="10032" name="Google Shape;10032;p77"/>
            <p:cNvSpPr/>
            <p:nvPr/>
          </p:nvSpPr>
          <p:spPr>
            <a:xfrm>
              <a:off x="-34421275" y="2639125"/>
              <a:ext cx="288275" cy="283375"/>
            </a:xfrm>
            <a:custGeom>
              <a:rect b="b" l="l" r="r" t="t"/>
              <a:pathLst>
                <a:path extrusionOk="0" h="11335" w="11531">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77"/>
            <p:cNvSpPr/>
            <p:nvPr/>
          </p:nvSpPr>
          <p:spPr>
            <a:xfrm>
              <a:off x="-34181850" y="2644625"/>
              <a:ext cx="41775" cy="41575"/>
            </a:xfrm>
            <a:custGeom>
              <a:rect b="b" l="l" r="r" t="t"/>
              <a:pathLst>
                <a:path extrusionOk="0" h="1663" w="1671">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77"/>
            <p:cNvSpPr/>
            <p:nvPr/>
          </p:nvSpPr>
          <p:spPr>
            <a:xfrm>
              <a:off x="-34217275" y="2631050"/>
              <a:ext cx="17350" cy="41775"/>
            </a:xfrm>
            <a:custGeom>
              <a:rect b="b" l="l" r="r" t="t"/>
              <a:pathLst>
                <a:path extrusionOk="0" h="1671" w="694">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77"/>
            <p:cNvSpPr/>
            <p:nvPr/>
          </p:nvSpPr>
          <p:spPr>
            <a:xfrm>
              <a:off x="-34168450" y="2704300"/>
              <a:ext cx="42550" cy="18125"/>
            </a:xfrm>
            <a:custGeom>
              <a:rect b="b" l="l" r="r" t="t"/>
              <a:pathLst>
                <a:path extrusionOk="0" h="725" w="1702">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36" name="Google Shape;10036;p77"/>
          <p:cNvSpPr/>
          <p:nvPr/>
        </p:nvSpPr>
        <p:spPr>
          <a:xfrm>
            <a:off x="1299154" y="2687237"/>
            <a:ext cx="353587" cy="354527"/>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77"/>
          <p:cNvSpPr/>
          <p:nvPr/>
        </p:nvSpPr>
        <p:spPr>
          <a:xfrm>
            <a:off x="1299154" y="3155970"/>
            <a:ext cx="353587" cy="353557"/>
          </a:xfrm>
          <a:custGeom>
            <a:rect b="b" l="l" r="r" t="t"/>
            <a:pathLst>
              <a:path extrusionOk="0" h="11657" w="11658">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77"/>
          <p:cNvSpPr/>
          <p:nvPr/>
        </p:nvSpPr>
        <p:spPr>
          <a:xfrm>
            <a:off x="1290085" y="3616003"/>
            <a:ext cx="371724" cy="354285"/>
          </a:xfrm>
          <a:custGeom>
            <a:rect b="b" l="l" r="r" t="t"/>
            <a:pathLst>
              <a:path extrusionOk="0" h="11681" w="12256">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39" name="Google Shape;10039;p77"/>
          <p:cNvGrpSpPr/>
          <p:nvPr/>
        </p:nvGrpSpPr>
        <p:grpSpPr>
          <a:xfrm>
            <a:off x="3537620" y="2688025"/>
            <a:ext cx="353587" cy="352617"/>
            <a:chOff x="-30805300" y="1938725"/>
            <a:chExt cx="291450" cy="290650"/>
          </a:xfrm>
        </p:grpSpPr>
        <p:sp>
          <p:nvSpPr>
            <p:cNvPr id="10040" name="Google Shape;10040;p77"/>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77"/>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2" name="Google Shape;10042;p77"/>
          <p:cNvGrpSpPr/>
          <p:nvPr/>
        </p:nvGrpSpPr>
        <p:grpSpPr>
          <a:xfrm>
            <a:off x="3538105" y="3155952"/>
            <a:ext cx="352617" cy="353193"/>
            <a:chOff x="-30805300" y="2298675"/>
            <a:chExt cx="290650" cy="291125"/>
          </a:xfrm>
        </p:grpSpPr>
        <p:sp>
          <p:nvSpPr>
            <p:cNvPr id="10043" name="Google Shape;10043;p77"/>
            <p:cNvSpPr/>
            <p:nvPr/>
          </p:nvSpPr>
          <p:spPr>
            <a:xfrm>
              <a:off x="-30720225" y="24191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77"/>
            <p:cNvSpPr/>
            <p:nvPr/>
          </p:nvSpPr>
          <p:spPr>
            <a:xfrm>
              <a:off x="-30635175" y="2453250"/>
              <a:ext cx="87450" cy="69125"/>
            </a:xfrm>
            <a:custGeom>
              <a:rect b="b" l="l" r="r" t="t"/>
              <a:pathLst>
                <a:path extrusionOk="0" h="2765" w="3498">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77"/>
            <p:cNvSpPr/>
            <p:nvPr/>
          </p:nvSpPr>
          <p:spPr>
            <a:xfrm>
              <a:off x="-30805300" y="2298675"/>
              <a:ext cx="290650" cy="291125"/>
            </a:xfrm>
            <a:custGeom>
              <a:rect b="b" l="l" r="r" t="t"/>
              <a:pathLst>
                <a:path extrusionOk="0" h="11645" w="11626">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77"/>
            <p:cNvSpPr/>
            <p:nvPr/>
          </p:nvSpPr>
          <p:spPr>
            <a:xfrm>
              <a:off x="-30737575" y="2332550"/>
              <a:ext cx="53600" cy="69325"/>
            </a:xfrm>
            <a:custGeom>
              <a:rect b="b" l="l" r="r" t="t"/>
              <a:pathLst>
                <a:path extrusionOk="0" h="2773" w="2144">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7" name="Google Shape;10047;p77"/>
          <p:cNvGrpSpPr/>
          <p:nvPr/>
        </p:nvGrpSpPr>
        <p:grpSpPr>
          <a:xfrm>
            <a:off x="3537635" y="3616136"/>
            <a:ext cx="353557" cy="353557"/>
            <a:chOff x="-30806075" y="2657050"/>
            <a:chExt cx="291425" cy="291425"/>
          </a:xfrm>
        </p:grpSpPr>
        <p:sp>
          <p:nvSpPr>
            <p:cNvPr id="10048" name="Google Shape;10048;p77"/>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77"/>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77"/>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1" name="Google Shape;10051;p77"/>
          <p:cNvGrpSpPr/>
          <p:nvPr/>
        </p:nvGrpSpPr>
        <p:grpSpPr>
          <a:xfrm>
            <a:off x="2639681" y="4073943"/>
            <a:ext cx="353557" cy="353557"/>
            <a:chOff x="-30064925" y="2332550"/>
            <a:chExt cx="291425" cy="291425"/>
          </a:xfrm>
        </p:grpSpPr>
        <p:sp>
          <p:nvSpPr>
            <p:cNvPr id="10052" name="Google Shape;10052;p77"/>
            <p:cNvSpPr/>
            <p:nvPr/>
          </p:nvSpPr>
          <p:spPr>
            <a:xfrm>
              <a:off x="-30064925" y="2332550"/>
              <a:ext cx="291425" cy="291425"/>
            </a:xfrm>
            <a:custGeom>
              <a:rect b="b" l="l" r="r" t="t"/>
              <a:pathLst>
                <a:path extrusionOk="0" h="11657" w="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77"/>
            <p:cNvSpPr/>
            <p:nvPr/>
          </p:nvSpPr>
          <p:spPr>
            <a:xfrm>
              <a:off x="-29944425" y="2384525"/>
              <a:ext cx="51225" cy="51225"/>
            </a:xfrm>
            <a:custGeom>
              <a:rect b="b" l="l" r="r" t="t"/>
              <a:pathLst>
                <a:path extrusionOk="0" h="2049" w="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77"/>
            <p:cNvSpPr/>
            <p:nvPr/>
          </p:nvSpPr>
          <p:spPr>
            <a:xfrm>
              <a:off x="-29944425" y="2452250"/>
              <a:ext cx="51225" cy="119750"/>
            </a:xfrm>
            <a:custGeom>
              <a:rect b="b" l="l" r="r" t="t"/>
              <a:pathLst>
                <a:path extrusionOk="0" h="4790" w="2049">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5" name="Google Shape;10055;p77"/>
          <p:cNvGrpSpPr/>
          <p:nvPr/>
        </p:nvGrpSpPr>
        <p:grpSpPr>
          <a:xfrm>
            <a:off x="3983068" y="2683443"/>
            <a:ext cx="348855" cy="347879"/>
            <a:chOff x="2821450" y="2957850"/>
            <a:chExt cx="259275" cy="258550"/>
          </a:xfrm>
        </p:grpSpPr>
        <p:sp>
          <p:nvSpPr>
            <p:cNvPr id="10056" name="Google Shape;10056;p77"/>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77"/>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77"/>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sp>
      </p:grpSp>
      <p:grpSp>
        <p:nvGrpSpPr>
          <p:cNvPr id="10059" name="Google Shape;10059;p77"/>
          <p:cNvGrpSpPr/>
          <p:nvPr/>
        </p:nvGrpSpPr>
        <p:grpSpPr>
          <a:xfrm>
            <a:off x="4858100" y="1304461"/>
            <a:ext cx="361090" cy="361090"/>
            <a:chOff x="-57970450" y="1903275"/>
            <a:chExt cx="318225" cy="318225"/>
          </a:xfrm>
        </p:grpSpPr>
        <p:sp>
          <p:nvSpPr>
            <p:cNvPr id="10060" name="Google Shape;10060;p77"/>
            <p:cNvSpPr/>
            <p:nvPr/>
          </p:nvSpPr>
          <p:spPr>
            <a:xfrm>
              <a:off x="-57847575" y="2135825"/>
              <a:ext cx="73250" cy="28975"/>
            </a:xfrm>
            <a:custGeom>
              <a:rect b="b" l="l" r="r" t="t"/>
              <a:pathLst>
                <a:path extrusionOk="0" h="1159" w="293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77"/>
            <p:cNvSpPr/>
            <p:nvPr/>
          </p:nvSpPr>
          <p:spPr>
            <a:xfrm>
              <a:off x="-57857025"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77"/>
            <p:cNvSpPr/>
            <p:nvPr/>
          </p:nvSpPr>
          <p:spPr>
            <a:xfrm>
              <a:off x="-57782200"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77"/>
            <p:cNvSpPr/>
            <p:nvPr/>
          </p:nvSpPr>
          <p:spPr>
            <a:xfrm>
              <a:off x="-57970450" y="1903275"/>
              <a:ext cx="318225" cy="318225"/>
            </a:xfrm>
            <a:custGeom>
              <a:rect b="b" l="l" r="r" t="t"/>
              <a:pathLst>
                <a:path extrusionOk="0" h="12729" w="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4" name="Google Shape;10064;p77"/>
          <p:cNvGrpSpPr/>
          <p:nvPr/>
        </p:nvGrpSpPr>
        <p:grpSpPr>
          <a:xfrm>
            <a:off x="4880000" y="1780418"/>
            <a:ext cx="317290" cy="359303"/>
            <a:chOff x="-57950750" y="2296300"/>
            <a:chExt cx="279625" cy="316650"/>
          </a:xfrm>
        </p:grpSpPr>
        <p:sp>
          <p:nvSpPr>
            <p:cNvPr id="10065" name="Google Shape;10065;p77"/>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77"/>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77"/>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77"/>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9" name="Google Shape;10069;p77"/>
          <p:cNvGrpSpPr/>
          <p:nvPr/>
        </p:nvGrpSpPr>
        <p:grpSpPr>
          <a:xfrm>
            <a:off x="4858214" y="2232094"/>
            <a:ext cx="360863" cy="360211"/>
            <a:chOff x="-57969675" y="2687750"/>
            <a:chExt cx="318025" cy="317450"/>
          </a:xfrm>
        </p:grpSpPr>
        <p:sp>
          <p:nvSpPr>
            <p:cNvPr id="10070" name="Google Shape;10070;p77"/>
            <p:cNvSpPr/>
            <p:nvPr/>
          </p:nvSpPr>
          <p:spPr>
            <a:xfrm>
              <a:off x="-57856250" y="285630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77"/>
            <p:cNvSpPr/>
            <p:nvPr/>
          </p:nvSpPr>
          <p:spPr>
            <a:xfrm>
              <a:off x="-578460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77"/>
            <p:cNvSpPr/>
            <p:nvPr/>
          </p:nvSpPr>
          <p:spPr>
            <a:xfrm>
              <a:off x="-57969675" y="2687750"/>
              <a:ext cx="318025" cy="317450"/>
            </a:xfrm>
            <a:custGeom>
              <a:rect b="b" l="l" r="r" t="t"/>
              <a:pathLst>
                <a:path extrusionOk="0" h="12698" w="12721">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77"/>
            <p:cNvSpPr/>
            <p:nvPr/>
          </p:nvSpPr>
          <p:spPr>
            <a:xfrm>
              <a:off x="-57838125" y="2724975"/>
              <a:ext cx="56725" cy="55550"/>
            </a:xfrm>
            <a:custGeom>
              <a:rect b="b" l="l" r="r" t="t"/>
              <a:pathLst>
                <a:path extrusionOk="0" h="2222" w="2269">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4" name="Google Shape;10074;p77"/>
          <p:cNvGrpSpPr/>
          <p:nvPr/>
        </p:nvGrpSpPr>
        <p:grpSpPr>
          <a:xfrm>
            <a:off x="7067397" y="1304461"/>
            <a:ext cx="363785" cy="361090"/>
            <a:chOff x="-56012425" y="1903275"/>
            <a:chExt cx="320600" cy="318225"/>
          </a:xfrm>
        </p:grpSpPr>
        <p:sp>
          <p:nvSpPr>
            <p:cNvPr id="10075" name="Google Shape;10075;p77"/>
            <p:cNvSpPr/>
            <p:nvPr/>
          </p:nvSpPr>
          <p:spPr>
            <a:xfrm>
              <a:off x="-55897425" y="2015125"/>
              <a:ext cx="17350" cy="18150"/>
            </a:xfrm>
            <a:custGeom>
              <a:rect b="b" l="l" r="r" t="t"/>
              <a:pathLst>
                <a:path extrusionOk="0" h="726" w="694">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77"/>
            <p:cNvSpPr/>
            <p:nvPr/>
          </p:nvSpPr>
          <p:spPr>
            <a:xfrm>
              <a:off x="-56012425" y="1903275"/>
              <a:ext cx="320600" cy="318225"/>
            </a:xfrm>
            <a:custGeom>
              <a:rect b="b" l="l" r="r" t="t"/>
              <a:pathLst>
                <a:path extrusionOk="0" h="12729" w="12824">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7" name="Google Shape;10077;p77"/>
          <p:cNvGrpSpPr/>
          <p:nvPr/>
        </p:nvGrpSpPr>
        <p:grpSpPr>
          <a:xfrm>
            <a:off x="7068290" y="1778631"/>
            <a:ext cx="361998" cy="361998"/>
            <a:chOff x="-56010850" y="2294725"/>
            <a:chExt cx="319025" cy="319025"/>
          </a:xfrm>
        </p:grpSpPr>
        <p:sp>
          <p:nvSpPr>
            <p:cNvPr id="10078" name="Google Shape;10078;p77"/>
            <p:cNvSpPr/>
            <p:nvPr/>
          </p:nvSpPr>
          <p:spPr>
            <a:xfrm>
              <a:off x="-55906875" y="2527275"/>
              <a:ext cx="73275" cy="29750"/>
            </a:xfrm>
            <a:custGeom>
              <a:rect b="b" l="l" r="r" t="t"/>
              <a:pathLst>
                <a:path extrusionOk="0" h="1190" w="2931">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77"/>
            <p:cNvSpPr/>
            <p:nvPr/>
          </p:nvSpPr>
          <p:spPr>
            <a:xfrm>
              <a:off x="-5591632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77"/>
            <p:cNvSpPr/>
            <p:nvPr/>
          </p:nvSpPr>
          <p:spPr>
            <a:xfrm>
              <a:off x="-55842300"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77"/>
            <p:cNvSpPr/>
            <p:nvPr/>
          </p:nvSpPr>
          <p:spPr>
            <a:xfrm>
              <a:off x="-56010850" y="2294725"/>
              <a:ext cx="319025" cy="319025"/>
            </a:xfrm>
            <a:custGeom>
              <a:rect b="b" l="l" r="r" t="t"/>
              <a:pathLst>
                <a:path extrusionOk="0" h="12761" w="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2" name="Google Shape;10082;p77"/>
          <p:cNvGrpSpPr/>
          <p:nvPr/>
        </p:nvGrpSpPr>
        <p:grpSpPr>
          <a:xfrm>
            <a:off x="7068305" y="2231215"/>
            <a:ext cx="361969" cy="361090"/>
            <a:chOff x="-56010050" y="2686975"/>
            <a:chExt cx="319000" cy="318225"/>
          </a:xfrm>
        </p:grpSpPr>
        <p:sp>
          <p:nvSpPr>
            <p:cNvPr id="10083" name="Google Shape;10083;p77"/>
            <p:cNvSpPr/>
            <p:nvPr/>
          </p:nvSpPr>
          <p:spPr>
            <a:xfrm>
              <a:off x="-55887975" y="2917925"/>
              <a:ext cx="72475" cy="29775"/>
            </a:xfrm>
            <a:custGeom>
              <a:rect b="b" l="l" r="r" t="t"/>
              <a:pathLst>
                <a:path extrusionOk="0" h="1191" w="2899">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77"/>
            <p:cNvSpPr/>
            <p:nvPr/>
          </p:nvSpPr>
          <p:spPr>
            <a:xfrm>
              <a:off x="-5589742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77"/>
            <p:cNvSpPr/>
            <p:nvPr/>
          </p:nvSpPr>
          <p:spPr>
            <a:xfrm>
              <a:off x="-55822600" y="2854725"/>
              <a:ext cx="17350" cy="18150"/>
            </a:xfrm>
            <a:custGeom>
              <a:rect b="b" l="l" r="r" t="t"/>
              <a:pathLst>
                <a:path extrusionOk="0" h="726" w="694">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77"/>
            <p:cNvSpPr/>
            <p:nvPr/>
          </p:nvSpPr>
          <p:spPr>
            <a:xfrm>
              <a:off x="-56010050" y="2686975"/>
              <a:ext cx="319000" cy="318225"/>
            </a:xfrm>
            <a:custGeom>
              <a:rect b="b" l="l" r="r" t="t"/>
              <a:pathLst>
                <a:path extrusionOk="0" h="12729" w="1276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7" name="Google Shape;10087;p77"/>
          <p:cNvGrpSpPr/>
          <p:nvPr/>
        </p:nvGrpSpPr>
        <p:grpSpPr>
          <a:xfrm>
            <a:off x="5753801" y="2684124"/>
            <a:ext cx="361998" cy="361090"/>
            <a:chOff x="-54081175" y="1903275"/>
            <a:chExt cx="319025" cy="318225"/>
          </a:xfrm>
        </p:grpSpPr>
        <p:sp>
          <p:nvSpPr>
            <p:cNvPr id="10088" name="Google Shape;10088;p77"/>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77"/>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0" name="Google Shape;10090;p77"/>
          <p:cNvGrpSpPr/>
          <p:nvPr/>
        </p:nvGrpSpPr>
        <p:grpSpPr>
          <a:xfrm>
            <a:off x="5776154" y="3137587"/>
            <a:ext cx="317290" cy="360211"/>
            <a:chOff x="-54063050" y="2296300"/>
            <a:chExt cx="279625" cy="317450"/>
          </a:xfrm>
        </p:grpSpPr>
        <p:sp>
          <p:nvSpPr>
            <p:cNvPr id="10091" name="Google Shape;10091;p77"/>
            <p:cNvSpPr/>
            <p:nvPr/>
          </p:nvSpPr>
          <p:spPr>
            <a:xfrm>
              <a:off x="-53959075" y="2527275"/>
              <a:ext cx="72475" cy="29750"/>
            </a:xfrm>
            <a:custGeom>
              <a:rect b="b" l="l" r="r" t="t"/>
              <a:pathLst>
                <a:path extrusionOk="0" h="1190" w="2899">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77"/>
            <p:cNvSpPr/>
            <p:nvPr/>
          </p:nvSpPr>
          <p:spPr>
            <a:xfrm>
              <a:off x="-53969325" y="2482975"/>
              <a:ext cx="18150" cy="17350"/>
            </a:xfrm>
            <a:custGeom>
              <a:rect b="b" l="l" r="r" t="t"/>
              <a:pathLst>
                <a:path extrusionOk="0" h="694" w="726">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77"/>
            <p:cNvSpPr/>
            <p:nvPr/>
          </p:nvSpPr>
          <p:spPr>
            <a:xfrm>
              <a:off x="-53894500" y="2482975"/>
              <a:ext cx="18125" cy="17350"/>
            </a:xfrm>
            <a:custGeom>
              <a:rect b="b" l="l" r="r" t="t"/>
              <a:pathLst>
                <a:path extrusionOk="0" h="694" w="725">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77"/>
            <p:cNvSpPr/>
            <p:nvPr/>
          </p:nvSpPr>
          <p:spPr>
            <a:xfrm>
              <a:off x="-54063050" y="2296300"/>
              <a:ext cx="279625" cy="317450"/>
            </a:xfrm>
            <a:custGeom>
              <a:rect b="b" l="l" r="r" t="t"/>
              <a:pathLst>
                <a:path extrusionOk="0" h="12698" w="11185">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5" name="Google Shape;10095;p77"/>
          <p:cNvGrpSpPr/>
          <p:nvPr/>
        </p:nvGrpSpPr>
        <p:grpSpPr>
          <a:xfrm>
            <a:off x="5776154" y="3601649"/>
            <a:ext cx="317290" cy="361033"/>
            <a:chOff x="-54061475" y="2685450"/>
            <a:chExt cx="279625" cy="318175"/>
          </a:xfrm>
        </p:grpSpPr>
        <p:sp>
          <p:nvSpPr>
            <p:cNvPr id="10096" name="Google Shape;10096;p77"/>
            <p:cNvSpPr/>
            <p:nvPr/>
          </p:nvSpPr>
          <p:spPr>
            <a:xfrm>
              <a:off x="-53959075" y="2919525"/>
              <a:ext cx="72475" cy="28950"/>
            </a:xfrm>
            <a:custGeom>
              <a:rect b="b" l="l" r="r" t="t"/>
              <a:pathLst>
                <a:path extrusionOk="0" h="1158" w="2899">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77"/>
            <p:cNvSpPr/>
            <p:nvPr/>
          </p:nvSpPr>
          <p:spPr>
            <a:xfrm>
              <a:off x="-53969325" y="28547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77"/>
            <p:cNvSpPr/>
            <p:nvPr/>
          </p:nvSpPr>
          <p:spPr>
            <a:xfrm>
              <a:off x="-53894500" y="2854725"/>
              <a:ext cx="18125" cy="18150"/>
            </a:xfrm>
            <a:custGeom>
              <a:rect b="b" l="l" r="r" t="t"/>
              <a:pathLst>
                <a:path extrusionOk="0" h="726" w="725">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77"/>
            <p:cNvSpPr/>
            <p:nvPr/>
          </p:nvSpPr>
          <p:spPr>
            <a:xfrm>
              <a:off x="-54061475" y="2685450"/>
              <a:ext cx="279625" cy="318175"/>
            </a:xfrm>
            <a:custGeom>
              <a:rect b="b" l="l" r="r" t="t"/>
              <a:pathLst>
                <a:path extrusionOk="0" h="12727" w="11185">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0" name="Google Shape;10100;p77"/>
          <p:cNvGrpSpPr/>
          <p:nvPr/>
        </p:nvGrpSpPr>
        <p:grpSpPr>
          <a:xfrm>
            <a:off x="8029690" y="2693967"/>
            <a:ext cx="275278" cy="361969"/>
            <a:chOff x="-52074300" y="1911950"/>
            <a:chExt cx="242600" cy="319000"/>
          </a:xfrm>
        </p:grpSpPr>
        <p:sp>
          <p:nvSpPr>
            <p:cNvPr id="10101" name="Google Shape;10101;p77"/>
            <p:cNvSpPr/>
            <p:nvPr/>
          </p:nvSpPr>
          <p:spPr>
            <a:xfrm>
              <a:off x="-51989225" y="2125600"/>
              <a:ext cx="72475" cy="29750"/>
            </a:xfrm>
            <a:custGeom>
              <a:rect b="b" l="l" r="r" t="t"/>
              <a:pathLst>
                <a:path extrusionOk="0" h="1190" w="2899">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77"/>
            <p:cNvSpPr/>
            <p:nvPr/>
          </p:nvSpPr>
          <p:spPr>
            <a:xfrm>
              <a:off x="-51998675" y="2062375"/>
              <a:ext cx="17325" cy="18150"/>
            </a:xfrm>
            <a:custGeom>
              <a:rect b="b" l="l" r="r" t="t"/>
              <a:pathLst>
                <a:path extrusionOk="0" h="726" w="693">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77"/>
            <p:cNvSpPr/>
            <p:nvPr/>
          </p:nvSpPr>
          <p:spPr>
            <a:xfrm>
              <a:off x="-51925450" y="2062375"/>
              <a:ext cx="18150" cy="18150"/>
            </a:xfrm>
            <a:custGeom>
              <a:rect b="b" l="l" r="r" t="t"/>
              <a:pathLst>
                <a:path extrusionOk="0" h="726" w="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77"/>
            <p:cNvSpPr/>
            <p:nvPr/>
          </p:nvSpPr>
          <p:spPr>
            <a:xfrm>
              <a:off x="-52074300" y="1911950"/>
              <a:ext cx="242600" cy="319000"/>
            </a:xfrm>
            <a:custGeom>
              <a:rect b="b" l="l" r="r" t="t"/>
              <a:pathLst>
                <a:path extrusionOk="0" h="12760" w="9704">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5" name="Google Shape;10105;p77"/>
          <p:cNvGrpSpPr/>
          <p:nvPr/>
        </p:nvGrpSpPr>
        <p:grpSpPr>
          <a:xfrm>
            <a:off x="5287689" y="1305369"/>
            <a:ext cx="361998" cy="361090"/>
            <a:chOff x="-57578225" y="1904075"/>
            <a:chExt cx="319025" cy="318225"/>
          </a:xfrm>
        </p:grpSpPr>
        <p:sp>
          <p:nvSpPr>
            <p:cNvPr id="10106" name="Google Shape;10106;p77"/>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77"/>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77"/>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77"/>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0" name="Google Shape;10110;p77"/>
          <p:cNvGrpSpPr/>
          <p:nvPr/>
        </p:nvGrpSpPr>
        <p:grpSpPr>
          <a:xfrm>
            <a:off x="5310042" y="1778631"/>
            <a:ext cx="317290" cy="361090"/>
            <a:chOff x="-57558525" y="2294725"/>
            <a:chExt cx="279625" cy="318225"/>
          </a:xfrm>
        </p:grpSpPr>
        <p:sp>
          <p:nvSpPr>
            <p:cNvPr id="10111" name="Google Shape;10111;p77"/>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77"/>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77"/>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77"/>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77"/>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6" name="Google Shape;10116;p77"/>
          <p:cNvGrpSpPr/>
          <p:nvPr/>
        </p:nvGrpSpPr>
        <p:grpSpPr>
          <a:xfrm>
            <a:off x="5285901" y="2231215"/>
            <a:ext cx="365572" cy="361969"/>
            <a:chOff x="-57579800" y="2686975"/>
            <a:chExt cx="322175" cy="319000"/>
          </a:xfrm>
        </p:grpSpPr>
        <p:sp>
          <p:nvSpPr>
            <p:cNvPr id="10117" name="Google Shape;10117;p77"/>
            <p:cNvSpPr/>
            <p:nvPr/>
          </p:nvSpPr>
          <p:spPr>
            <a:xfrm>
              <a:off x="-57455350" y="2920300"/>
              <a:ext cx="72475" cy="29750"/>
            </a:xfrm>
            <a:custGeom>
              <a:rect b="b" l="l" r="r" t="t"/>
              <a:pathLst>
                <a:path extrusionOk="0" h="1190" w="2899">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77"/>
            <p:cNvSpPr/>
            <p:nvPr/>
          </p:nvSpPr>
          <p:spPr>
            <a:xfrm>
              <a:off x="-57579800" y="2686975"/>
              <a:ext cx="322175" cy="319000"/>
            </a:xfrm>
            <a:custGeom>
              <a:rect b="b" l="l" r="r" t="t"/>
              <a:pathLst>
                <a:path extrusionOk="0" h="12760" w="12887">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19" name="Google Shape;10119;p77"/>
          <p:cNvGrpSpPr/>
          <p:nvPr/>
        </p:nvGrpSpPr>
        <p:grpSpPr>
          <a:xfrm>
            <a:off x="7510682" y="1778631"/>
            <a:ext cx="367359" cy="361090"/>
            <a:chOff x="-55620975" y="2294725"/>
            <a:chExt cx="323750" cy="318225"/>
          </a:xfrm>
        </p:grpSpPr>
        <p:sp>
          <p:nvSpPr>
            <p:cNvPr id="10120" name="Google Shape;10120;p77"/>
            <p:cNvSpPr/>
            <p:nvPr/>
          </p:nvSpPr>
          <p:spPr>
            <a:xfrm>
              <a:off x="-55496525" y="2527275"/>
              <a:ext cx="73275" cy="29750"/>
            </a:xfrm>
            <a:custGeom>
              <a:rect b="b" l="l" r="r" t="t"/>
              <a:pathLst>
                <a:path extrusionOk="0" h="1190" w="2931">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77"/>
            <p:cNvSpPr/>
            <p:nvPr/>
          </p:nvSpPr>
          <p:spPr>
            <a:xfrm>
              <a:off x="-55505975"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77"/>
            <p:cNvSpPr/>
            <p:nvPr/>
          </p:nvSpPr>
          <p:spPr>
            <a:xfrm>
              <a:off x="-55431150"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77"/>
            <p:cNvSpPr/>
            <p:nvPr/>
          </p:nvSpPr>
          <p:spPr>
            <a:xfrm>
              <a:off x="-55620975" y="2294725"/>
              <a:ext cx="323750" cy="318225"/>
            </a:xfrm>
            <a:custGeom>
              <a:rect b="b" l="l" r="r" t="t"/>
              <a:pathLst>
                <a:path extrusionOk="0" h="12729" w="1295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77"/>
            <p:cNvSpPr/>
            <p:nvPr/>
          </p:nvSpPr>
          <p:spPr>
            <a:xfrm>
              <a:off x="-55450850" y="2482375"/>
              <a:ext cx="39400" cy="38225"/>
            </a:xfrm>
            <a:custGeom>
              <a:rect b="b" l="l" r="r" t="t"/>
              <a:pathLst>
                <a:path extrusionOk="0" h="1529" w="1576">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77"/>
            <p:cNvSpPr/>
            <p:nvPr/>
          </p:nvSpPr>
          <p:spPr>
            <a:xfrm>
              <a:off x="-55506775" y="2482375"/>
              <a:ext cx="39400" cy="38225"/>
            </a:xfrm>
            <a:custGeom>
              <a:rect b="b" l="l" r="r" t="t"/>
              <a:pathLst>
                <a:path extrusionOk="0" h="1529" w="1576">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26" name="Google Shape;10126;p77"/>
          <p:cNvGrpSpPr/>
          <p:nvPr/>
        </p:nvGrpSpPr>
        <p:grpSpPr>
          <a:xfrm>
            <a:off x="7512923" y="2231130"/>
            <a:ext cx="362877" cy="361175"/>
            <a:chOff x="-55620175" y="2686900"/>
            <a:chExt cx="319800" cy="318300"/>
          </a:xfrm>
        </p:grpSpPr>
        <p:sp>
          <p:nvSpPr>
            <p:cNvPr id="10127" name="Google Shape;10127;p77"/>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77"/>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77"/>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77"/>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1" name="Google Shape;10131;p77"/>
          <p:cNvGrpSpPr/>
          <p:nvPr/>
        </p:nvGrpSpPr>
        <p:grpSpPr>
          <a:xfrm>
            <a:off x="6198887" y="2684124"/>
            <a:ext cx="361969" cy="361090"/>
            <a:chOff x="-53690500" y="1903275"/>
            <a:chExt cx="319000" cy="318225"/>
          </a:xfrm>
        </p:grpSpPr>
        <p:sp>
          <p:nvSpPr>
            <p:cNvPr id="10132" name="Google Shape;10132;p77"/>
            <p:cNvSpPr/>
            <p:nvPr/>
          </p:nvSpPr>
          <p:spPr>
            <a:xfrm>
              <a:off x="-53567625" y="2136625"/>
              <a:ext cx="71675" cy="29750"/>
            </a:xfrm>
            <a:custGeom>
              <a:rect b="b" l="l" r="r" t="t"/>
              <a:pathLst>
                <a:path extrusionOk="0" h="1190" w="2867">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77"/>
            <p:cNvSpPr/>
            <p:nvPr/>
          </p:nvSpPr>
          <p:spPr>
            <a:xfrm>
              <a:off x="-535022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77"/>
            <p:cNvSpPr/>
            <p:nvPr/>
          </p:nvSpPr>
          <p:spPr>
            <a:xfrm>
              <a:off x="-53577075"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77"/>
            <p:cNvSpPr/>
            <p:nvPr/>
          </p:nvSpPr>
          <p:spPr>
            <a:xfrm>
              <a:off x="-53690500" y="1903275"/>
              <a:ext cx="319000" cy="318225"/>
            </a:xfrm>
            <a:custGeom>
              <a:rect b="b" l="l" r="r" t="t"/>
              <a:pathLst>
                <a:path extrusionOk="0" h="12729" w="1276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6" name="Google Shape;10136;p77"/>
          <p:cNvGrpSpPr/>
          <p:nvPr/>
        </p:nvGrpSpPr>
        <p:grpSpPr>
          <a:xfrm>
            <a:off x="6221226" y="3137587"/>
            <a:ext cx="317290" cy="359303"/>
            <a:chOff x="-53670800" y="2296300"/>
            <a:chExt cx="279625" cy="316650"/>
          </a:xfrm>
        </p:grpSpPr>
        <p:sp>
          <p:nvSpPr>
            <p:cNvPr id="10137" name="Google Shape;10137;p77"/>
            <p:cNvSpPr/>
            <p:nvPr/>
          </p:nvSpPr>
          <p:spPr>
            <a:xfrm>
              <a:off x="-53567625" y="2527275"/>
              <a:ext cx="73250" cy="29750"/>
            </a:xfrm>
            <a:custGeom>
              <a:rect b="b" l="l" r="r" t="t"/>
              <a:pathLst>
                <a:path extrusionOk="0" h="1190" w="293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77"/>
            <p:cNvSpPr/>
            <p:nvPr/>
          </p:nvSpPr>
          <p:spPr>
            <a:xfrm>
              <a:off x="-53502250"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77"/>
            <p:cNvSpPr/>
            <p:nvPr/>
          </p:nvSpPr>
          <p:spPr>
            <a:xfrm>
              <a:off x="-53577075"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77"/>
            <p:cNvSpPr/>
            <p:nvPr/>
          </p:nvSpPr>
          <p:spPr>
            <a:xfrm>
              <a:off x="-53670800" y="2296300"/>
              <a:ext cx="279625" cy="316650"/>
            </a:xfrm>
            <a:custGeom>
              <a:rect b="b" l="l" r="r" t="t"/>
              <a:pathLst>
                <a:path extrusionOk="0" h="12666" w="11185">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1" name="Google Shape;10141;p77"/>
          <p:cNvGrpSpPr/>
          <p:nvPr/>
        </p:nvGrpSpPr>
        <p:grpSpPr>
          <a:xfrm>
            <a:off x="6198887" y="3602925"/>
            <a:ext cx="361969" cy="361544"/>
            <a:chOff x="-53690500" y="2686575"/>
            <a:chExt cx="319000" cy="318625"/>
          </a:xfrm>
        </p:grpSpPr>
        <p:sp>
          <p:nvSpPr>
            <p:cNvPr id="10142" name="Google Shape;10142;p77"/>
            <p:cNvSpPr/>
            <p:nvPr/>
          </p:nvSpPr>
          <p:spPr>
            <a:xfrm>
              <a:off x="-53567625" y="2917925"/>
              <a:ext cx="73250" cy="29775"/>
            </a:xfrm>
            <a:custGeom>
              <a:rect b="b" l="l" r="r" t="t"/>
              <a:pathLst>
                <a:path extrusionOk="0" h="1191" w="293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77"/>
            <p:cNvSpPr/>
            <p:nvPr/>
          </p:nvSpPr>
          <p:spPr>
            <a:xfrm>
              <a:off x="-535770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77"/>
            <p:cNvSpPr/>
            <p:nvPr/>
          </p:nvSpPr>
          <p:spPr>
            <a:xfrm>
              <a:off x="-5350225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77"/>
            <p:cNvSpPr/>
            <p:nvPr/>
          </p:nvSpPr>
          <p:spPr>
            <a:xfrm>
              <a:off x="-53690500" y="2686575"/>
              <a:ext cx="319000" cy="318625"/>
            </a:xfrm>
            <a:custGeom>
              <a:rect b="b" l="l" r="r" t="t"/>
              <a:pathLst>
                <a:path extrusionOk="0" h="12745" w="1276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46" name="Google Shape;10146;p77"/>
          <p:cNvGrpSpPr/>
          <p:nvPr/>
        </p:nvGrpSpPr>
        <p:grpSpPr>
          <a:xfrm>
            <a:off x="8008669" y="3145785"/>
            <a:ext cx="317319" cy="360948"/>
            <a:chOff x="-52092425" y="2303525"/>
            <a:chExt cx="279650" cy="318100"/>
          </a:xfrm>
        </p:grpSpPr>
        <p:sp>
          <p:nvSpPr>
            <p:cNvPr id="10147" name="Google Shape;10147;p77"/>
            <p:cNvSpPr/>
            <p:nvPr/>
          </p:nvSpPr>
          <p:spPr>
            <a:xfrm>
              <a:off x="-51989225" y="2535950"/>
              <a:ext cx="72475" cy="29750"/>
            </a:xfrm>
            <a:custGeom>
              <a:rect b="b" l="l" r="r" t="t"/>
              <a:pathLst>
                <a:path extrusionOk="0" h="1190" w="2899">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77"/>
            <p:cNvSpPr/>
            <p:nvPr/>
          </p:nvSpPr>
          <p:spPr>
            <a:xfrm>
              <a:off x="-52092425" y="2303525"/>
              <a:ext cx="279650" cy="318100"/>
            </a:xfrm>
            <a:custGeom>
              <a:rect b="b" l="l" r="r" t="t"/>
              <a:pathLst>
                <a:path extrusionOk="0" h="12724" w="11186">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77"/>
            <p:cNvSpPr/>
            <p:nvPr/>
          </p:nvSpPr>
          <p:spPr>
            <a:xfrm>
              <a:off x="-51998675" y="2454625"/>
              <a:ext cx="17325" cy="17350"/>
            </a:xfrm>
            <a:custGeom>
              <a:rect b="b" l="l" r="r" t="t"/>
              <a:pathLst>
                <a:path extrusionOk="0" h="694" w="693">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77"/>
            <p:cNvSpPr/>
            <p:nvPr/>
          </p:nvSpPr>
          <p:spPr>
            <a:xfrm>
              <a:off x="-51925450" y="2454625"/>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77"/>
            <p:cNvSpPr/>
            <p:nvPr/>
          </p:nvSpPr>
          <p:spPr>
            <a:xfrm>
              <a:off x="-51981350" y="2472725"/>
              <a:ext cx="55925" cy="55950"/>
            </a:xfrm>
            <a:custGeom>
              <a:rect b="b" l="l" r="r" t="t"/>
              <a:pathLst>
                <a:path extrusionOk="0" h="2238" w="2237">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2" name="Google Shape;10152;p77"/>
          <p:cNvGrpSpPr/>
          <p:nvPr/>
        </p:nvGrpSpPr>
        <p:grpSpPr>
          <a:xfrm>
            <a:off x="5727728" y="1306249"/>
            <a:ext cx="363756" cy="361090"/>
            <a:chOff x="-57189125" y="1904850"/>
            <a:chExt cx="320575" cy="318225"/>
          </a:xfrm>
        </p:grpSpPr>
        <p:sp>
          <p:nvSpPr>
            <p:cNvPr id="10153" name="Google Shape;10153;p77"/>
            <p:cNvSpPr/>
            <p:nvPr/>
          </p:nvSpPr>
          <p:spPr>
            <a:xfrm>
              <a:off x="-57073350" y="2072625"/>
              <a:ext cx="18125" cy="17350"/>
            </a:xfrm>
            <a:custGeom>
              <a:rect b="b" l="l" r="r" t="t"/>
              <a:pathLst>
                <a:path extrusionOk="0" h="694" w="725">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77"/>
            <p:cNvSpPr/>
            <p:nvPr/>
          </p:nvSpPr>
          <p:spPr>
            <a:xfrm>
              <a:off x="-569985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77"/>
            <p:cNvSpPr/>
            <p:nvPr/>
          </p:nvSpPr>
          <p:spPr>
            <a:xfrm>
              <a:off x="-57035550" y="20072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77"/>
            <p:cNvSpPr/>
            <p:nvPr/>
          </p:nvSpPr>
          <p:spPr>
            <a:xfrm>
              <a:off x="-57063900" y="2135825"/>
              <a:ext cx="73275" cy="28975"/>
            </a:xfrm>
            <a:custGeom>
              <a:rect b="b" l="l" r="r" t="t"/>
              <a:pathLst>
                <a:path extrusionOk="0" h="1159" w="2931">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77"/>
            <p:cNvSpPr/>
            <p:nvPr/>
          </p:nvSpPr>
          <p:spPr>
            <a:xfrm>
              <a:off x="-57189125" y="1904850"/>
              <a:ext cx="320575" cy="318225"/>
            </a:xfrm>
            <a:custGeom>
              <a:rect b="b" l="l" r="r" t="t"/>
              <a:pathLst>
                <a:path extrusionOk="0" h="12729" w="12823">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8" name="Google Shape;10158;p77"/>
          <p:cNvGrpSpPr/>
          <p:nvPr/>
        </p:nvGrpSpPr>
        <p:grpSpPr>
          <a:xfrm>
            <a:off x="5728621" y="1800985"/>
            <a:ext cx="361969" cy="316411"/>
            <a:chOff x="-57187550" y="2314425"/>
            <a:chExt cx="319000" cy="278850"/>
          </a:xfrm>
        </p:grpSpPr>
        <p:sp>
          <p:nvSpPr>
            <p:cNvPr id="10159" name="Google Shape;10159;p77"/>
            <p:cNvSpPr/>
            <p:nvPr/>
          </p:nvSpPr>
          <p:spPr>
            <a:xfrm>
              <a:off x="-57073350" y="2445950"/>
              <a:ext cx="18125" cy="17350"/>
            </a:xfrm>
            <a:custGeom>
              <a:rect b="b" l="l" r="r" t="t"/>
              <a:pathLst>
                <a:path extrusionOk="0" h="694" w="725">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77"/>
            <p:cNvSpPr/>
            <p:nvPr/>
          </p:nvSpPr>
          <p:spPr>
            <a:xfrm>
              <a:off x="-56998525" y="24451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77"/>
            <p:cNvSpPr/>
            <p:nvPr/>
          </p:nvSpPr>
          <p:spPr>
            <a:xfrm>
              <a:off x="-57063900" y="2508375"/>
              <a:ext cx="73275" cy="29750"/>
            </a:xfrm>
            <a:custGeom>
              <a:rect b="b" l="l" r="r" t="t"/>
              <a:pathLst>
                <a:path extrusionOk="0" h="1190" w="2931">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77"/>
            <p:cNvSpPr/>
            <p:nvPr/>
          </p:nvSpPr>
          <p:spPr>
            <a:xfrm>
              <a:off x="-57187550" y="2314425"/>
              <a:ext cx="319000" cy="278850"/>
            </a:xfrm>
            <a:custGeom>
              <a:rect b="b" l="l" r="r" t="t"/>
              <a:pathLst>
                <a:path extrusionOk="0" h="11154" w="1276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3" name="Google Shape;10163;p77"/>
          <p:cNvGrpSpPr/>
          <p:nvPr/>
        </p:nvGrpSpPr>
        <p:grpSpPr>
          <a:xfrm>
            <a:off x="5745585" y="2230534"/>
            <a:ext cx="328042" cy="361771"/>
            <a:chOff x="-57172600" y="2686375"/>
            <a:chExt cx="289100" cy="318825"/>
          </a:xfrm>
        </p:grpSpPr>
        <p:sp>
          <p:nvSpPr>
            <p:cNvPr id="10164" name="Google Shape;10164;p77"/>
            <p:cNvSpPr/>
            <p:nvPr/>
          </p:nvSpPr>
          <p:spPr>
            <a:xfrm>
              <a:off x="-57063900" y="2937625"/>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77"/>
            <p:cNvSpPr/>
            <p:nvPr/>
          </p:nvSpPr>
          <p:spPr>
            <a:xfrm>
              <a:off x="-57172600" y="2686375"/>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6" name="Google Shape;10166;p77"/>
          <p:cNvGrpSpPr/>
          <p:nvPr/>
        </p:nvGrpSpPr>
        <p:grpSpPr>
          <a:xfrm>
            <a:off x="7958434" y="1304461"/>
            <a:ext cx="361090" cy="359303"/>
            <a:chOff x="-55225575" y="1903275"/>
            <a:chExt cx="318225" cy="316650"/>
          </a:xfrm>
        </p:grpSpPr>
        <p:sp>
          <p:nvSpPr>
            <p:cNvPr id="10167" name="Google Shape;10167;p77"/>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77"/>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77"/>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77"/>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77"/>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2" name="Google Shape;10172;p77"/>
          <p:cNvGrpSpPr/>
          <p:nvPr/>
        </p:nvGrpSpPr>
        <p:grpSpPr>
          <a:xfrm>
            <a:off x="7969611" y="1780418"/>
            <a:ext cx="338736" cy="359303"/>
            <a:chOff x="-55217700" y="2296300"/>
            <a:chExt cx="298525" cy="316650"/>
          </a:xfrm>
        </p:grpSpPr>
        <p:sp>
          <p:nvSpPr>
            <p:cNvPr id="10173" name="Google Shape;10173;p77"/>
            <p:cNvSpPr/>
            <p:nvPr/>
          </p:nvSpPr>
          <p:spPr>
            <a:xfrm>
              <a:off x="-55105075" y="242627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77"/>
            <p:cNvSpPr/>
            <p:nvPr/>
          </p:nvSpPr>
          <p:spPr>
            <a:xfrm>
              <a:off x="-55030250" y="24262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77"/>
            <p:cNvSpPr/>
            <p:nvPr/>
          </p:nvSpPr>
          <p:spPr>
            <a:xfrm>
              <a:off x="-55095625" y="2488675"/>
              <a:ext cx="73275" cy="29775"/>
            </a:xfrm>
            <a:custGeom>
              <a:rect b="b" l="l" r="r" t="t"/>
              <a:pathLst>
                <a:path extrusionOk="0" h="1191" w="293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77"/>
            <p:cNvSpPr/>
            <p:nvPr/>
          </p:nvSpPr>
          <p:spPr>
            <a:xfrm>
              <a:off x="-55217700" y="2296300"/>
              <a:ext cx="298525" cy="316650"/>
            </a:xfrm>
            <a:custGeom>
              <a:rect b="b" l="l" r="r" t="t"/>
              <a:pathLst>
                <a:path extrusionOk="0" h="12666" w="11941">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7" name="Google Shape;10177;p77"/>
          <p:cNvGrpSpPr/>
          <p:nvPr/>
        </p:nvGrpSpPr>
        <p:grpSpPr>
          <a:xfrm>
            <a:off x="7957541" y="2233002"/>
            <a:ext cx="362877" cy="359303"/>
            <a:chOff x="-55229525" y="2688550"/>
            <a:chExt cx="319800" cy="316650"/>
          </a:xfrm>
        </p:grpSpPr>
        <p:sp>
          <p:nvSpPr>
            <p:cNvPr id="10178" name="Google Shape;10178;p77"/>
            <p:cNvSpPr/>
            <p:nvPr/>
          </p:nvSpPr>
          <p:spPr>
            <a:xfrm>
              <a:off x="-55104275" y="2919525"/>
              <a:ext cx="72475" cy="28950"/>
            </a:xfrm>
            <a:custGeom>
              <a:rect b="b" l="l" r="r" t="t"/>
              <a:pathLst>
                <a:path extrusionOk="0" h="1158" w="2899">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77"/>
            <p:cNvSpPr/>
            <p:nvPr/>
          </p:nvSpPr>
          <p:spPr>
            <a:xfrm>
              <a:off x="-55039700" y="2856300"/>
              <a:ext cx="18125" cy="17350"/>
            </a:xfrm>
            <a:custGeom>
              <a:rect b="b" l="l" r="r" t="t"/>
              <a:pathLst>
                <a:path extrusionOk="0" h="694" w="725">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77"/>
            <p:cNvSpPr/>
            <p:nvPr/>
          </p:nvSpPr>
          <p:spPr>
            <a:xfrm>
              <a:off x="-55113750" y="2856300"/>
              <a:ext cx="17350" cy="17350"/>
            </a:xfrm>
            <a:custGeom>
              <a:rect b="b" l="l" r="r" t="t"/>
              <a:pathLst>
                <a:path extrusionOk="0" h="694" w="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77"/>
            <p:cNvSpPr/>
            <p:nvPr/>
          </p:nvSpPr>
          <p:spPr>
            <a:xfrm>
              <a:off x="-55229525" y="2688550"/>
              <a:ext cx="319800" cy="316650"/>
            </a:xfrm>
            <a:custGeom>
              <a:rect b="b" l="l" r="r" t="t"/>
              <a:pathLst>
                <a:path extrusionOk="0" h="12666" w="12792">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2" name="Google Shape;10182;p77"/>
          <p:cNvGrpSpPr/>
          <p:nvPr/>
        </p:nvGrpSpPr>
        <p:grpSpPr>
          <a:xfrm>
            <a:off x="6653760" y="2684124"/>
            <a:ext cx="338765" cy="361090"/>
            <a:chOff x="-53288825" y="1903275"/>
            <a:chExt cx="298550" cy="318225"/>
          </a:xfrm>
        </p:grpSpPr>
        <p:sp>
          <p:nvSpPr>
            <p:cNvPr id="10183" name="Google Shape;10183;p77"/>
            <p:cNvSpPr/>
            <p:nvPr/>
          </p:nvSpPr>
          <p:spPr>
            <a:xfrm>
              <a:off x="-53214000" y="2052925"/>
              <a:ext cx="18150" cy="17350"/>
            </a:xfrm>
            <a:custGeom>
              <a:rect b="b" l="l" r="r" t="t"/>
              <a:pathLst>
                <a:path extrusionOk="0" h="694" w="726">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77"/>
            <p:cNvSpPr/>
            <p:nvPr/>
          </p:nvSpPr>
          <p:spPr>
            <a:xfrm>
              <a:off x="-53139175" y="205292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77"/>
            <p:cNvSpPr/>
            <p:nvPr/>
          </p:nvSpPr>
          <p:spPr>
            <a:xfrm>
              <a:off x="-53288825" y="1903275"/>
              <a:ext cx="298550" cy="318225"/>
            </a:xfrm>
            <a:custGeom>
              <a:rect b="b" l="l" r="r" t="t"/>
              <a:pathLst>
                <a:path extrusionOk="0" h="12729" w="11942">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6" name="Google Shape;10186;p77"/>
          <p:cNvGrpSpPr/>
          <p:nvPr/>
        </p:nvGrpSpPr>
        <p:grpSpPr>
          <a:xfrm>
            <a:off x="6642143" y="3135800"/>
            <a:ext cx="361998" cy="361090"/>
            <a:chOff x="-53299850" y="2294725"/>
            <a:chExt cx="319025" cy="318225"/>
          </a:xfrm>
        </p:grpSpPr>
        <p:sp>
          <p:nvSpPr>
            <p:cNvPr id="10187" name="Google Shape;10187;p77"/>
            <p:cNvSpPr/>
            <p:nvPr/>
          </p:nvSpPr>
          <p:spPr>
            <a:xfrm>
              <a:off x="-53175400" y="2526500"/>
              <a:ext cx="72475" cy="29750"/>
            </a:xfrm>
            <a:custGeom>
              <a:rect b="b" l="l" r="r" t="t"/>
              <a:pathLst>
                <a:path extrusionOk="0" h="1190" w="2899">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77"/>
            <p:cNvSpPr/>
            <p:nvPr/>
          </p:nvSpPr>
          <p:spPr>
            <a:xfrm>
              <a:off x="-53299850" y="2294725"/>
              <a:ext cx="319025" cy="318225"/>
            </a:xfrm>
            <a:custGeom>
              <a:rect b="b" l="l" r="r" t="t"/>
              <a:pathLst>
                <a:path extrusionOk="0" h="12729" w="12761">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9" name="Google Shape;10189;p77"/>
          <p:cNvGrpSpPr/>
          <p:nvPr/>
        </p:nvGrpSpPr>
        <p:grpSpPr>
          <a:xfrm>
            <a:off x="6664936" y="3604259"/>
            <a:ext cx="316411" cy="360211"/>
            <a:chOff x="-53278575" y="2687750"/>
            <a:chExt cx="278850" cy="317450"/>
          </a:xfrm>
        </p:grpSpPr>
        <p:sp>
          <p:nvSpPr>
            <p:cNvPr id="10190" name="Google Shape;10190;p77"/>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77"/>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77"/>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77"/>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4" name="Google Shape;10194;p77"/>
          <p:cNvGrpSpPr/>
          <p:nvPr/>
        </p:nvGrpSpPr>
        <p:grpSpPr>
          <a:xfrm>
            <a:off x="7986330" y="3603947"/>
            <a:ext cx="361998" cy="362310"/>
            <a:chOff x="-52101875" y="2687475"/>
            <a:chExt cx="319025" cy="319300"/>
          </a:xfrm>
        </p:grpSpPr>
        <p:sp>
          <p:nvSpPr>
            <p:cNvPr id="10195" name="Google Shape;10195;p77"/>
            <p:cNvSpPr/>
            <p:nvPr/>
          </p:nvSpPr>
          <p:spPr>
            <a:xfrm>
              <a:off x="-519782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77"/>
            <p:cNvSpPr/>
            <p:nvPr/>
          </p:nvSpPr>
          <p:spPr>
            <a:xfrm>
              <a:off x="-51988450" y="2857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77"/>
            <p:cNvSpPr/>
            <p:nvPr/>
          </p:nvSpPr>
          <p:spPr>
            <a:xfrm>
              <a:off x="-51913625" y="28571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77"/>
            <p:cNvSpPr/>
            <p:nvPr/>
          </p:nvSpPr>
          <p:spPr>
            <a:xfrm>
              <a:off x="-52101875" y="2687475"/>
              <a:ext cx="319025" cy="319300"/>
            </a:xfrm>
            <a:custGeom>
              <a:rect b="b" l="l" r="r" t="t"/>
              <a:pathLst>
                <a:path extrusionOk="0" h="12772" w="12761">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9" name="Google Shape;10199;p77"/>
          <p:cNvGrpSpPr/>
          <p:nvPr/>
        </p:nvGrpSpPr>
        <p:grpSpPr>
          <a:xfrm>
            <a:off x="6201079" y="1305369"/>
            <a:ext cx="317290" cy="361090"/>
            <a:chOff x="-56774050" y="1904075"/>
            <a:chExt cx="279625" cy="318225"/>
          </a:xfrm>
        </p:grpSpPr>
        <p:sp>
          <p:nvSpPr>
            <p:cNvPr id="10200" name="Google Shape;10200;p77"/>
            <p:cNvSpPr/>
            <p:nvPr/>
          </p:nvSpPr>
          <p:spPr>
            <a:xfrm>
              <a:off x="-56671650" y="2135825"/>
              <a:ext cx="72475" cy="28975"/>
            </a:xfrm>
            <a:custGeom>
              <a:rect b="b" l="l" r="r" t="t"/>
              <a:pathLst>
                <a:path extrusionOk="0" h="1159" w="289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77"/>
            <p:cNvSpPr/>
            <p:nvPr/>
          </p:nvSpPr>
          <p:spPr>
            <a:xfrm>
              <a:off x="-56774050" y="1904075"/>
              <a:ext cx="279625" cy="318225"/>
            </a:xfrm>
            <a:custGeom>
              <a:rect b="b" l="l" r="r" t="t"/>
              <a:pathLst>
                <a:path extrusionOk="0" h="12729" w="11185">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2" name="Google Shape;10202;p77"/>
          <p:cNvGrpSpPr/>
          <p:nvPr/>
        </p:nvGrpSpPr>
        <p:grpSpPr>
          <a:xfrm>
            <a:off x="6201079" y="1778631"/>
            <a:ext cx="317290" cy="361090"/>
            <a:chOff x="-56774850" y="2294725"/>
            <a:chExt cx="279625" cy="318225"/>
          </a:xfrm>
        </p:grpSpPr>
        <p:sp>
          <p:nvSpPr>
            <p:cNvPr id="10203" name="Google Shape;10203;p77"/>
            <p:cNvSpPr/>
            <p:nvPr/>
          </p:nvSpPr>
          <p:spPr>
            <a:xfrm>
              <a:off x="-56681100"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77"/>
            <p:cNvSpPr/>
            <p:nvPr/>
          </p:nvSpPr>
          <p:spPr>
            <a:xfrm>
              <a:off x="-56606275"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77"/>
            <p:cNvSpPr/>
            <p:nvPr/>
          </p:nvSpPr>
          <p:spPr>
            <a:xfrm>
              <a:off x="-56774850" y="2294725"/>
              <a:ext cx="279625" cy="318225"/>
            </a:xfrm>
            <a:custGeom>
              <a:rect b="b" l="l" r="r" t="t"/>
              <a:pathLst>
                <a:path extrusionOk="0" h="12729" w="11185">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6" name="Google Shape;10206;p77"/>
          <p:cNvGrpSpPr/>
          <p:nvPr/>
        </p:nvGrpSpPr>
        <p:grpSpPr>
          <a:xfrm>
            <a:off x="6222086" y="2231215"/>
            <a:ext cx="275278" cy="360182"/>
            <a:chOff x="-56756725" y="2686975"/>
            <a:chExt cx="242600" cy="317425"/>
          </a:xfrm>
        </p:grpSpPr>
        <p:sp>
          <p:nvSpPr>
            <p:cNvPr id="10207" name="Google Shape;10207;p77"/>
            <p:cNvSpPr/>
            <p:nvPr/>
          </p:nvSpPr>
          <p:spPr>
            <a:xfrm>
              <a:off x="-5668110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77"/>
            <p:cNvSpPr/>
            <p:nvPr/>
          </p:nvSpPr>
          <p:spPr>
            <a:xfrm>
              <a:off x="-566062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77"/>
            <p:cNvSpPr/>
            <p:nvPr/>
          </p:nvSpPr>
          <p:spPr>
            <a:xfrm>
              <a:off x="-56756725" y="2686975"/>
              <a:ext cx="242600" cy="317425"/>
            </a:xfrm>
            <a:custGeom>
              <a:rect b="b" l="l" r="r" t="t"/>
              <a:pathLst>
                <a:path extrusionOk="0" h="12697" w="9704">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0" name="Google Shape;10210;p77"/>
          <p:cNvGrpSpPr/>
          <p:nvPr/>
        </p:nvGrpSpPr>
        <p:grpSpPr>
          <a:xfrm>
            <a:off x="4870518" y="2684124"/>
            <a:ext cx="337346" cy="361998"/>
            <a:chOff x="-54826975" y="1903275"/>
            <a:chExt cx="297300" cy="319025"/>
          </a:xfrm>
        </p:grpSpPr>
        <p:sp>
          <p:nvSpPr>
            <p:cNvPr id="10211" name="Google Shape;10211;p77"/>
            <p:cNvSpPr/>
            <p:nvPr/>
          </p:nvSpPr>
          <p:spPr>
            <a:xfrm>
              <a:off x="-54712850" y="2135825"/>
              <a:ext cx="73275" cy="28975"/>
            </a:xfrm>
            <a:custGeom>
              <a:rect b="b" l="l" r="r" t="t"/>
              <a:pathLst>
                <a:path extrusionOk="0" h="1159" w="2931">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77"/>
            <p:cNvSpPr/>
            <p:nvPr/>
          </p:nvSpPr>
          <p:spPr>
            <a:xfrm>
              <a:off x="-54826975" y="1903275"/>
              <a:ext cx="297300" cy="319025"/>
            </a:xfrm>
            <a:custGeom>
              <a:rect b="b" l="l" r="r" t="t"/>
              <a:pathLst>
                <a:path extrusionOk="0" h="12761" w="11892">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77"/>
            <p:cNvSpPr/>
            <p:nvPr/>
          </p:nvSpPr>
          <p:spPr>
            <a:xfrm>
              <a:off x="-54722300" y="1997800"/>
              <a:ext cx="92175" cy="17350"/>
            </a:xfrm>
            <a:custGeom>
              <a:rect b="b" l="l" r="r" t="t"/>
              <a:pathLst>
                <a:path extrusionOk="0" h="694" w="3687">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4" name="Google Shape;10214;p77"/>
          <p:cNvGrpSpPr/>
          <p:nvPr/>
        </p:nvGrpSpPr>
        <p:grpSpPr>
          <a:xfrm>
            <a:off x="4858206" y="3137587"/>
            <a:ext cx="361969" cy="359274"/>
            <a:chOff x="-54836500" y="2296300"/>
            <a:chExt cx="319000" cy="316625"/>
          </a:xfrm>
        </p:grpSpPr>
        <p:sp>
          <p:nvSpPr>
            <p:cNvPr id="10215" name="Google Shape;10215;p77"/>
            <p:cNvSpPr/>
            <p:nvPr/>
          </p:nvSpPr>
          <p:spPr>
            <a:xfrm>
              <a:off x="-54722300" y="244595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77"/>
            <p:cNvSpPr/>
            <p:nvPr/>
          </p:nvSpPr>
          <p:spPr>
            <a:xfrm>
              <a:off x="-54647475" y="244595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77"/>
            <p:cNvSpPr/>
            <p:nvPr/>
          </p:nvSpPr>
          <p:spPr>
            <a:xfrm>
              <a:off x="-54712850" y="2508375"/>
              <a:ext cx="73275" cy="29750"/>
            </a:xfrm>
            <a:custGeom>
              <a:rect b="b" l="l" r="r" t="t"/>
              <a:pathLst>
                <a:path extrusionOk="0" h="1190" w="2931">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77"/>
            <p:cNvSpPr/>
            <p:nvPr/>
          </p:nvSpPr>
          <p:spPr>
            <a:xfrm>
              <a:off x="-54836500" y="2296300"/>
              <a:ext cx="319000" cy="316625"/>
            </a:xfrm>
            <a:custGeom>
              <a:rect b="b" l="l" r="r" t="t"/>
              <a:pathLst>
                <a:path extrusionOk="0" h="12665" w="1276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9" name="Google Shape;10219;p77"/>
          <p:cNvGrpSpPr/>
          <p:nvPr/>
        </p:nvGrpSpPr>
        <p:grpSpPr>
          <a:xfrm>
            <a:off x="4879652" y="3604259"/>
            <a:ext cx="319078" cy="361090"/>
            <a:chOff x="-54817600" y="2687750"/>
            <a:chExt cx="281200" cy="318225"/>
          </a:xfrm>
        </p:grpSpPr>
        <p:sp>
          <p:nvSpPr>
            <p:cNvPr id="10220" name="Google Shape;10220;p77"/>
            <p:cNvSpPr/>
            <p:nvPr/>
          </p:nvSpPr>
          <p:spPr>
            <a:xfrm>
              <a:off x="-54712850" y="2919525"/>
              <a:ext cx="73275" cy="28950"/>
            </a:xfrm>
            <a:custGeom>
              <a:rect b="b" l="l" r="r" t="t"/>
              <a:pathLst>
                <a:path extrusionOk="0" h="1158" w="2931">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77"/>
            <p:cNvSpPr/>
            <p:nvPr/>
          </p:nvSpPr>
          <p:spPr>
            <a:xfrm>
              <a:off x="-54722300" y="285630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77"/>
            <p:cNvSpPr/>
            <p:nvPr/>
          </p:nvSpPr>
          <p:spPr>
            <a:xfrm>
              <a:off x="-54647475" y="28563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77"/>
            <p:cNvSpPr/>
            <p:nvPr/>
          </p:nvSpPr>
          <p:spPr>
            <a:xfrm>
              <a:off x="-54817600" y="2687750"/>
              <a:ext cx="281200" cy="318225"/>
            </a:xfrm>
            <a:custGeom>
              <a:rect b="b" l="l" r="r" t="t"/>
              <a:pathLst>
                <a:path extrusionOk="0" h="12729" w="11248">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4" name="Google Shape;10224;p77"/>
          <p:cNvGrpSpPr/>
          <p:nvPr/>
        </p:nvGrpSpPr>
        <p:grpSpPr>
          <a:xfrm>
            <a:off x="7110476" y="2684124"/>
            <a:ext cx="317290" cy="359303"/>
            <a:chOff x="-52887125" y="1903275"/>
            <a:chExt cx="279625" cy="316650"/>
          </a:xfrm>
        </p:grpSpPr>
        <p:sp>
          <p:nvSpPr>
            <p:cNvPr id="10225" name="Google Shape;10225;p77"/>
            <p:cNvSpPr/>
            <p:nvPr/>
          </p:nvSpPr>
          <p:spPr>
            <a:xfrm>
              <a:off x="-52783950" y="2135825"/>
              <a:ext cx="73275" cy="28975"/>
            </a:xfrm>
            <a:custGeom>
              <a:rect b="b" l="l" r="r" t="t"/>
              <a:pathLst>
                <a:path extrusionOk="0" h="1159" w="2931">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77"/>
            <p:cNvSpPr/>
            <p:nvPr/>
          </p:nvSpPr>
          <p:spPr>
            <a:xfrm>
              <a:off x="-52887125" y="1903275"/>
              <a:ext cx="279625" cy="316650"/>
            </a:xfrm>
            <a:custGeom>
              <a:rect b="b" l="l" r="r" t="t"/>
              <a:pathLst>
                <a:path extrusionOk="0" h="12666" w="11185">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7" name="Google Shape;10227;p77"/>
          <p:cNvGrpSpPr/>
          <p:nvPr/>
        </p:nvGrpSpPr>
        <p:grpSpPr>
          <a:xfrm>
            <a:off x="7089030" y="3134920"/>
            <a:ext cx="360182" cy="361969"/>
            <a:chOff x="-52906025" y="2293950"/>
            <a:chExt cx="317425" cy="319000"/>
          </a:xfrm>
        </p:grpSpPr>
        <p:sp>
          <p:nvSpPr>
            <p:cNvPr id="10228" name="Google Shape;10228;p77"/>
            <p:cNvSpPr/>
            <p:nvPr/>
          </p:nvSpPr>
          <p:spPr>
            <a:xfrm>
              <a:off x="-52783950" y="2526500"/>
              <a:ext cx="73275" cy="29750"/>
            </a:xfrm>
            <a:custGeom>
              <a:rect b="b" l="l" r="r" t="t"/>
              <a:pathLst>
                <a:path extrusionOk="0" h="1190" w="2931">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77"/>
            <p:cNvSpPr/>
            <p:nvPr/>
          </p:nvSpPr>
          <p:spPr>
            <a:xfrm>
              <a:off x="-52718575"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77"/>
            <p:cNvSpPr/>
            <p:nvPr/>
          </p:nvSpPr>
          <p:spPr>
            <a:xfrm>
              <a:off x="-52906025" y="2293950"/>
              <a:ext cx="317425" cy="319000"/>
            </a:xfrm>
            <a:custGeom>
              <a:rect b="b" l="l" r="r" t="t"/>
              <a:pathLst>
                <a:path extrusionOk="0" h="12760" w="12697">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1" name="Google Shape;10231;p77"/>
          <p:cNvGrpSpPr/>
          <p:nvPr/>
        </p:nvGrpSpPr>
        <p:grpSpPr>
          <a:xfrm>
            <a:off x="7110476" y="3603379"/>
            <a:ext cx="317290" cy="361090"/>
            <a:chOff x="-52887125" y="2686975"/>
            <a:chExt cx="279625" cy="318225"/>
          </a:xfrm>
        </p:grpSpPr>
        <p:sp>
          <p:nvSpPr>
            <p:cNvPr id="10232" name="Google Shape;10232;p77"/>
            <p:cNvSpPr/>
            <p:nvPr/>
          </p:nvSpPr>
          <p:spPr>
            <a:xfrm>
              <a:off x="-52783950" y="2919525"/>
              <a:ext cx="73275" cy="28950"/>
            </a:xfrm>
            <a:custGeom>
              <a:rect b="b" l="l" r="r" t="t"/>
              <a:pathLst>
                <a:path extrusionOk="0" h="1158" w="2931">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77"/>
            <p:cNvSpPr/>
            <p:nvPr/>
          </p:nvSpPr>
          <p:spPr>
            <a:xfrm>
              <a:off x="-52793400"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77"/>
            <p:cNvSpPr/>
            <p:nvPr/>
          </p:nvSpPr>
          <p:spPr>
            <a:xfrm>
              <a:off x="-5271857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77"/>
            <p:cNvSpPr/>
            <p:nvPr/>
          </p:nvSpPr>
          <p:spPr>
            <a:xfrm>
              <a:off x="-52887125" y="2686975"/>
              <a:ext cx="279625" cy="318225"/>
            </a:xfrm>
            <a:custGeom>
              <a:rect b="b" l="l" r="r" t="t"/>
              <a:pathLst>
                <a:path extrusionOk="0" h="12729" w="11185">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6" name="Google Shape;10236;p77"/>
          <p:cNvGrpSpPr/>
          <p:nvPr/>
        </p:nvGrpSpPr>
        <p:grpSpPr>
          <a:xfrm>
            <a:off x="6220848" y="4062998"/>
            <a:ext cx="318170" cy="359303"/>
            <a:chOff x="-51722225" y="1915100"/>
            <a:chExt cx="280400" cy="316650"/>
          </a:xfrm>
        </p:grpSpPr>
        <p:sp>
          <p:nvSpPr>
            <p:cNvPr id="10237" name="Google Shape;10237;p77"/>
            <p:cNvSpPr/>
            <p:nvPr/>
          </p:nvSpPr>
          <p:spPr>
            <a:xfrm>
              <a:off x="-51618275" y="2146075"/>
              <a:ext cx="73275" cy="29750"/>
            </a:xfrm>
            <a:custGeom>
              <a:rect b="b" l="l" r="r" t="t"/>
              <a:pathLst>
                <a:path extrusionOk="0" h="1190" w="2931">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77"/>
            <p:cNvSpPr/>
            <p:nvPr/>
          </p:nvSpPr>
          <p:spPr>
            <a:xfrm>
              <a:off x="-51627725"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77"/>
            <p:cNvSpPr/>
            <p:nvPr/>
          </p:nvSpPr>
          <p:spPr>
            <a:xfrm>
              <a:off x="-51552900"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77"/>
            <p:cNvSpPr/>
            <p:nvPr/>
          </p:nvSpPr>
          <p:spPr>
            <a:xfrm>
              <a:off x="-51722225" y="1915100"/>
              <a:ext cx="280400" cy="316650"/>
            </a:xfrm>
            <a:custGeom>
              <a:rect b="b" l="l" r="r" t="t"/>
              <a:pathLst>
                <a:path extrusionOk="0" h="12666" w="1121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1" name="Google Shape;10241;p77"/>
          <p:cNvGrpSpPr/>
          <p:nvPr/>
        </p:nvGrpSpPr>
        <p:grpSpPr>
          <a:xfrm>
            <a:off x="6616678" y="1303695"/>
            <a:ext cx="370905" cy="360976"/>
            <a:chOff x="-56407800" y="1902600"/>
            <a:chExt cx="326875" cy="318125"/>
          </a:xfrm>
        </p:grpSpPr>
        <p:sp>
          <p:nvSpPr>
            <p:cNvPr id="10242" name="Google Shape;10242;p77"/>
            <p:cNvSpPr/>
            <p:nvPr/>
          </p:nvSpPr>
          <p:spPr>
            <a:xfrm>
              <a:off x="-562896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77"/>
            <p:cNvSpPr/>
            <p:nvPr/>
          </p:nvSpPr>
          <p:spPr>
            <a:xfrm>
              <a:off x="-562156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77"/>
            <p:cNvSpPr/>
            <p:nvPr/>
          </p:nvSpPr>
          <p:spPr>
            <a:xfrm>
              <a:off x="-56407800" y="1902600"/>
              <a:ext cx="326875" cy="318125"/>
            </a:xfrm>
            <a:custGeom>
              <a:rect b="b" l="l" r="r" t="t"/>
              <a:pathLst>
                <a:path extrusionOk="0" h="12725" w="1307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5" name="Google Shape;10245;p77"/>
          <p:cNvGrpSpPr/>
          <p:nvPr/>
        </p:nvGrpSpPr>
        <p:grpSpPr>
          <a:xfrm>
            <a:off x="6622479" y="1790262"/>
            <a:ext cx="359303" cy="338736"/>
            <a:chOff x="-56401500" y="2304975"/>
            <a:chExt cx="316650" cy="298525"/>
          </a:xfrm>
        </p:grpSpPr>
        <p:sp>
          <p:nvSpPr>
            <p:cNvPr id="10246" name="Google Shape;10246;p77"/>
            <p:cNvSpPr/>
            <p:nvPr/>
          </p:nvSpPr>
          <p:spPr>
            <a:xfrm>
              <a:off x="-56289650" y="2436500"/>
              <a:ext cx="17325" cy="18150"/>
            </a:xfrm>
            <a:custGeom>
              <a:rect b="b" l="l" r="r" t="t"/>
              <a:pathLst>
                <a:path extrusionOk="0" h="726" w="693">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77"/>
            <p:cNvSpPr/>
            <p:nvPr/>
          </p:nvSpPr>
          <p:spPr>
            <a:xfrm>
              <a:off x="-56215625" y="243650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77"/>
            <p:cNvSpPr/>
            <p:nvPr/>
          </p:nvSpPr>
          <p:spPr>
            <a:xfrm>
              <a:off x="-56280200" y="2499700"/>
              <a:ext cx="73250" cy="29775"/>
            </a:xfrm>
            <a:custGeom>
              <a:rect b="b" l="l" r="r" t="t"/>
              <a:pathLst>
                <a:path extrusionOk="0" h="1191" w="293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77"/>
            <p:cNvSpPr/>
            <p:nvPr/>
          </p:nvSpPr>
          <p:spPr>
            <a:xfrm>
              <a:off x="-56401500" y="2304975"/>
              <a:ext cx="316650" cy="298525"/>
            </a:xfrm>
            <a:custGeom>
              <a:rect b="b" l="l" r="r" t="t"/>
              <a:pathLst>
                <a:path extrusionOk="0" h="11941" w="12666">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0" name="Google Shape;10250;p77"/>
          <p:cNvGrpSpPr/>
          <p:nvPr/>
        </p:nvGrpSpPr>
        <p:grpSpPr>
          <a:xfrm>
            <a:off x="5328863" y="2682337"/>
            <a:ext cx="319985" cy="361090"/>
            <a:chOff x="-54426150" y="1901700"/>
            <a:chExt cx="282000" cy="318225"/>
          </a:xfrm>
        </p:grpSpPr>
        <p:sp>
          <p:nvSpPr>
            <p:cNvPr id="10251" name="Google Shape;10251;p77"/>
            <p:cNvSpPr/>
            <p:nvPr/>
          </p:nvSpPr>
          <p:spPr>
            <a:xfrm>
              <a:off x="-54330850" y="2072625"/>
              <a:ext cx="18150" cy="17350"/>
            </a:xfrm>
            <a:custGeom>
              <a:rect b="b" l="l" r="r" t="t"/>
              <a:pathLst>
                <a:path extrusionOk="0" h="694" w="726">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77"/>
            <p:cNvSpPr/>
            <p:nvPr/>
          </p:nvSpPr>
          <p:spPr>
            <a:xfrm>
              <a:off x="-54256800" y="2072625"/>
              <a:ext cx="18125" cy="17350"/>
            </a:xfrm>
            <a:custGeom>
              <a:rect b="b" l="l" r="r" t="t"/>
              <a:pathLst>
                <a:path extrusionOk="0" h="694" w="725">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77"/>
            <p:cNvSpPr/>
            <p:nvPr/>
          </p:nvSpPr>
          <p:spPr>
            <a:xfrm>
              <a:off x="-54320600" y="2135825"/>
              <a:ext cx="72475" cy="28975"/>
            </a:xfrm>
            <a:custGeom>
              <a:rect b="b" l="l" r="r" t="t"/>
              <a:pathLst>
                <a:path extrusionOk="0" h="1159" w="289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77"/>
            <p:cNvSpPr/>
            <p:nvPr/>
          </p:nvSpPr>
          <p:spPr>
            <a:xfrm>
              <a:off x="-54426150" y="1901700"/>
              <a:ext cx="282000" cy="318225"/>
            </a:xfrm>
            <a:custGeom>
              <a:rect b="b" l="l" r="r" t="t"/>
              <a:pathLst>
                <a:path extrusionOk="0" h="12729" w="1128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5" name="Google Shape;10255;p77"/>
          <p:cNvGrpSpPr/>
          <p:nvPr/>
        </p:nvGrpSpPr>
        <p:grpSpPr>
          <a:xfrm>
            <a:off x="5328863" y="3135800"/>
            <a:ext cx="319985" cy="361998"/>
            <a:chOff x="-54426150" y="2294725"/>
            <a:chExt cx="282000" cy="319025"/>
          </a:xfrm>
        </p:grpSpPr>
        <p:sp>
          <p:nvSpPr>
            <p:cNvPr id="10256" name="Google Shape;10256;p77"/>
            <p:cNvSpPr/>
            <p:nvPr/>
          </p:nvSpPr>
          <p:spPr>
            <a:xfrm>
              <a:off x="-54320600" y="2527275"/>
              <a:ext cx="72475" cy="29750"/>
            </a:xfrm>
            <a:custGeom>
              <a:rect b="b" l="l" r="r" t="t"/>
              <a:pathLst>
                <a:path extrusionOk="0" h="1190" w="2899">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77"/>
            <p:cNvSpPr/>
            <p:nvPr/>
          </p:nvSpPr>
          <p:spPr>
            <a:xfrm>
              <a:off x="-54330850" y="2464075"/>
              <a:ext cx="18150" cy="18125"/>
            </a:xfrm>
            <a:custGeom>
              <a:rect b="b" l="l" r="r" t="t"/>
              <a:pathLst>
                <a:path extrusionOk="0" h="725" w="726">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77"/>
            <p:cNvSpPr/>
            <p:nvPr/>
          </p:nvSpPr>
          <p:spPr>
            <a:xfrm>
              <a:off x="-54256800" y="2464075"/>
              <a:ext cx="18125" cy="18125"/>
            </a:xfrm>
            <a:custGeom>
              <a:rect b="b" l="l" r="r" t="t"/>
              <a:pathLst>
                <a:path extrusionOk="0" h="725" w="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77"/>
            <p:cNvSpPr/>
            <p:nvPr/>
          </p:nvSpPr>
          <p:spPr>
            <a:xfrm>
              <a:off x="-54426150" y="2294725"/>
              <a:ext cx="282000" cy="319025"/>
            </a:xfrm>
            <a:custGeom>
              <a:rect b="b" l="l" r="r" t="t"/>
              <a:pathLst>
                <a:path extrusionOk="0" h="12761" w="1128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77"/>
            <p:cNvSpPr/>
            <p:nvPr/>
          </p:nvSpPr>
          <p:spPr>
            <a:xfrm>
              <a:off x="-54312725" y="2334125"/>
              <a:ext cx="54375" cy="53575"/>
            </a:xfrm>
            <a:custGeom>
              <a:rect b="b" l="l" r="r" t="t"/>
              <a:pathLst>
                <a:path extrusionOk="0" h="2143" w="2175">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1" name="Google Shape;10261;p77"/>
          <p:cNvGrpSpPr/>
          <p:nvPr/>
        </p:nvGrpSpPr>
        <p:grpSpPr>
          <a:xfrm>
            <a:off x="5327076" y="3603379"/>
            <a:ext cx="323560" cy="361969"/>
            <a:chOff x="-54427725" y="2686975"/>
            <a:chExt cx="285150" cy="319000"/>
          </a:xfrm>
        </p:grpSpPr>
        <p:sp>
          <p:nvSpPr>
            <p:cNvPr id="10262" name="Google Shape;10262;p77"/>
            <p:cNvSpPr/>
            <p:nvPr/>
          </p:nvSpPr>
          <p:spPr>
            <a:xfrm>
              <a:off x="-54320600" y="2919525"/>
              <a:ext cx="72475" cy="28950"/>
            </a:xfrm>
            <a:custGeom>
              <a:rect b="b" l="l" r="r" t="t"/>
              <a:pathLst>
                <a:path extrusionOk="0" h="1158" w="2899">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77"/>
            <p:cNvSpPr/>
            <p:nvPr/>
          </p:nvSpPr>
          <p:spPr>
            <a:xfrm>
              <a:off x="-54256800" y="28563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77"/>
            <p:cNvSpPr/>
            <p:nvPr/>
          </p:nvSpPr>
          <p:spPr>
            <a:xfrm>
              <a:off x="-54330850" y="2856300"/>
              <a:ext cx="18150" cy="17350"/>
            </a:xfrm>
            <a:custGeom>
              <a:rect b="b" l="l" r="r" t="t"/>
              <a:pathLst>
                <a:path extrusionOk="0" h="694" w="726">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77"/>
            <p:cNvSpPr/>
            <p:nvPr/>
          </p:nvSpPr>
          <p:spPr>
            <a:xfrm>
              <a:off x="-54427725" y="2686975"/>
              <a:ext cx="285150" cy="319000"/>
            </a:xfrm>
            <a:custGeom>
              <a:rect b="b" l="l" r="r" t="t"/>
              <a:pathLst>
                <a:path extrusionOk="0" h="12760" w="11406">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77"/>
            <p:cNvSpPr/>
            <p:nvPr/>
          </p:nvSpPr>
          <p:spPr>
            <a:xfrm>
              <a:off x="-54330850" y="2717875"/>
              <a:ext cx="93750" cy="85425"/>
            </a:xfrm>
            <a:custGeom>
              <a:rect b="b" l="l" r="r" t="t"/>
              <a:pathLst>
                <a:path extrusionOk="0" h="3417" w="375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67" name="Google Shape;10267;p77"/>
          <p:cNvGrpSpPr/>
          <p:nvPr/>
        </p:nvGrpSpPr>
        <p:grpSpPr>
          <a:xfrm>
            <a:off x="7533634" y="2684351"/>
            <a:ext cx="359303" cy="359984"/>
            <a:chOff x="-52513800" y="1903475"/>
            <a:chExt cx="316650" cy="317250"/>
          </a:xfrm>
        </p:grpSpPr>
        <p:sp>
          <p:nvSpPr>
            <p:cNvPr id="10268" name="Google Shape;10268;p77"/>
            <p:cNvSpPr/>
            <p:nvPr/>
          </p:nvSpPr>
          <p:spPr>
            <a:xfrm>
              <a:off x="-52391700" y="2135825"/>
              <a:ext cx="72475" cy="28975"/>
            </a:xfrm>
            <a:custGeom>
              <a:rect b="b" l="l" r="r" t="t"/>
              <a:pathLst>
                <a:path extrusionOk="0" h="1159" w="289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77"/>
            <p:cNvSpPr/>
            <p:nvPr/>
          </p:nvSpPr>
          <p:spPr>
            <a:xfrm>
              <a:off x="-52513800" y="1903475"/>
              <a:ext cx="316650" cy="317250"/>
            </a:xfrm>
            <a:custGeom>
              <a:rect b="b" l="l" r="r" t="t"/>
              <a:pathLst>
                <a:path extrusionOk="0" h="12690" w="12666">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0" name="Google Shape;10270;p77"/>
          <p:cNvGrpSpPr/>
          <p:nvPr/>
        </p:nvGrpSpPr>
        <p:grpSpPr>
          <a:xfrm>
            <a:off x="7543464" y="3136708"/>
            <a:ext cx="339644" cy="360182"/>
            <a:chOff x="-52505925" y="2295525"/>
            <a:chExt cx="299325" cy="317425"/>
          </a:xfrm>
        </p:grpSpPr>
        <p:sp>
          <p:nvSpPr>
            <p:cNvPr id="10271" name="Google Shape;10271;p77"/>
            <p:cNvSpPr/>
            <p:nvPr/>
          </p:nvSpPr>
          <p:spPr>
            <a:xfrm>
              <a:off x="-52401950" y="2526500"/>
              <a:ext cx="73275" cy="29750"/>
            </a:xfrm>
            <a:custGeom>
              <a:rect b="b" l="l" r="r" t="t"/>
              <a:pathLst>
                <a:path extrusionOk="0" h="1190" w="2931">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77"/>
            <p:cNvSpPr/>
            <p:nvPr/>
          </p:nvSpPr>
          <p:spPr>
            <a:xfrm>
              <a:off x="-52411400"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77"/>
            <p:cNvSpPr/>
            <p:nvPr/>
          </p:nvSpPr>
          <p:spPr>
            <a:xfrm>
              <a:off x="-5233657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77"/>
            <p:cNvSpPr/>
            <p:nvPr/>
          </p:nvSpPr>
          <p:spPr>
            <a:xfrm>
              <a:off x="-52505925" y="2295525"/>
              <a:ext cx="299325" cy="317425"/>
            </a:xfrm>
            <a:custGeom>
              <a:rect b="b" l="l" r="r" t="t"/>
              <a:pathLst>
                <a:path extrusionOk="0" h="12697" w="11973">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5" name="Google Shape;10275;p77"/>
          <p:cNvGrpSpPr/>
          <p:nvPr/>
        </p:nvGrpSpPr>
        <p:grpSpPr>
          <a:xfrm>
            <a:off x="7554641" y="3603379"/>
            <a:ext cx="317290" cy="361090"/>
            <a:chOff x="-52494100" y="2686975"/>
            <a:chExt cx="279625" cy="318225"/>
          </a:xfrm>
        </p:grpSpPr>
        <p:sp>
          <p:nvSpPr>
            <p:cNvPr id="10276" name="Google Shape;10276;p77"/>
            <p:cNvSpPr/>
            <p:nvPr/>
          </p:nvSpPr>
          <p:spPr>
            <a:xfrm>
              <a:off x="-52391700" y="2919525"/>
              <a:ext cx="72475" cy="28950"/>
            </a:xfrm>
            <a:custGeom>
              <a:rect b="b" l="l" r="r" t="t"/>
              <a:pathLst>
                <a:path extrusionOk="0" h="1158" w="2899">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77"/>
            <p:cNvSpPr/>
            <p:nvPr/>
          </p:nvSpPr>
          <p:spPr>
            <a:xfrm>
              <a:off x="-52401950" y="2856300"/>
              <a:ext cx="18125" cy="17350"/>
            </a:xfrm>
            <a:custGeom>
              <a:rect b="b" l="l" r="r" t="t"/>
              <a:pathLst>
                <a:path extrusionOk="0" h="694" w="725">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77"/>
            <p:cNvSpPr/>
            <p:nvPr/>
          </p:nvSpPr>
          <p:spPr>
            <a:xfrm>
              <a:off x="-52327925" y="2855525"/>
              <a:ext cx="18925" cy="17350"/>
            </a:xfrm>
            <a:custGeom>
              <a:rect b="b" l="l" r="r" t="t"/>
              <a:pathLst>
                <a:path extrusionOk="0" h="694" w="757">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77"/>
            <p:cNvSpPr/>
            <p:nvPr/>
          </p:nvSpPr>
          <p:spPr>
            <a:xfrm>
              <a:off x="-52494100" y="2686975"/>
              <a:ext cx="279625" cy="318225"/>
            </a:xfrm>
            <a:custGeom>
              <a:rect b="b" l="l" r="r" t="t"/>
              <a:pathLst>
                <a:path extrusionOk="0" h="12729" w="11185">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0" name="Google Shape;10280;p77"/>
          <p:cNvGrpSpPr/>
          <p:nvPr/>
        </p:nvGrpSpPr>
        <p:grpSpPr>
          <a:xfrm>
            <a:off x="6665412" y="4064322"/>
            <a:ext cx="315503" cy="361090"/>
            <a:chOff x="-51708850" y="2305750"/>
            <a:chExt cx="278050" cy="318225"/>
          </a:xfrm>
        </p:grpSpPr>
        <p:sp>
          <p:nvSpPr>
            <p:cNvPr id="10281" name="Google Shape;10281;p77"/>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77"/>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77"/>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4" name="Google Shape;10284;p77"/>
          <p:cNvGrpSpPr/>
          <p:nvPr/>
        </p:nvGrpSpPr>
        <p:grpSpPr>
          <a:xfrm>
            <a:off x="7536807" y="1306109"/>
            <a:ext cx="319089" cy="362073"/>
            <a:chOff x="1044400" y="2917425"/>
            <a:chExt cx="248125" cy="281550"/>
          </a:xfrm>
        </p:grpSpPr>
        <p:sp>
          <p:nvSpPr>
            <p:cNvPr id="10285" name="Google Shape;10285;p77"/>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77"/>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77"/>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77"/>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77"/>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chemeClr val="dk2"/>
            </a:solidFill>
            <a:ln>
              <a:noFill/>
            </a:ln>
          </p:spPr>
        </p:sp>
        <p:sp>
          <p:nvSpPr>
            <p:cNvPr id="10290" name="Google Shape;10290;p77"/>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sp>
        <p:sp>
          <p:nvSpPr>
            <p:cNvPr id="10291" name="Google Shape;10291;p77"/>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chemeClr val="dk2"/>
            </a:solidFill>
            <a:ln>
              <a:noFill/>
            </a:ln>
          </p:spPr>
        </p:sp>
        <p:sp>
          <p:nvSpPr>
            <p:cNvPr id="10292" name="Google Shape;10292;p77"/>
            <p:cNvSpPr/>
            <p:nvPr/>
          </p:nvSpPr>
          <p:spPr>
            <a:xfrm>
              <a:off x="1205975" y="2965750"/>
              <a:ext cx="21000" cy="16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77"/>
            <p:cNvSpPr/>
            <p:nvPr/>
          </p:nvSpPr>
          <p:spPr>
            <a:xfrm>
              <a:off x="1082225" y="2937250"/>
              <a:ext cx="11400" cy="26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94" name="Google Shape;10294;p77"/>
          <p:cNvSpPr/>
          <p:nvPr/>
        </p:nvSpPr>
        <p:spPr>
          <a:xfrm>
            <a:off x="6633660" y="2232052"/>
            <a:ext cx="343218" cy="362154"/>
          </a:xfrm>
          <a:custGeom>
            <a:rect b="b" l="l" r="r" t="t"/>
            <a:pathLst>
              <a:path extrusionOk="0" h="11207" w="10621">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298" name="Shape 10298"/>
        <p:cNvGrpSpPr/>
        <p:nvPr/>
      </p:nvGrpSpPr>
      <p:grpSpPr>
        <a:xfrm>
          <a:off x="0" y="0"/>
          <a:ext cx="0" cy="0"/>
          <a:chOff x="0" y="0"/>
          <a:chExt cx="0" cy="0"/>
        </a:xfrm>
      </p:grpSpPr>
      <p:sp>
        <p:nvSpPr>
          <p:cNvPr id="10299" name="Google Shape;10299;p78"/>
          <p:cNvSpPr txBox="1"/>
          <p:nvPr>
            <p:ph idx="4294967295" type="title"/>
          </p:nvPr>
        </p:nvSpPr>
        <p:spPr>
          <a:xfrm>
            <a:off x="849675"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10300" name="Google Shape;10300;p78"/>
          <p:cNvSpPr txBox="1"/>
          <p:nvPr>
            <p:ph idx="4294967295" type="title"/>
          </p:nvPr>
        </p:nvSpPr>
        <p:spPr>
          <a:xfrm>
            <a:off x="4858400"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10301" name="Google Shape;10301;p78"/>
          <p:cNvGrpSpPr/>
          <p:nvPr/>
        </p:nvGrpSpPr>
        <p:grpSpPr>
          <a:xfrm>
            <a:off x="889109" y="1303003"/>
            <a:ext cx="278288" cy="357036"/>
            <a:chOff x="-50489600" y="1947400"/>
            <a:chExt cx="233150" cy="299125"/>
          </a:xfrm>
        </p:grpSpPr>
        <p:sp>
          <p:nvSpPr>
            <p:cNvPr id="10302" name="Google Shape;10302;p78"/>
            <p:cNvSpPr/>
            <p:nvPr/>
          </p:nvSpPr>
          <p:spPr>
            <a:xfrm>
              <a:off x="-50382475" y="2018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78"/>
            <p:cNvSpPr/>
            <p:nvPr/>
          </p:nvSpPr>
          <p:spPr>
            <a:xfrm>
              <a:off x="-50489600" y="1947400"/>
              <a:ext cx="233150" cy="299125"/>
            </a:xfrm>
            <a:custGeom>
              <a:rect b="b" l="l" r="r" t="t"/>
              <a:pathLst>
                <a:path extrusionOk="0" h="11965" w="9326">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4" name="Google Shape;10304;p78"/>
          <p:cNvGrpSpPr/>
          <p:nvPr/>
        </p:nvGrpSpPr>
        <p:grpSpPr>
          <a:xfrm>
            <a:off x="849616" y="1757960"/>
            <a:ext cx="357274" cy="358199"/>
            <a:chOff x="-50523475" y="2316000"/>
            <a:chExt cx="299325" cy="300100"/>
          </a:xfrm>
        </p:grpSpPr>
        <p:sp>
          <p:nvSpPr>
            <p:cNvPr id="10305" name="Google Shape;10305;p78"/>
            <p:cNvSpPr/>
            <p:nvPr/>
          </p:nvSpPr>
          <p:spPr>
            <a:xfrm>
              <a:off x="-50453375" y="2387675"/>
              <a:ext cx="158350" cy="228425"/>
            </a:xfrm>
            <a:custGeom>
              <a:rect b="b" l="l" r="r" t="t"/>
              <a:pathLst>
                <a:path extrusionOk="0" h="9137" w="6334">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78"/>
            <p:cNvSpPr/>
            <p:nvPr/>
          </p:nvSpPr>
          <p:spPr>
            <a:xfrm>
              <a:off x="-50523475" y="2316000"/>
              <a:ext cx="299325" cy="178025"/>
            </a:xfrm>
            <a:custGeom>
              <a:rect b="b" l="l" r="r" t="t"/>
              <a:pathLst>
                <a:path extrusionOk="0" h="7121" w="11973">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7" name="Google Shape;10307;p78"/>
          <p:cNvGrpSpPr/>
          <p:nvPr/>
        </p:nvGrpSpPr>
        <p:grpSpPr>
          <a:xfrm>
            <a:off x="848213" y="2207269"/>
            <a:ext cx="360079" cy="357304"/>
            <a:chOff x="-50524250" y="2686150"/>
            <a:chExt cx="301675" cy="299350"/>
          </a:xfrm>
        </p:grpSpPr>
        <p:sp>
          <p:nvSpPr>
            <p:cNvPr id="10308" name="Google Shape;10308;p78"/>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78"/>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78"/>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78"/>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78"/>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78"/>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4" name="Google Shape;10314;p78"/>
          <p:cNvGrpSpPr/>
          <p:nvPr/>
        </p:nvGrpSpPr>
        <p:grpSpPr>
          <a:xfrm>
            <a:off x="3070976" y="1333082"/>
            <a:ext cx="358199" cy="359154"/>
            <a:chOff x="-48633950" y="1972600"/>
            <a:chExt cx="300100" cy="300900"/>
          </a:xfrm>
        </p:grpSpPr>
        <p:sp>
          <p:nvSpPr>
            <p:cNvPr id="10315" name="Google Shape;10315;p78"/>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78"/>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7" name="Google Shape;10317;p78"/>
          <p:cNvGrpSpPr/>
          <p:nvPr/>
        </p:nvGrpSpPr>
        <p:grpSpPr>
          <a:xfrm>
            <a:off x="3071439" y="2237377"/>
            <a:ext cx="357274" cy="357274"/>
            <a:chOff x="-48633175" y="2711375"/>
            <a:chExt cx="299325" cy="299325"/>
          </a:xfrm>
        </p:grpSpPr>
        <p:sp>
          <p:nvSpPr>
            <p:cNvPr id="10318" name="Google Shape;10318;p78"/>
            <p:cNvSpPr/>
            <p:nvPr/>
          </p:nvSpPr>
          <p:spPr>
            <a:xfrm>
              <a:off x="-48633175" y="2711375"/>
              <a:ext cx="299325" cy="299325"/>
            </a:xfrm>
            <a:custGeom>
              <a:rect b="b" l="l" r="r" t="t"/>
              <a:pathLst>
                <a:path extrusionOk="0" h="11973" w="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78"/>
            <p:cNvSpPr/>
            <p:nvPr/>
          </p:nvSpPr>
          <p:spPr>
            <a:xfrm>
              <a:off x="-48579600" y="2764950"/>
              <a:ext cx="192975" cy="191400"/>
            </a:xfrm>
            <a:custGeom>
              <a:rect b="b" l="l" r="r" t="t"/>
              <a:pathLst>
                <a:path extrusionOk="0" h="7656" w="7719">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0" name="Google Shape;10320;p78"/>
          <p:cNvGrpSpPr/>
          <p:nvPr/>
        </p:nvGrpSpPr>
        <p:grpSpPr>
          <a:xfrm>
            <a:off x="1757928" y="2689329"/>
            <a:ext cx="314006" cy="358229"/>
            <a:chOff x="-46753100" y="1965500"/>
            <a:chExt cx="263075" cy="300125"/>
          </a:xfrm>
        </p:grpSpPr>
        <p:sp>
          <p:nvSpPr>
            <p:cNvPr id="10321" name="Google Shape;10321;p78"/>
            <p:cNvSpPr/>
            <p:nvPr/>
          </p:nvSpPr>
          <p:spPr>
            <a:xfrm>
              <a:off x="-46647575" y="2034825"/>
              <a:ext cx="53575" cy="53575"/>
            </a:xfrm>
            <a:custGeom>
              <a:rect b="b" l="l" r="r" t="t"/>
              <a:pathLst>
                <a:path extrusionOk="0" h="2143" w="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78"/>
            <p:cNvSpPr/>
            <p:nvPr/>
          </p:nvSpPr>
          <p:spPr>
            <a:xfrm>
              <a:off x="-46753100" y="1965500"/>
              <a:ext cx="263075" cy="300125"/>
            </a:xfrm>
            <a:custGeom>
              <a:rect b="b" l="l" r="r" t="t"/>
              <a:pathLst>
                <a:path extrusionOk="0" h="12005" w="10523">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3" name="Google Shape;10323;p78"/>
          <p:cNvGrpSpPr/>
          <p:nvPr/>
        </p:nvGrpSpPr>
        <p:grpSpPr>
          <a:xfrm>
            <a:off x="1735354" y="3156542"/>
            <a:ext cx="359154" cy="315916"/>
            <a:chOff x="-46772025" y="2350650"/>
            <a:chExt cx="300900" cy="264675"/>
          </a:xfrm>
        </p:grpSpPr>
        <p:sp>
          <p:nvSpPr>
            <p:cNvPr id="10324" name="Google Shape;10324;p78"/>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78"/>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6" name="Google Shape;10326;p78"/>
          <p:cNvGrpSpPr/>
          <p:nvPr/>
        </p:nvGrpSpPr>
        <p:grpSpPr>
          <a:xfrm>
            <a:off x="1735354" y="3590820"/>
            <a:ext cx="359154" cy="359154"/>
            <a:chOff x="-46772025" y="2701925"/>
            <a:chExt cx="300900" cy="300900"/>
          </a:xfrm>
        </p:grpSpPr>
        <p:sp>
          <p:nvSpPr>
            <p:cNvPr id="10327" name="Google Shape;10327;p78"/>
            <p:cNvSpPr/>
            <p:nvPr/>
          </p:nvSpPr>
          <p:spPr>
            <a:xfrm>
              <a:off x="-46647575" y="2826375"/>
              <a:ext cx="53575" cy="53575"/>
            </a:xfrm>
            <a:custGeom>
              <a:rect b="b" l="l" r="r" t="t"/>
              <a:pathLst>
                <a:path extrusionOk="0" h="2143" w="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78"/>
            <p:cNvSpPr/>
            <p:nvPr/>
          </p:nvSpPr>
          <p:spPr>
            <a:xfrm>
              <a:off x="-46772025" y="2701925"/>
              <a:ext cx="300900" cy="300900"/>
            </a:xfrm>
            <a:custGeom>
              <a:rect b="b" l="l" r="r" t="t"/>
              <a:pathLst>
                <a:path extrusionOk="0" h="12036" w="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29" name="Google Shape;10329;p78"/>
          <p:cNvSpPr/>
          <p:nvPr/>
        </p:nvSpPr>
        <p:spPr>
          <a:xfrm>
            <a:off x="3964861" y="2731511"/>
            <a:ext cx="358199" cy="359154"/>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30" name="Google Shape;10330;p78"/>
          <p:cNvGrpSpPr/>
          <p:nvPr/>
        </p:nvGrpSpPr>
        <p:grpSpPr>
          <a:xfrm>
            <a:off x="1293035" y="1303928"/>
            <a:ext cx="358199" cy="359154"/>
            <a:chOff x="-50154075" y="1948175"/>
            <a:chExt cx="300100" cy="300900"/>
          </a:xfrm>
        </p:grpSpPr>
        <p:sp>
          <p:nvSpPr>
            <p:cNvPr id="10331" name="Google Shape;10331;p78"/>
            <p:cNvSpPr/>
            <p:nvPr/>
          </p:nvSpPr>
          <p:spPr>
            <a:xfrm>
              <a:off x="-50154075" y="1948175"/>
              <a:ext cx="300100" cy="300900"/>
            </a:xfrm>
            <a:custGeom>
              <a:rect b="b" l="l" r="r" t="t"/>
              <a:pathLst>
                <a:path extrusionOk="0" h="12036" w="12004">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78"/>
            <p:cNvSpPr/>
            <p:nvPr/>
          </p:nvSpPr>
          <p:spPr>
            <a:xfrm>
              <a:off x="-50119425" y="21947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3" name="Google Shape;10333;p78"/>
          <p:cNvGrpSpPr/>
          <p:nvPr/>
        </p:nvGrpSpPr>
        <p:grpSpPr>
          <a:xfrm>
            <a:off x="1293035" y="1758885"/>
            <a:ext cx="358199" cy="358229"/>
            <a:chOff x="-50154850" y="2316775"/>
            <a:chExt cx="300100" cy="300125"/>
          </a:xfrm>
        </p:grpSpPr>
        <p:sp>
          <p:nvSpPr>
            <p:cNvPr id="10334" name="Google Shape;10334;p78"/>
            <p:cNvSpPr/>
            <p:nvPr/>
          </p:nvSpPr>
          <p:spPr>
            <a:xfrm>
              <a:off x="-50154850" y="2316775"/>
              <a:ext cx="300100" cy="300125"/>
            </a:xfrm>
            <a:custGeom>
              <a:rect b="b" l="l" r="r" t="t"/>
              <a:pathLst>
                <a:path extrusionOk="0" h="12005" w="12004">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78"/>
            <p:cNvSpPr/>
            <p:nvPr/>
          </p:nvSpPr>
          <p:spPr>
            <a:xfrm>
              <a:off x="-50083975" y="2368775"/>
              <a:ext cx="158325" cy="193775"/>
            </a:xfrm>
            <a:custGeom>
              <a:rect b="b" l="l" r="r" t="t"/>
              <a:pathLst>
                <a:path extrusionOk="0" h="7751" w="6333">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6" name="Google Shape;10336;p78"/>
          <p:cNvGrpSpPr/>
          <p:nvPr/>
        </p:nvGrpSpPr>
        <p:grpSpPr>
          <a:xfrm>
            <a:off x="1288813" y="2205896"/>
            <a:ext cx="366644" cy="356558"/>
            <a:chOff x="-50158000" y="2685000"/>
            <a:chExt cx="307175" cy="298725"/>
          </a:xfrm>
        </p:grpSpPr>
        <p:sp>
          <p:nvSpPr>
            <p:cNvPr id="10337" name="Google Shape;10337;p78"/>
            <p:cNvSpPr/>
            <p:nvPr/>
          </p:nvSpPr>
          <p:spPr>
            <a:xfrm>
              <a:off x="-50158000" y="2685000"/>
              <a:ext cx="307175" cy="298725"/>
            </a:xfrm>
            <a:custGeom>
              <a:rect b="b" l="l" r="r" t="t"/>
              <a:pathLst>
                <a:path extrusionOk="0" h="11949" w="12287">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78"/>
            <p:cNvSpPr/>
            <p:nvPr/>
          </p:nvSpPr>
          <p:spPr>
            <a:xfrm>
              <a:off x="-50058775" y="2838200"/>
              <a:ext cx="51225" cy="49625"/>
            </a:xfrm>
            <a:custGeom>
              <a:rect b="b" l="l" r="r" t="t"/>
              <a:pathLst>
                <a:path extrusionOk="0" h="1985" w="2049">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9" name="Google Shape;10339;p78"/>
          <p:cNvGrpSpPr/>
          <p:nvPr/>
        </p:nvGrpSpPr>
        <p:grpSpPr>
          <a:xfrm>
            <a:off x="3070499" y="1788993"/>
            <a:ext cx="359154" cy="361004"/>
            <a:chOff x="-48634750" y="2342000"/>
            <a:chExt cx="300900" cy="302450"/>
          </a:xfrm>
        </p:grpSpPr>
        <p:sp>
          <p:nvSpPr>
            <p:cNvPr id="10340" name="Google Shape;10340;p78"/>
            <p:cNvSpPr/>
            <p:nvPr/>
          </p:nvSpPr>
          <p:spPr>
            <a:xfrm>
              <a:off x="-48545750" y="2342000"/>
              <a:ext cx="211900" cy="300875"/>
            </a:xfrm>
            <a:custGeom>
              <a:rect b="b" l="l" r="r" t="t"/>
              <a:pathLst>
                <a:path extrusionOk="0" h="12035" w="8476">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78"/>
            <p:cNvSpPr/>
            <p:nvPr/>
          </p:nvSpPr>
          <p:spPr>
            <a:xfrm>
              <a:off x="-48509525" y="2395550"/>
              <a:ext cx="52800" cy="52800"/>
            </a:xfrm>
            <a:custGeom>
              <a:rect b="b" l="l" r="r" t="t"/>
              <a:pathLst>
                <a:path extrusionOk="0" h="2112" w="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78"/>
            <p:cNvSpPr/>
            <p:nvPr/>
          </p:nvSpPr>
          <p:spPr>
            <a:xfrm>
              <a:off x="-48509525" y="2466425"/>
              <a:ext cx="52800" cy="52800"/>
            </a:xfrm>
            <a:custGeom>
              <a:rect b="b" l="l" r="r" t="t"/>
              <a:pathLst>
                <a:path extrusionOk="0" h="2112" w="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78"/>
            <p:cNvSpPr/>
            <p:nvPr/>
          </p:nvSpPr>
          <p:spPr>
            <a:xfrm>
              <a:off x="-48509525" y="2537325"/>
              <a:ext cx="52800" cy="52800"/>
            </a:xfrm>
            <a:custGeom>
              <a:rect b="b" l="l" r="r" t="t"/>
              <a:pathLst>
                <a:path extrusionOk="0" h="2112" w="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78"/>
            <p:cNvSpPr/>
            <p:nvPr/>
          </p:nvSpPr>
          <p:spPr>
            <a:xfrm>
              <a:off x="-48421300" y="2395550"/>
              <a:ext cx="52800" cy="52800"/>
            </a:xfrm>
            <a:custGeom>
              <a:rect b="b" l="l" r="r" t="t"/>
              <a:pathLst>
                <a:path extrusionOk="0" h="2112" w="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78"/>
            <p:cNvSpPr/>
            <p:nvPr/>
          </p:nvSpPr>
          <p:spPr>
            <a:xfrm>
              <a:off x="-48421300" y="2466425"/>
              <a:ext cx="52800" cy="52800"/>
            </a:xfrm>
            <a:custGeom>
              <a:rect b="b" l="l" r="r" t="t"/>
              <a:pathLst>
                <a:path extrusionOk="0" h="2112" w="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78"/>
            <p:cNvSpPr/>
            <p:nvPr/>
          </p:nvSpPr>
          <p:spPr>
            <a:xfrm>
              <a:off x="-48421300" y="2537325"/>
              <a:ext cx="52800" cy="52800"/>
            </a:xfrm>
            <a:custGeom>
              <a:rect b="b" l="l" r="r" t="t"/>
              <a:pathLst>
                <a:path extrusionOk="0" h="2112" w="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78"/>
            <p:cNvSpPr/>
            <p:nvPr/>
          </p:nvSpPr>
          <p:spPr>
            <a:xfrm>
              <a:off x="-48634750" y="2342775"/>
              <a:ext cx="71700" cy="301675"/>
            </a:xfrm>
            <a:custGeom>
              <a:rect b="b" l="l" r="r" t="t"/>
              <a:pathLst>
                <a:path extrusionOk="0" h="12067" w="2868">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8" name="Google Shape;10348;p78"/>
          <p:cNvGrpSpPr/>
          <p:nvPr/>
        </p:nvGrpSpPr>
        <p:grpSpPr>
          <a:xfrm>
            <a:off x="3521599" y="1334007"/>
            <a:ext cx="361004" cy="358229"/>
            <a:chOff x="-48266125" y="1973375"/>
            <a:chExt cx="302450" cy="300125"/>
          </a:xfrm>
        </p:grpSpPr>
        <p:sp>
          <p:nvSpPr>
            <p:cNvPr id="10349" name="Google Shape;10349;p78"/>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78"/>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78"/>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78"/>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78"/>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78"/>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5" name="Google Shape;10355;p78"/>
          <p:cNvGrpSpPr/>
          <p:nvPr/>
        </p:nvGrpSpPr>
        <p:grpSpPr>
          <a:xfrm>
            <a:off x="3548844" y="1789769"/>
            <a:ext cx="306516" cy="358349"/>
            <a:chOff x="-48237000" y="2342650"/>
            <a:chExt cx="256800" cy="300225"/>
          </a:xfrm>
        </p:grpSpPr>
        <p:sp>
          <p:nvSpPr>
            <p:cNvPr id="10356" name="Google Shape;10356;p78"/>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78"/>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78"/>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9" name="Google Shape;10359;p78"/>
          <p:cNvGrpSpPr/>
          <p:nvPr/>
        </p:nvGrpSpPr>
        <p:grpSpPr>
          <a:xfrm>
            <a:off x="2180338" y="2690046"/>
            <a:ext cx="361034" cy="355633"/>
            <a:chOff x="-46404975" y="1966100"/>
            <a:chExt cx="302475" cy="297950"/>
          </a:xfrm>
        </p:grpSpPr>
        <p:sp>
          <p:nvSpPr>
            <p:cNvPr id="10360" name="Google Shape;10360;p78"/>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78"/>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78"/>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78"/>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4" name="Google Shape;10364;p78"/>
          <p:cNvGrpSpPr/>
          <p:nvPr/>
        </p:nvGrpSpPr>
        <p:grpSpPr>
          <a:xfrm>
            <a:off x="2181740" y="3135863"/>
            <a:ext cx="358229" cy="358199"/>
            <a:chOff x="-46401050" y="2333325"/>
            <a:chExt cx="300125" cy="300100"/>
          </a:xfrm>
        </p:grpSpPr>
        <p:sp>
          <p:nvSpPr>
            <p:cNvPr id="10365" name="Google Shape;10365;p78"/>
            <p:cNvSpPr/>
            <p:nvPr/>
          </p:nvSpPr>
          <p:spPr>
            <a:xfrm>
              <a:off x="-46401050" y="2333325"/>
              <a:ext cx="300125" cy="300100"/>
            </a:xfrm>
            <a:custGeom>
              <a:rect b="b" l="l" r="r" t="t"/>
              <a:pathLst>
                <a:path extrusionOk="0" h="12004" w="12005">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78"/>
            <p:cNvSpPr/>
            <p:nvPr/>
          </p:nvSpPr>
          <p:spPr>
            <a:xfrm>
              <a:off x="-46366400" y="2580650"/>
              <a:ext cx="35475" cy="17350"/>
            </a:xfrm>
            <a:custGeom>
              <a:rect b="b" l="l" r="r" t="t"/>
              <a:pathLst>
                <a:path extrusionOk="0" h="694" w="1419">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78"/>
            <p:cNvSpPr/>
            <p:nvPr/>
          </p:nvSpPr>
          <p:spPr>
            <a:xfrm>
              <a:off x="-46313625" y="2457775"/>
              <a:ext cx="122900" cy="122100"/>
            </a:xfrm>
            <a:custGeom>
              <a:rect b="b" l="l" r="r" t="t"/>
              <a:pathLst>
                <a:path extrusionOk="0" h="4884" w="4916">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78"/>
            <p:cNvSpPr/>
            <p:nvPr/>
          </p:nvSpPr>
          <p:spPr>
            <a:xfrm>
              <a:off x="-46278950" y="2493225"/>
              <a:ext cx="53575" cy="52775"/>
            </a:xfrm>
            <a:custGeom>
              <a:rect b="b" l="l" r="r" t="t"/>
              <a:pathLst>
                <a:path extrusionOk="0" h="2111" w="2143">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69" name="Google Shape;10369;p78"/>
          <p:cNvSpPr/>
          <p:nvPr/>
        </p:nvSpPr>
        <p:spPr>
          <a:xfrm>
            <a:off x="2183438" y="3591597"/>
            <a:ext cx="360109" cy="359154"/>
          </a:xfrm>
          <a:custGeom>
            <a:rect b="b" l="l" r="r" t="t"/>
            <a:pathLst>
              <a:path extrusionOk="0" h="12036" w="12068">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70" name="Google Shape;10370;p78"/>
          <p:cNvGrpSpPr/>
          <p:nvPr/>
        </p:nvGrpSpPr>
        <p:grpSpPr>
          <a:xfrm>
            <a:off x="3961830" y="3146218"/>
            <a:ext cx="359154" cy="359124"/>
            <a:chOff x="-44914800" y="2342000"/>
            <a:chExt cx="300900" cy="300875"/>
          </a:xfrm>
        </p:grpSpPr>
        <p:sp>
          <p:nvSpPr>
            <p:cNvPr id="10371" name="Google Shape;10371;p78"/>
            <p:cNvSpPr/>
            <p:nvPr/>
          </p:nvSpPr>
          <p:spPr>
            <a:xfrm>
              <a:off x="-44914800" y="2342000"/>
              <a:ext cx="300900" cy="300875"/>
            </a:xfrm>
            <a:custGeom>
              <a:rect b="b" l="l" r="r" t="t"/>
              <a:pathLst>
                <a:path extrusionOk="0" h="12035" w="12036">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78"/>
            <p:cNvSpPr/>
            <p:nvPr/>
          </p:nvSpPr>
          <p:spPr>
            <a:xfrm>
              <a:off x="-44860450" y="2412875"/>
              <a:ext cx="193000" cy="159125"/>
            </a:xfrm>
            <a:custGeom>
              <a:rect b="b" l="l" r="r" t="t"/>
              <a:pathLst>
                <a:path extrusionOk="0" h="6365" w="772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78"/>
            <p:cNvSpPr/>
            <p:nvPr/>
          </p:nvSpPr>
          <p:spPr>
            <a:xfrm>
              <a:off x="-44791150" y="2439650"/>
              <a:ext cx="52800" cy="53600"/>
            </a:xfrm>
            <a:custGeom>
              <a:rect b="b" l="l" r="r" t="t"/>
              <a:pathLst>
                <a:path extrusionOk="0" h="2144" w="2112">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74" name="Google Shape;10374;p78"/>
          <p:cNvSpPr/>
          <p:nvPr/>
        </p:nvSpPr>
        <p:spPr>
          <a:xfrm>
            <a:off x="1739586" y="1303114"/>
            <a:ext cx="357274" cy="356797"/>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75" name="Google Shape;10375;p78"/>
          <p:cNvGrpSpPr/>
          <p:nvPr/>
        </p:nvGrpSpPr>
        <p:grpSpPr>
          <a:xfrm>
            <a:off x="1735816" y="1758736"/>
            <a:ext cx="359154" cy="357424"/>
            <a:chOff x="-49786250" y="2316650"/>
            <a:chExt cx="300900" cy="299450"/>
          </a:xfrm>
        </p:grpSpPr>
        <p:sp>
          <p:nvSpPr>
            <p:cNvPr id="10376" name="Google Shape;10376;p78"/>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78"/>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78"/>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78"/>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78"/>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78"/>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78"/>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83" name="Google Shape;10383;p78"/>
          <p:cNvSpPr/>
          <p:nvPr/>
        </p:nvSpPr>
        <p:spPr>
          <a:xfrm>
            <a:off x="1731604" y="2205242"/>
            <a:ext cx="373239" cy="359154"/>
          </a:xfrm>
          <a:custGeom>
            <a:rect b="b" l="l" r="r" t="t"/>
            <a:pathLst>
              <a:path extrusionOk="0" h="12036" w="12508">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78"/>
          <p:cNvSpPr/>
          <p:nvPr/>
        </p:nvSpPr>
        <p:spPr>
          <a:xfrm>
            <a:off x="3971472" y="1334832"/>
            <a:ext cx="359154" cy="358199"/>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85" name="Google Shape;10385;p78"/>
          <p:cNvGrpSpPr/>
          <p:nvPr/>
        </p:nvGrpSpPr>
        <p:grpSpPr>
          <a:xfrm>
            <a:off x="4033144" y="1788993"/>
            <a:ext cx="230365" cy="359124"/>
            <a:chOff x="-47842400" y="2342000"/>
            <a:chExt cx="193000" cy="300875"/>
          </a:xfrm>
        </p:grpSpPr>
        <p:sp>
          <p:nvSpPr>
            <p:cNvPr id="10386" name="Google Shape;10386;p78"/>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78"/>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78"/>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9" name="Google Shape;10389;p78"/>
          <p:cNvGrpSpPr/>
          <p:nvPr/>
        </p:nvGrpSpPr>
        <p:grpSpPr>
          <a:xfrm>
            <a:off x="3969212" y="2236452"/>
            <a:ext cx="358229" cy="359154"/>
            <a:chOff x="-47896750" y="2710600"/>
            <a:chExt cx="300125" cy="300900"/>
          </a:xfrm>
        </p:grpSpPr>
        <p:sp>
          <p:nvSpPr>
            <p:cNvPr id="10390" name="Google Shape;10390;p78"/>
            <p:cNvSpPr/>
            <p:nvPr/>
          </p:nvSpPr>
          <p:spPr>
            <a:xfrm>
              <a:off x="-47896750" y="2710600"/>
              <a:ext cx="300125" cy="300900"/>
            </a:xfrm>
            <a:custGeom>
              <a:rect b="b" l="l" r="r" t="t"/>
              <a:pathLst>
                <a:path extrusionOk="0" h="12036" w="12005">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78"/>
            <p:cNvSpPr/>
            <p:nvPr/>
          </p:nvSpPr>
          <p:spPr>
            <a:xfrm>
              <a:off x="-47834525" y="2904350"/>
              <a:ext cx="17350" cy="44125"/>
            </a:xfrm>
            <a:custGeom>
              <a:rect b="b" l="l" r="r" t="t"/>
              <a:pathLst>
                <a:path extrusionOk="0" h="1765" w="694">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78"/>
            <p:cNvSpPr/>
            <p:nvPr/>
          </p:nvSpPr>
          <p:spPr>
            <a:xfrm>
              <a:off x="-47790400" y="2884475"/>
              <a:ext cx="38600" cy="36450"/>
            </a:xfrm>
            <a:custGeom>
              <a:rect b="b" l="l" r="r" t="t"/>
              <a:pathLst>
                <a:path extrusionOk="0" h="1458" w="1544">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78"/>
            <p:cNvSpPr/>
            <p:nvPr/>
          </p:nvSpPr>
          <p:spPr>
            <a:xfrm>
              <a:off x="-47896750" y="2885150"/>
              <a:ext cx="37050" cy="37350"/>
            </a:xfrm>
            <a:custGeom>
              <a:rect b="b" l="l" r="r" t="t"/>
              <a:pathLst>
                <a:path extrusionOk="0" h="1494" w="1482">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4" name="Google Shape;10394;p78"/>
          <p:cNvGrpSpPr/>
          <p:nvPr/>
        </p:nvGrpSpPr>
        <p:grpSpPr>
          <a:xfrm>
            <a:off x="2624852" y="2710009"/>
            <a:ext cx="359154" cy="314991"/>
            <a:chOff x="-46033225" y="1982825"/>
            <a:chExt cx="300900" cy="263900"/>
          </a:xfrm>
        </p:grpSpPr>
        <p:sp>
          <p:nvSpPr>
            <p:cNvPr id="10395" name="Google Shape;10395;p78"/>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78"/>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78"/>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8" name="Google Shape;10398;p78"/>
          <p:cNvGrpSpPr/>
          <p:nvPr/>
        </p:nvGrpSpPr>
        <p:grpSpPr>
          <a:xfrm>
            <a:off x="2621569" y="3137266"/>
            <a:ext cx="365719" cy="326151"/>
            <a:chOff x="-46034000" y="2334500"/>
            <a:chExt cx="306400" cy="273250"/>
          </a:xfrm>
        </p:grpSpPr>
        <p:sp>
          <p:nvSpPr>
            <p:cNvPr id="10399" name="Google Shape;10399;p78"/>
            <p:cNvSpPr/>
            <p:nvPr/>
          </p:nvSpPr>
          <p:spPr>
            <a:xfrm>
              <a:off x="-46034000" y="2334500"/>
              <a:ext cx="306400" cy="273250"/>
            </a:xfrm>
            <a:custGeom>
              <a:rect b="b" l="l" r="r" t="t"/>
              <a:pathLst>
                <a:path extrusionOk="0" h="10930" w="12256">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78"/>
            <p:cNvSpPr/>
            <p:nvPr/>
          </p:nvSpPr>
          <p:spPr>
            <a:xfrm>
              <a:off x="-45879625" y="2374275"/>
              <a:ext cx="105550" cy="104000"/>
            </a:xfrm>
            <a:custGeom>
              <a:rect b="b" l="l" r="r" t="t"/>
              <a:pathLst>
                <a:path extrusionOk="0" h="4160" w="4222">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78"/>
            <p:cNvSpPr/>
            <p:nvPr/>
          </p:nvSpPr>
          <p:spPr>
            <a:xfrm>
              <a:off x="-45922950" y="2474125"/>
              <a:ext cx="49625" cy="47475"/>
            </a:xfrm>
            <a:custGeom>
              <a:rect b="b" l="l" r="r" t="t"/>
              <a:pathLst>
                <a:path extrusionOk="0" h="1899" w="1985">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2" name="Google Shape;10402;p78"/>
          <p:cNvGrpSpPr/>
          <p:nvPr/>
        </p:nvGrpSpPr>
        <p:grpSpPr>
          <a:xfrm>
            <a:off x="2667627" y="3591655"/>
            <a:ext cx="273603" cy="356439"/>
            <a:chOff x="-45998575" y="2702625"/>
            <a:chExt cx="229225" cy="298625"/>
          </a:xfrm>
        </p:grpSpPr>
        <p:sp>
          <p:nvSpPr>
            <p:cNvPr id="10403" name="Google Shape;10403;p78"/>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78"/>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78"/>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78"/>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78"/>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78"/>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78"/>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10" name="Google Shape;10410;p78"/>
          <p:cNvSpPr/>
          <p:nvPr/>
        </p:nvSpPr>
        <p:spPr>
          <a:xfrm>
            <a:off x="3986479" y="3612752"/>
            <a:ext cx="314961" cy="358199"/>
          </a:xfrm>
          <a:custGeom>
            <a:rect b="b" l="l" r="r" t="t"/>
            <a:pathLst>
              <a:path extrusionOk="0" h="12004" w="10555">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78"/>
          <p:cNvSpPr/>
          <p:nvPr/>
        </p:nvSpPr>
        <p:spPr>
          <a:xfrm>
            <a:off x="2183447" y="1313199"/>
            <a:ext cx="360079" cy="336595"/>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12" name="Google Shape;10412;p78"/>
          <p:cNvGrpSpPr/>
          <p:nvPr/>
        </p:nvGrpSpPr>
        <p:grpSpPr>
          <a:xfrm>
            <a:off x="2203197" y="2205419"/>
            <a:ext cx="314961" cy="361034"/>
            <a:chOff x="-49398750" y="2684600"/>
            <a:chExt cx="263875" cy="302475"/>
          </a:xfrm>
        </p:grpSpPr>
        <p:sp>
          <p:nvSpPr>
            <p:cNvPr id="10413" name="Google Shape;10413;p78"/>
            <p:cNvSpPr/>
            <p:nvPr/>
          </p:nvSpPr>
          <p:spPr>
            <a:xfrm>
              <a:off x="-49294775" y="2684600"/>
              <a:ext cx="73275" cy="299325"/>
            </a:xfrm>
            <a:custGeom>
              <a:rect b="b" l="l" r="r" t="t"/>
              <a:pathLst>
                <a:path extrusionOk="0" h="11973" w="2931">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78"/>
            <p:cNvSpPr/>
            <p:nvPr/>
          </p:nvSpPr>
          <p:spPr>
            <a:xfrm>
              <a:off x="-49398750" y="2684600"/>
              <a:ext cx="87450" cy="300900"/>
            </a:xfrm>
            <a:custGeom>
              <a:rect b="b" l="l" r="r" t="t"/>
              <a:pathLst>
                <a:path extrusionOk="0" h="12036" w="3498">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78"/>
            <p:cNvSpPr/>
            <p:nvPr/>
          </p:nvSpPr>
          <p:spPr>
            <a:xfrm>
              <a:off x="-49207350" y="2686175"/>
              <a:ext cx="72475" cy="300900"/>
            </a:xfrm>
            <a:custGeom>
              <a:rect b="b" l="l" r="r" t="t"/>
              <a:pathLst>
                <a:path extrusionOk="0" h="12036" w="2899">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6" name="Google Shape;10416;p78"/>
          <p:cNvGrpSpPr/>
          <p:nvPr/>
        </p:nvGrpSpPr>
        <p:grpSpPr>
          <a:xfrm>
            <a:off x="873121" y="2699684"/>
            <a:ext cx="314006" cy="359154"/>
            <a:chOff x="-47509225" y="1974175"/>
            <a:chExt cx="263075" cy="300900"/>
          </a:xfrm>
        </p:grpSpPr>
        <p:sp>
          <p:nvSpPr>
            <p:cNvPr id="10417" name="Google Shape;10417;p78"/>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78"/>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78"/>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78"/>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78"/>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2" name="Google Shape;10422;p78"/>
          <p:cNvGrpSpPr/>
          <p:nvPr/>
        </p:nvGrpSpPr>
        <p:grpSpPr>
          <a:xfrm>
            <a:off x="849622" y="3146218"/>
            <a:ext cx="361004" cy="357961"/>
            <a:chOff x="-47529700" y="2342000"/>
            <a:chExt cx="302450" cy="299900"/>
          </a:xfrm>
        </p:grpSpPr>
        <p:sp>
          <p:nvSpPr>
            <p:cNvPr id="10423" name="Google Shape;10423;p78"/>
            <p:cNvSpPr/>
            <p:nvPr/>
          </p:nvSpPr>
          <p:spPr>
            <a:xfrm>
              <a:off x="-47529700" y="2342000"/>
              <a:ext cx="302450" cy="299900"/>
            </a:xfrm>
            <a:custGeom>
              <a:rect b="b" l="l" r="r" t="t"/>
              <a:pathLst>
                <a:path extrusionOk="0" h="11996" w="12098">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78"/>
            <p:cNvSpPr/>
            <p:nvPr/>
          </p:nvSpPr>
          <p:spPr>
            <a:xfrm>
              <a:off x="-47404475" y="2395550"/>
              <a:ext cx="124475" cy="123675"/>
            </a:xfrm>
            <a:custGeom>
              <a:rect b="b" l="l" r="r" t="t"/>
              <a:pathLst>
                <a:path extrusionOk="0" h="4947" w="4979">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5" name="Google Shape;10425;p78"/>
          <p:cNvGrpSpPr/>
          <p:nvPr/>
        </p:nvGrpSpPr>
        <p:grpSpPr>
          <a:xfrm>
            <a:off x="851025" y="3645367"/>
            <a:ext cx="358199" cy="272648"/>
            <a:chOff x="-47527350" y="2747625"/>
            <a:chExt cx="300100" cy="228425"/>
          </a:xfrm>
        </p:grpSpPr>
        <p:sp>
          <p:nvSpPr>
            <p:cNvPr id="10426" name="Google Shape;10426;p78"/>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78"/>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78"/>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78"/>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78"/>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78"/>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32" name="Google Shape;10432;p78"/>
          <p:cNvSpPr/>
          <p:nvPr/>
        </p:nvSpPr>
        <p:spPr>
          <a:xfrm>
            <a:off x="3077474" y="2687082"/>
            <a:ext cx="356319" cy="360795"/>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33" name="Google Shape;10433;p78"/>
          <p:cNvGrpSpPr/>
          <p:nvPr/>
        </p:nvGrpSpPr>
        <p:grpSpPr>
          <a:xfrm>
            <a:off x="3073924" y="3158422"/>
            <a:ext cx="358229" cy="314961"/>
            <a:chOff x="-45664625" y="2352225"/>
            <a:chExt cx="300125" cy="263875"/>
          </a:xfrm>
        </p:grpSpPr>
        <p:sp>
          <p:nvSpPr>
            <p:cNvPr id="10434" name="Google Shape;10434;p78"/>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78"/>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78"/>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78"/>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78"/>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78"/>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78"/>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1" name="Google Shape;10441;p78"/>
          <p:cNvGrpSpPr/>
          <p:nvPr/>
        </p:nvGrpSpPr>
        <p:grpSpPr>
          <a:xfrm>
            <a:off x="3073103" y="3592401"/>
            <a:ext cx="359870" cy="357573"/>
            <a:chOff x="-45665400" y="2703250"/>
            <a:chExt cx="301500" cy="299575"/>
          </a:xfrm>
        </p:grpSpPr>
        <p:sp>
          <p:nvSpPr>
            <p:cNvPr id="10442" name="Google Shape;10442;p78"/>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78"/>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78"/>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78"/>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6" name="Google Shape;10446;p78"/>
          <p:cNvGrpSpPr/>
          <p:nvPr/>
        </p:nvGrpSpPr>
        <p:grpSpPr>
          <a:xfrm>
            <a:off x="2174760" y="4033337"/>
            <a:ext cx="359154" cy="360109"/>
            <a:chOff x="-44528075" y="1982825"/>
            <a:chExt cx="300900" cy="301700"/>
          </a:xfrm>
        </p:grpSpPr>
        <p:sp>
          <p:nvSpPr>
            <p:cNvPr id="10447" name="Google Shape;10447;p78"/>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78"/>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78"/>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78"/>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78"/>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78"/>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78"/>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54" name="Google Shape;10454;p78"/>
          <p:cNvSpPr/>
          <p:nvPr/>
        </p:nvSpPr>
        <p:spPr>
          <a:xfrm>
            <a:off x="2628711" y="1302875"/>
            <a:ext cx="358199" cy="358199"/>
          </a:xfrm>
          <a:custGeom>
            <a:rect b="b" l="l" r="r" t="t"/>
            <a:pathLst>
              <a:path extrusionOk="0" h="12004" w="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55" name="Google Shape;10455;p78"/>
          <p:cNvGrpSpPr/>
          <p:nvPr/>
        </p:nvGrpSpPr>
        <p:grpSpPr>
          <a:xfrm>
            <a:off x="2625923" y="1758885"/>
            <a:ext cx="358199" cy="358229"/>
            <a:chOff x="-49048250" y="2316775"/>
            <a:chExt cx="300100" cy="300125"/>
          </a:xfrm>
        </p:grpSpPr>
        <p:sp>
          <p:nvSpPr>
            <p:cNvPr id="10456" name="Google Shape;10456;p78"/>
            <p:cNvSpPr/>
            <p:nvPr/>
          </p:nvSpPr>
          <p:spPr>
            <a:xfrm>
              <a:off x="-49048250" y="2316775"/>
              <a:ext cx="300100" cy="300125"/>
            </a:xfrm>
            <a:custGeom>
              <a:rect b="b" l="l" r="r" t="t"/>
              <a:pathLst>
                <a:path extrusionOk="0" h="12005" w="12004">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78"/>
            <p:cNvSpPr/>
            <p:nvPr/>
          </p:nvSpPr>
          <p:spPr>
            <a:xfrm>
              <a:off x="-49004150" y="23601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78"/>
            <p:cNvSpPr/>
            <p:nvPr/>
          </p:nvSpPr>
          <p:spPr>
            <a:xfrm>
              <a:off x="-48925375" y="2465650"/>
              <a:ext cx="71700" cy="86650"/>
            </a:xfrm>
            <a:custGeom>
              <a:rect b="b" l="l" r="r" t="t"/>
              <a:pathLst>
                <a:path extrusionOk="0" h="3466" w="2868">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78"/>
            <p:cNvSpPr/>
            <p:nvPr/>
          </p:nvSpPr>
          <p:spPr>
            <a:xfrm>
              <a:off x="-48977350" y="2431000"/>
              <a:ext cx="157525" cy="157550"/>
            </a:xfrm>
            <a:custGeom>
              <a:rect b="b" l="l" r="r" t="t"/>
              <a:pathLst>
                <a:path extrusionOk="0" h="6302" w="6301">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60" name="Google Shape;10460;p78"/>
          <p:cNvSpPr/>
          <p:nvPr/>
        </p:nvSpPr>
        <p:spPr>
          <a:xfrm>
            <a:off x="2627309" y="2206525"/>
            <a:ext cx="361004" cy="357871"/>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61" name="Google Shape;10461;p78"/>
          <p:cNvGrpSpPr/>
          <p:nvPr/>
        </p:nvGrpSpPr>
        <p:grpSpPr>
          <a:xfrm>
            <a:off x="1290494" y="2699684"/>
            <a:ext cx="360109" cy="358199"/>
            <a:chOff x="-47160325" y="1974175"/>
            <a:chExt cx="301700" cy="300100"/>
          </a:xfrm>
        </p:grpSpPr>
        <p:sp>
          <p:nvSpPr>
            <p:cNvPr id="10462" name="Google Shape;10462;p78"/>
            <p:cNvSpPr/>
            <p:nvPr/>
          </p:nvSpPr>
          <p:spPr>
            <a:xfrm>
              <a:off x="-47160325" y="1974175"/>
              <a:ext cx="301700" cy="300100"/>
            </a:xfrm>
            <a:custGeom>
              <a:rect b="b" l="l" r="r" t="t"/>
              <a:pathLst>
                <a:path extrusionOk="0" h="12004" w="12068">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78"/>
            <p:cNvSpPr/>
            <p:nvPr/>
          </p:nvSpPr>
          <p:spPr>
            <a:xfrm>
              <a:off x="-47070525" y="2115150"/>
              <a:ext cx="123675" cy="123675"/>
            </a:xfrm>
            <a:custGeom>
              <a:rect b="b" l="l" r="r" t="t"/>
              <a:pathLst>
                <a:path extrusionOk="0" h="4947" w="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4" name="Google Shape;10464;p78"/>
          <p:cNvGrpSpPr/>
          <p:nvPr/>
        </p:nvGrpSpPr>
        <p:grpSpPr>
          <a:xfrm>
            <a:off x="1290971" y="3146218"/>
            <a:ext cx="359154" cy="359124"/>
            <a:chOff x="-47159525" y="2342000"/>
            <a:chExt cx="300900" cy="300875"/>
          </a:xfrm>
        </p:grpSpPr>
        <p:sp>
          <p:nvSpPr>
            <p:cNvPr id="10465" name="Google Shape;10465;p78"/>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78"/>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78"/>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78"/>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78"/>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0" name="Google Shape;10470;p78"/>
          <p:cNvGrpSpPr/>
          <p:nvPr/>
        </p:nvGrpSpPr>
        <p:grpSpPr>
          <a:xfrm>
            <a:off x="1291448" y="3603054"/>
            <a:ext cx="358199" cy="359154"/>
            <a:chOff x="-47157950" y="2712175"/>
            <a:chExt cx="300100" cy="300900"/>
          </a:xfrm>
        </p:grpSpPr>
        <p:sp>
          <p:nvSpPr>
            <p:cNvPr id="10471" name="Google Shape;10471;p78"/>
            <p:cNvSpPr/>
            <p:nvPr/>
          </p:nvSpPr>
          <p:spPr>
            <a:xfrm>
              <a:off x="-47157950" y="2712175"/>
              <a:ext cx="300100" cy="300900"/>
            </a:xfrm>
            <a:custGeom>
              <a:rect b="b" l="l" r="r" t="t"/>
              <a:pathLst>
                <a:path extrusionOk="0" h="12036" w="12004">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78"/>
            <p:cNvSpPr/>
            <p:nvPr/>
          </p:nvSpPr>
          <p:spPr>
            <a:xfrm>
              <a:off x="-47087075" y="2852375"/>
              <a:ext cx="17350" cy="17350"/>
            </a:xfrm>
            <a:custGeom>
              <a:rect b="b" l="l" r="r" t="t"/>
              <a:pathLst>
                <a:path extrusionOk="0" h="694" w="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78"/>
            <p:cNvSpPr/>
            <p:nvPr/>
          </p:nvSpPr>
          <p:spPr>
            <a:xfrm>
              <a:off x="-47052400" y="2852375"/>
              <a:ext cx="17350" cy="17350"/>
            </a:xfrm>
            <a:custGeom>
              <a:rect b="b" l="l" r="r" t="t"/>
              <a:pathLst>
                <a:path extrusionOk="0" h="694" w="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78"/>
            <p:cNvSpPr/>
            <p:nvPr/>
          </p:nvSpPr>
          <p:spPr>
            <a:xfrm>
              <a:off x="-47051625" y="295790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78"/>
            <p:cNvSpPr/>
            <p:nvPr/>
          </p:nvSpPr>
          <p:spPr>
            <a:xfrm>
              <a:off x="-47051625" y="292325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78"/>
            <p:cNvSpPr/>
            <p:nvPr/>
          </p:nvSpPr>
          <p:spPr>
            <a:xfrm>
              <a:off x="-47017750" y="2852375"/>
              <a:ext cx="35450" cy="17350"/>
            </a:xfrm>
            <a:custGeom>
              <a:rect b="b" l="l" r="r" t="t"/>
              <a:pathLst>
                <a:path extrusionOk="0" h="694" w="1418">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78"/>
            <p:cNvSpPr/>
            <p:nvPr/>
          </p:nvSpPr>
          <p:spPr>
            <a:xfrm>
              <a:off x="-46964975" y="2852375"/>
              <a:ext cx="35450" cy="17350"/>
            </a:xfrm>
            <a:custGeom>
              <a:rect b="b" l="l" r="r" t="t"/>
              <a:pathLst>
                <a:path extrusionOk="0" h="694" w="1418">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78" name="Google Shape;10478;p78"/>
          <p:cNvSpPr/>
          <p:nvPr/>
        </p:nvSpPr>
        <p:spPr>
          <a:xfrm>
            <a:off x="3538211" y="2689200"/>
            <a:ext cx="314961" cy="357274"/>
          </a:xfrm>
          <a:custGeom>
            <a:rect b="b" l="l" r="r" t="t"/>
            <a:pathLst>
              <a:path extrusionOk="0" h="11973" w="10555">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79" name="Google Shape;10479;p78"/>
          <p:cNvGrpSpPr/>
          <p:nvPr/>
        </p:nvGrpSpPr>
        <p:grpSpPr>
          <a:xfrm>
            <a:off x="3535175" y="3135863"/>
            <a:ext cx="315886" cy="358199"/>
            <a:chOff x="-45278675" y="2333325"/>
            <a:chExt cx="264650" cy="300100"/>
          </a:xfrm>
        </p:grpSpPr>
        <p:sp>
          <p:nvSpPr>
            <p:cNvPr id="10480" name="Google Shape;10480;p78"/>
            <p:cNvSpPr/>
            <p:nvPr/>
          </p:nvSpPr>
          <p:spPr>
            <a:xfrm>
              <a:off x="-45243225" y="2475100"/>
              <a:ext cx="52775" cy="87450"/>
            </a:xfrm>
            <a:custGeom>
              <a:rect b="b" l="l" r="r" t="t"/>
              <a:pathLst>
                <a:path extrusionOk="0" h="3498" w="2111">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78"/>
            <p:cNvSpPr/>
            <p:nvPr/>
          </p:nvSpPr>
          <p:spPr>
            <a:xfrm>
              <a:off x="-45172350" y="2475100"/>
              <a:ext cx="52800" cy="89025"/>
            </a:xfrm>
            <a:custGeom>
              <a:rect b="b" l="l" r="r" t="t"/>
              <a:pathLst>
                <a:path extrusionOk="0" h="3561" w="2112">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78"/>
            <p:cNvSpPr/>
            <p:nvPr/>
          </p:nvSpPr>
          <p:spPr>
            <a:xfrm>
              <a:off x="-45102250" y="2475100"/>
              <a:ext cx="52800" cy="87450"/>
            </a:xfrm>
            <a:custGeom>
              <a:rect b="b" l="l" r="r" t="t"/>
              <a:pathLst>
                <a:path extrusionOk="0" h="3498" w="2112">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78"/>
            <p:cNvSpPr/>
            <p:nvPr/>
          </p:nvSpPr>
          <p:spPr>
            <a:xfrm>
              <a:off x="-45278675" y="2333325"/>
              <a:ext cx="264650" cy="300100"/>
            </a:xfrm>
            <a:custGeom>
              <a:rect b="b" l="l" r="r" t="t"/>
              <a:pathLst>
                <a:path extrusionOk="0" h="12004" w="10586">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4" name="Google Shape;10484;p78"/>
          <p:cNvGrpSpPr/>
          <p:nvPr/>
        </p:nvGrpSpPr>
        <p:grpSpPr>
          <a:xfrm>
            <a:off x="3545500" y="3590820"/>
            <a:ext cx="295237" cy="358229"/>
            <a:chOff x="-45270025" y="2701925"/>
            <a:chExt cx="247350" cy="300125"/>
          </a:xfrm>
        </p:grpSpPr>
        <p:sp>
          <p:nvSpPr>
            <p:cNvPr id="10485" name="Google Shape;10485;p78"/>
            <p:cNvSpPr/>
            <p:nvPr/>
          </p:nvSpPr>
          <p:spPr>
            <a:xfrm>
              <a:off x="-45128250" y="2843700"/>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78"/>
            <p:cNvSpPr/>
            <p:nvPr/>
          </p:nvSpPr>
          <p:spPr>
            <a:xfrm>
              <a:off x="-45270025" y="2701925"/>
              <a:ext cx="247350" cy="300125"/>
            </a:xfrm>
            <a:custGeom>
              <a:rect b="b" l="l" r="r" t="t"/>
              <a:pathLst>
                <a:path extrusionOk="0" h="12005" w="9894">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78"/>
            <p:cNvSpPr/>
            <p:nvPr/>
          </p:nvSpPr>
          <p:spPr>
            <a:xfrm>
              <a:off x="-45235350" y="2844500"/>
              <a:ext cx="89800" cy="87450"/>
            </a:xfrm>
            <a:custGeom>
              <a:rect b="b" l="l" r="r" t="t"/>
              <a:pathLst>
                <a:path extrusionOk="0" h="3498" w="3592">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78"/>
            <p:cNvSpPr/>
            <p:nvPr/>
          </p:nvSpPr>
          <p:spPr>
            <a:xfrm>
              <a:off x="-45128250" y="2879150"/>
              <a:ext cx="18150" cy="52800"/>
            </a:xfrm>
            <a:custGeom>
              <a:rect b="b" l="l" r="r" t="t"/>
              <a:pathLst>
                <a:path extrusionOk="0" h="2112" w="726">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89" name="Google Shape;10489;p78"/>
          <p:cNvSpPr/>
          <p:nvPr/>
        </p:nvSpPr>
        <p:spPr>
          <a:xfrm>
            <a:off x="2628699" y="4061314"/>
            <a:ext cx="358199" cy="358199"/>
          </a:xfrm>
          <a:custGeom>
            <a:rect b="b" l="l" r="r" t="t"/>
            <a:pathLst>
              <a:path extrusionOk="0" h="12004" w="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90" name="Google Shape;10490;p78"/>
          <p:cNvGrpSpPr/>
          <p:nvPr/>
        </p:nvGrpSpPr>
        <p:grpSpPr>
          <a:xfrm>
            <a:off x="2209567" y="1743737"/>
            <a:ext cx="307444" cy="366556"/>
            <a:chOff x="2209567" y="1972337"/>
            <a:chExt cx="307444" cy="366556"/>
          </a:xfrm>
        </p:grpSpPr>
        <p:sp>
          <p:nvSpPr>
            <p:cNvPr id="10491" name="Google Shape;10491;p78"/>
            <p:cNvSpPr/>
            <p:nvPr/>
          </p:nvSpPr>
          <p:spPr>
            <a:xfrm>
              <a:off x="2345143" y="1972337"/>
              <a:ext cx="20709" cy="62097"/>
            </a:xfrm>
            <a:custGeom>
              <a:rect b="b" l="l" r="r" t="t"/>
              <a:pathLst>
                <a:path extrusionOk="0" h="2081" w="694">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78"/>
            <p:cNvSpPr/>
            <p:nvPr/>
          </p:nvSpPr>
          <p:spPr>
            <a:xfrm>
              <a:off x="2265235" y="1998803"/>
              <a:ext cx="55502" cy="39389"/>
            </a:xfrm>
            <a:custGeom>
              <a:rect b="b" l="l" r="r" t="t"/>
              <a:pathLst>
                <a:path extrusionOk="0" h="1320" w="186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78"/>
            <p:cNvSpPr/>
            <p:nvPr/>
          </p:nvSpPr>
          <p:spPr>
            <a:xfrm>
              <a:off x="2393093" y="2000594"/>
              <a:ext cx="51743" cy="38523"/>
            </a:xfrm>
            <a:custGeom>
              <a:rect b="b" l="l" r="r" t="t"/>
              <a:pathLst>
                <a:path extrusionOk="0" h="1291" w="1734">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94" name="Google Shape;10494;p78"/>
            <p:cNvGrpSpPr/>
            <p:nvPr/>
          </p:nvGrpSpPr>
          <p:grpSpPr>
            <a:xfrm>
              <a:off x="2209567" y="2078266"/>
              <a:ext cx="307444" cy="260626"/>
              <a:chOff x="1636184" y="2959225"/>
              <a:chExt cx="232666" cy="197250"/>
            </a:xfrm>
          </p:grpSpPr>
          <p:sp>
            <p:nvSpPr>
              <p:cNvPr id="10495" name="Google Shape;10495;p78"/>
              <p:cNvSpPr/>
              <p:nvPr/>
            </p:nvSpPr>
            <p:spPr>
              <a:xfrm>
                <a:off x="1649300"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78"/>
              <p:cNvSpPr/>
              <p:nvPr/>
            </p:nvSpPr>
            <p:spPr>
              <a:xfrm flipH="1">
                <a:off x="1636184"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78"/>
              <p:cNvSpPr/>
              <p:nvPr/>
            </p:nvSpPr>
            <p:spPr>
              <a:xfrm>
                <a:off x="1734750" y="3136775"/>
                <a:ext cx="36900" cy="19650"/>
              </a:xfrm>
              <a:custGeom>
                <a:rect b="b" l="l" r="r" t="t"/>
                <a:pathLst>
                  <a:path extrusionOk="0" h="786" w="1476">
                    <a:moveTo>
                      <a:pt x="0" y="786"/>
                    </a:moveTo>
                    <a:lnTo>
                      <a:pt x="1476" y="786"/>
                    </a:lnTo>
                    <a:lnTo>
                      <a:pt x="762" y="0"/>
                    </a:lnTo>
                    <a:close/>
                  </a:path>
                </a:pathLst>
              </a:custGeom>
              <a:solidFill>
                <a:schemeClr val="dk2"/>
              </a:solidFill>
              <a:ln>
                <a:noFill/>
              </a:ln>
            </p:spPr>
          </p:sp>
          <p:sp>
            <p:nvSpPr>
              <p:cNvPr id="10498" name="Google Shape;10498;p78"/>
              <p:cNvSpPr/>
              <p:nvPr/>
            </p:nvSpPr>
            <p:spPr>
              <a:xfrm>
                <a:off x="1684150" y="2963550"/>
                <a:ext cx="139900" cy="11300"/>
              </a:xfrm>
              <a:custGeom>
                <a:rect b="b" l="l" r="r" t="t"/>
                <a:pathLst>
                  <a:path extrusionOk="0" h="452" w="5596">
                    <a:moveTo>
                      <a:pt x="0" y="452"/>
                    </a:moveTo>
                    <a:lnTo>
                      <a:pt x="5596" y="452"/>
                    </a:lnTo>
                    <a:lnTo>
                      <a:pt x="5500" y="0"/>
                    </a:lnTo>
                    <a:lnTo>
                      <a:pt x="238" y="47"/>
                    </a:lnTo>
                    <a:close/>
                  </a:path>
                </a:pathLst>
              </a:custGeom>
              <a:solidFill>
                <a:schemeClr val="dk2"/>
              </a:solidFill>
              <a:ln>
                <a:noFill/>
              </a:ln>
            </p:spPr>
          </p:sp>
        </p:grpSp>
      </p:grpSp>
      <p:grpSp>
        <p:nvGrpSpPr>
          <p:cNvPr id="10499" name="Google Shape;10499;p78"/>
          <p:cNvGrpSpPr/>
          <p:nvPr/>
        </p:nvGrpSpPr>
        <p:grpSpPr>
          <a:xfrm>
            <a:off x="3577265" y="2235011"/>
            <a:ext cx="258542" cy="365154"/>
            <a:chOff x="-47300587" y="123275"/>
            <a:chExt cx="190975" cy="269725"/>
          </a:xfrm>
        </p:grpSpPr>
        <p:sp>
          <p:nvSpPr>
            <p:cNvPr id="10500" name="Google Shape;10500;p78"/>
            <p:cNvSpPr/>
            <p:nvPr/>
          </p:nvSpPr>
          <p:spPr>
            <a:xfrm>
              <a:off x="-47300587" y="123275"/>
              <a:ext cx="190975" cy="269725"/>
            </a:xfrm>
            <a:custGeom>
              <a:rect b="b" l="l" r="r" t="t"/>
              <a:pathLst>
                <a:path extrusionOk="0" h="10789" w="763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78"/>
            <p:cNvSpPr/>
            <p:nvPr/>
          </p:nvSpPr>
          <p:spPr>
            <a:xfrm>
              <a:off x="-47242037" y="188100"/>
              <a:ext cx="15350" cy="31375"/>
            </a:xfrm>
            <a:custGeom>
              <a:rect b="b" l="l" r="r" t="t"/>
              <a:pathLst>
                <a:path extrusionOk="0" h="1255" w="614">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78"/>
            <p:cNvSpPr/>
            <p:nvPr/>
          </p:nvSpPr>
          <p:spPr>
            <a:xfrm>
              <a:off x="-47242037" y="234775"/>
              <a:ext cx="15350" cy="31400"/>
            </a:xfrm>
            <a:custGeom>
              <a:rect b="b" l="l" r="r" t="t"/>
              <a:pathLst>
                <a:path extrusionOk="0" h="1256" w="614">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78"/>
            <p:cNvSpPr/>
            <p:nvPr/>
          </p:nvSpPr>
          <p:spPr>
            <a:xfrm>
              <a:off x="-47180012" y="172075"/>
              <a:ext cx="15350" cy="31375"/>
            </a:xfrm>
            <a:custGeom>
              <a:rect b="b" l="l" r="r" t="t"/>
              <a:pathLst>
                <a:path extrusionOk="0" h="1255" w="614">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78"/>
            <p:cNvSpPr/>
            <p:nvPr/>
          </p:nvSpPr>
          <p:spPr>
            <a:xfrm>
              <a:off x="-47180012" y="218050"/>
              <a:ext cx="15350" cy="32100"/>
            </a:xfrm>
            <a:custGeom>
              <a:rect b="b" l="l" r="r" t="t"/>
              <a:pathLst>
                <a:path extrusionOk="0" h="1284" w="61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5" name="Google Shape;10505;p78"/>
          <p:cNvGrpSpPr/>
          <p:nvPr/>
        </p:nvGrpSpPr>
        <p:grpSpPr>
          <a:xfrm>
            <a:off x="4870788" y="1304201"/>
            <a:ext cx="342328" cy="339793"/>
            <a:chOff x="-13966675" y="1639700"/>
            <a:chExt cx="354450" cy="351825"/>
          </a:xfrm>
        </p:grpSpPr>
        <p:sp>
          <p:nvSpPr>
            <p:cNvPr id="10506" name="Google Shape;10506;p78"/>
            <p:cNvSpPr/>
            <p:nvPr/>
          </p:nvSpPr>
          <p:spPr>
            <a:xfrm>
              <a:off x="-13776875" y="1888525"/>
              <a:ext cx="104775" cy="37625"/>
            </a:xfrm>
            <a:custGeom>
              <a:rect b="b" l="l" r="r" t="t"/>
              <a:pathLst>
                <a:path extrusionOk="0" h="1505" w="4191">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78"/>
            <p:cNvSpPr/>
            <p:nvPr/>
          </p:nvSpPr>
          <p:spPr>
            <a:xfrm>
              <a:off x="-13966675" y="1639700"/>
              <a:ext cx="354450" cy="351825"/>
            </a:xfrm>
            <a:custGeom>
              <a:rect b="b" l="l" r="r" t="t"/>
              <a:pathLst>
                <a:path extrusionOk="0" h="14073" w="14178">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78"/>
            <p:cNvSpPr/>
            <p:nvPr/>
          </p:nvSpPr>
          <p:spPr>
            <a:xfrm>
              <a:off x="-13923375" y="1723125"/>
              <a:ext cx="64625" cy="40925"/>
            </a:xfrm>
            <a:custGeom>
              <a:rect b="b" l="l" r="r" t="t"/>
              <a:pathLst>
                <a:path extrusionOk="0" h="1637" w="2585">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78"/>
            <p:cNvSpPr/>
            <p:nvPr/>
          </p:nvSpPr>
          <p:spPr>
            <a:xfrm>
              <a:off x="-13798125" y="1805500"/>
              <a:ext cx="66175" cy="41575"/>
            </a:xfrm>
            <a:custGeom>
              <a:rect b="b" l="l" r="r" t="t"/>
              <a:pathLst>
                <a:path extrusionOk="0" h="1663" w="2647">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78"/>
            <p:cNvSpPr/>
            <p:nvPr/>
          </p:nvSpPr>
          <p:spPr>
            <a:xfrm>
              <a:off x="-13714650" y="1805825"/>
              <a:ext cx="63825" cy="41250"/>
            </a:xfrm>
            <a:custGeom>
              <a:rect b="b" l="l" r="r" t="t"/>
              <a:pathLst>
                <a:path extrusionOk="0" h="1650" w="2553">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11" name="Google Shape;10511;p78"/>
          <p:cNvSpPr/>
          <p:nvPr/>
        </p:nvSpPr>
        <p:spPr>
          <a:xfrm>
            <a:off x="4871549" y="1711132"/>
            <a:ext cx="340807" cy="341579"/>
          </a:xfrm>
          <a:custGeom>
            <a:rect b="b" l="l" r="r" t="t"/>
            <a:pathLst>
              <a:path extrusionOk="0" h="14147" w="14115">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78"/>
          <p:cNvSpPr/>
          <p:nvPr/>
        </p:nvSpPr>
        <p:spPr>
          <a:xfrm>
            <a:off x="4932020" y="2120859"/>
            <a:ext cx="219864" cy="339286"/>
          </a:xfrm>
          <a:custGeom>
            <a:rect b="b" l="l" r="r" t="t"/>
            <a:pathLst>
              <a:path extrusionOk="0" h="14052" w="9106">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13" name="Google Shape;10513;p78"/>
          <p:cNvGrpSpPr/>
          <p:nvPr/>
        </p:nvGrpSpPr>
        <p:grpSpPr>
          <a:xfrm>
            <a:off x="6667277" y="1303887"/>
            <a:ext cx="340034" cy="340420"/>
            <a:chOff x="-12199250" y="1662675"/>
            <a:chExt cx="352075" cy="352475"/>
          </a:xfrm>
        </p:grpSpPr>
        <p:sp>
          <p:nvSpPr>
            <p:cNvPr id="10514" name="Google Shape;10514;p78"/>
            <p:cNvSpPr/>
            <p:nvPr/>
          </p:nvSpPr>
          <p:spPr>
            <a:xfrm>
              <a:off x="-12004725" y="1710325"/>
              <a:ext cx="116600" cy="76425"/>
            </a:xfrm>
            <a:custGeom>
              <a:rect b="b" l="l" r="r" t="t"/>
              <a:pathLst>
                <a:path extrusionOk="0" h="3057" w="4664">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78"/>
            <p:cNvSpPr/>
            <p:nvPr/>
          </p:nvSpPr>
          <p:spPr>
            <a:xfrm>
              <a:off x="-12158300" y="1709525"/>
              <a:ext cx="116600" cy="77225"/>
            </a:xfrm>
            <a:custGeom>
              <a:rect b="b" l="l" r="r" t="t"/>
              <a:pathLst>
                <a:path extrusionOk="0" h="3089" w="4664">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78"/>
            <p:cNvSpPr/>
            <p:nvPr/>
          </p:nvSpPr>
          <p:spPr>
            <a:xfrm>
              <a:off x="-12199250" y="1662675"/>
              <a:ext cx="352075" cy="352475"/>
            </a:xfrm>
            <a:custGeom>
              <a:rect b="b" l="l" r="r" t="t"/>
              <a:pathLst>
                <a:path extrusionOk="0" h="14099" w="14083">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7" name="Google Shape;10517;p78"/>
          <p:cNvGrpSpPr/>
          <p:nvPr/>
        </p:nvGrpSpPr>
        <p:grpSpPr>
          <a:xfrm>
            <a:off x="6666130" y="1710754"/>
            <a:ext cx="342328" cy="342328"/>
            <a:chOff x="-12199250" y="2096250"/>
            <a:chExt cx="354450" cy="354450"/>
          </a:xfrm>
        </p:grpSpPr>
        <p:sp>
          <p:nvSpPr>
            <p:cNvPr id="10518" name="Google Shape;10518;p78"/>
            <p:cNvSpPr/>
            <p:nvPr/>
          </p:nvSpPr>
          <p:spPr>
            <a:xfrm>
              <a:off x="-12199250" y="2096250"/>
              <a:ext cx="354450" cy="354450"/>
            </a:xfrm>
            <a:custGeom>
              <a:rect b="b" l="l" r="r" t="t"/>
              <a:pathLst>
                <a:path extrusionOk="0" h="14178" w="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78"/>
            <p:cNvSpPr/>
            <p:nvPr/>
          </p:nvSpPr>
          <p:spPr>
            <a:xfrm>
              <a:off x="-12096075" y="2200225"/>
              <a:ext cx="144950" cy="144950"/>
            </a:xfrm>
            <a:custGeom>
              <a:rect b="b" l="l" r="r" t="t"/>
              <a:pathLst>
                <a:path extrusionOk="0" h="5798" w="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0" name="Google Shape;10520;p78"/>
          <p:cNvGrpSpPr/>
          <p:nvPr/>
        </p:nvGrpSpPr>
        <p:grpSpPr>
          <a:xfrm>
            <a:off x="6667277" y="2119708"/>
            <a:ext cx="340034" cy="341579"/>
            <a:chOff x="-12199250" y="2530225"/>
            <a:chExt cx="352075" cy="353675"/>
          </a:xfrm>
        </p:grpSpPr>
        <p:sp>
          <p:nvSpPr>
            <p:cNvPr id="10521" name="Google Shape;10521;p78"/>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78"/>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78"/>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78"/>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25" name="Google Shape;10525;p78"/>
          <p:cNvSpPr/>
          <p:nvPr/>
        </p:nvSpPr>
        <p:spPr>
          <a:xfrm>
            <a:off x="4871163" y="2550438"/>
            <a:ext cx="341579" cy="341772"/>
          </a:xfrm>
          <a:custGeom>
            <a:rect b="b" l="l" r="r" t="t"/>
            <a:pathLst>
              <a:path extrusionOk="0" h="14155" w="14147">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26" name="Google Shape;10526;p78"/>
          <p:cNvGrpSpPr/>
          <p:nvPr/>
        </p:nvGrpSpPr>
        <p:grpSpPr>
          <a:xfrm>
            <a:off x="4870788" y="2959488"/>
            <a:ext cx="342328" cy="339310"/>
            <a:chOff x="-10462550" y="2057650"/>
            <a:chExt cx="354450" cy="351325"/>
          </a:xfrm>
        </p:grpSpPr>
        <p:sp>
          <p:nvSpPr>
            <p:cNvPr id="10527" name="Google Shape;10527;p78"/>
            <p:cNvSpPr/>
            <p:nvPr/>
          </p:nvSpPr>
          <p:spPr>
            <a:xfrm>
              <a:off x="-10462550" y="2057650"/>
              <a:ext cx="354450" cy="351325"/>
            </a:xfrm>
            <a:custGeom>
              <a:rect b="b" l="l" r="r" t="t"/>
              <a:pathLst>
                <a:path extrusionOk="0" h="14053" w="14178">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78"/>
            <p:cNvSpPr/>
            <p:nvPr/>
          </p:nvSpPr>
          <p:spPr>
            <a:xfrm>
              <a:off x="-10397950" y="2201800"/>
              <a:ext cx="228425" cy="146525"/>
            </a:xfrm>
            <a:custGeom>
              <a:rect b="b" l="l" r="r" t="t"/>
              <a:pathLst>
                <a:path extrusionOk="0" h="5861" w="9137">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29" name="Google Shape;10529;p78"/>
          <p:cNvSpPr/>
          <p:nvPr/>
        </p:nvSpPr>
        <p:spPr>
          <a:xfrm>
            <a:off x="7591624" y="2576962"/>
            <a:ext cx="313426" cy="341579"/>
          </a:xfrm>
          <a:custGeom>
            <a:rect b="b" l="l" r="r" t="t"/>
            <a:pathLst>
              <a:path extrusionOk="0" h="14147" w="12981">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30" name="Google Shape;10530;p78"/>
          <p:cNvGrpSpPr/>
          <p:nvPr/>
        </p:nvGrpSpPr>
        <p:grpSpPr>
          <a:xfrm>
            <a:off x="6649772" y="2551051"/>
            <a:ext cx="375044" cy="340541"/>
            <a:chOff x="-8692750" y="1622100"/>
            <a:chExt cx="388325" cy="352600"/>
          </a:xfrm>
        </p:grpSpPr>
        <p:sp>
          <p:nvSpPr>
            <p:cNvPr id="10531" name="Google Shape;10531;p78"/>
            <p:cNvSpPr/>
            <p:nvPr/>
          </p:nvSpPr>
          <p:spPr>
            <a:xfrm>
              <a:off x="-8692750" y="1622100"/>
              <a:ext cx="388325" cy="352600"/>
            </a:xfrm>
            <a:custGeom>
              <a:rect b="b" l="l" r="r" t="t"/>
              <a:pathLst>
                <a:path extrusionOk="0" h="14104" w="15533">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78"/>
            <p:cNvSpPr/>
            <p:nvPr/>
          </p:nvSpPr>
          <p:spPr>
            <a:xfrm>
              <a:off x="-8532875" y="1767625"/>
              <a:ext cx="67775" cy="61850"/>
            </a:xfrm>
            <a:custGeom>
              <a:rect b="b" l="l" r="r" t="t"/>
              <a:pathLst>
                <a:path extrusionOk="0" h="2474" w="2711">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3" name="Google Shape;10533;p78"/>
          <p:cNvGrpSpPr/>
          <p:nvPr/>
        </p:nvGrpSpPr>
        <p:grpSpPr>
          <a:xfrm>
            <a:off x="5304253" y="1303307"/>
            <a:ext cx="341555" cy="341579"/>
            <a:chOff x="-13529550" y="1639425"/>
            <a:chExt cx="353650" cy="353675"/>
          </a:xfrm>
        </p:grpSpPr>
        <p:sp>
          <p:nvSpPr>
            <p:cNvPr id="10534" name="Google Shape;10534;p78"/>
            <p:cNvSpPr/>
            <p:nvPr/>
          </p:nvSpPr>
          <p:spPr>
            <a:xfrm>
              <a:off x="-13529550" y="1910125"/>
              <a:ext cx="353650" cy="82975"/>
            </a:xfrm>
            <a:custGeom>
              <a:rect b="b" l="l" r="r" t="t"/>
              <a:pathLst>
                <a:path extrusionOk="0" h="3319" w="14146">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78"/>
            <p:cNvSpPr/>
            <p:nvPr/>
          </p:nvSpPr>
          <p:spPr>
            <a:xfrm>
              <a:off x="-13383850" y="1681175"/>
              <a:ext cx="40975" cy="41775"/>
            </a:xfrm>
            <a:custGeom>
              <a:rect b="b" l="l" r="r" t="t"/>
              <a:pathLst>
                <a:path extrusionOk="0" h="1671" w="1639">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78"/>
            <p:cNvSpPr/>
            <p:nvPr/>
          </p:nvSpPr>
          <p:spPr>
            <a:xfrm>
              <a:off x="-13446075" y="1692200"/>
              <a:ext cx="41775" cy="41775"/>
            </a:xfrm>
            <a:custGeom>
              <a:rect b="b" l="l" r="r" t="t"/>
              <a:pathLst>
                <a:path extrusionOk="0" h="1671" w="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78"/>
            <p:cNvSpPr/>
            <p:nvPr/>
          </p:nvSpPr>
          <p:spPr>
            <a:xfrm>
              <a:off x="-13446075" y="1796175"/>
              <a:ext cx="41775" cy="40975"/>
            </a:xfrm>
            <a:custGeom>
              <a:rect b="b" l="l" r="r" t="t"/>
              <a:pathLst>
                <a:path extrusionOk="0" h="1639" w="1671">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78"/>
            <p:cNvSpPr/>
            <p:nvPr/>
          </p:nvSpPr>
          <p:spPr>
            <a:xfrm>
              <a:off x="-13487025" y="1743400"/>
              <a:ext cx="40975" cy="41775"/>
            </a:xfrm>
            <a:custGeom>
              <a:rect b="b" l="l" r="r" t="t"/>
              <a:pathLst>
                <a:path extrusionOk="0" h="1671" w="1639">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78"/>
            <p:cNvSpPr/>
            <p:nvPr/>
          </p:nvSpPr>
          <p:spPr>
            <a:xfrm>
              <a:off x="-13383850" y="1805625"/>
              <a:ext cx="40975" cy="41775"/>
            </a:xfrm>
            <a:custGeom>
              <a:rect b="b" l="l" r="r" t="t"/>
              <a:pathLst>
                <a:path extrusionOk="0" h="1671" w="1639">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78"/>
            <p:cNvSpPr/>
            <p:nvPr/>
          </p:nvSpPr>
          <p:spPr>
            <a:xfrm>
              <a:off x="-13529550" y="1639425"/>
              <a:ext cx="352075" cy="248925"/>
            </a:xfrm>
            <a:custGeom>
              <a:rect b="b" l="l" r="r" t="t"/>
              <a:pathLst>
                <a:path extrusionOk="0" h="9957" w="14083">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78"/>
            <p:cNvSpPr/>
            <p:nvPr/>
          </p:nvSpPr>
          <p:spPr>
            <a:xfrm>
              <a:off x="-13323200" y="1722925"/>
              <a:ext cx="104775" cy="82725"/>
            </a:xfrm>
            <a:custGeom>
              <a:rect b="b" l="l" r="r" t="t"/>
              <a:pathLst>
                <a:path extrusionOk="0" h="3309" w="4191">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2" name="Google Shape;10542;p78"/>
          <p:cNvGrpSpPr/>
          <p:nvPr/>
        </p:nvGrpSpPr>
        <p:grpSpPr>
          <a:xfrm>
            <a:off x="5303106" y="1711889"/>
            <a:ext cx="343849" cy="340058"/>
            <a:chOff x="-13531925" y="2075775"/>
            <a:chExt cx="356025" cy="352100"/>
          </a:xfrm>
        </p:grpSpPr>
        <p:sp>
          <p:nvSpPr>
            <p:cNvPr id="10543" name="Google Shape;10543;p78"/>
            <p:cNvSpPr/>
            <p:nvPr/>
          </p:nvSpPr>
          <p:spPr>
            <a:xfrm>
              <a:off x="-13531925" y="2075775"/>
              <a:ext cx="356025" cy="352100"/>
            </a:xfrm>
            <a:custGeom>
              <a:rect b="b" l="l" r="r" t="t"/>
              <a:pathLst>
                <a:path extrusionOk="0" h="14084" w="14241">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78"/>
            <p:cNvSpPr/>
            <p:nvPr/>
          </p:nvSpPr>
          <p:spPr>
            <a:xfrm>
              <a:off x="-13384625" y="2282125"/>
              <a:ext cx="63025" cy="60675"/>
            </a:xfrm>
            <a:custGeom>
              <a:rect b="b" l="l" r="r" t="t"/>
              <a:pathLst>
                <a:path extrusionOk="0" h="2427" w="2521">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5" name="Google Shape;10545;p78"/>
          <p:cNvGrpSpPr/>
          <p:nvPr/>
        </p:nvGrpSpPr>
        <p:grpSpPr>
          <a:xfrm>
            <a:off x="5304627" y="2120094"/>
            <a:ext cx="340807" cy="340807"/>
            <a:chOff x="-13528775" y="2507400"/>
            <a:chExt cx="352875" cy="352875"/>
          </a:xfrm>
        </p:grpSpPr>
        <p:sp>
          <p:nvSpPr>
            <p:cNvPr id="10546" name="Google Shape;10546;p78"/>
            <p:cNvSpPr/>
            <p:nvPr/>
          </p:nvSpPr>
          <p:spPr>
            <a:xfrm>
              <a:off x="-13528775" y="2507400"/>
              <a:ext cx="352875" cy="352875"/>
            </a:xfrm>
            <a:custGeom>
              <a:rect b="b" l="l" r="r" t="t"/>
              <a:pathLst>
                <a:path extrusionOk="0" h="14115" w="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78"/>
            <p:cNvSpPr/>
            <p:nvPr/>
          </p:nvSpPr>
          <p:spPr>
            <a:xfrm>
              <a:off x="-13403525" y="2673750"/>
              <a:ext cx="123675" cy="145750"/>
            </a:xfrm>
            <a:custGeom>
              <a:rect b="b" l="l" r="r" t="t"/>
              <a:pathLst>
                <a:path extrusionOk="0" h="5830" w="4947">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78"/>
            <p:cNvSpPr/>
            <p:nvPr/>
          </p:nvSpPr>
          <p:spPr>
            <a:xfrm>
              <a:off x="-13486225" y="2559375"/>
              <a:ext cx="40975" cy="41775"/>
            </a:xfrm>
            <a:custGeom>
              <a:rect b="b" l="l" r="r" t="t"/>
              <a:pathLst>
                <a:path extrusionOk="0" h="1671" w="1639">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49" name="Google Shape;10549;p78"/>
          <p:cNvSpPr/>
          <p:nvPr/>
        </p:nvSpPr>
        <p:spPr>
          <a:xfrm>
            <a:off x="7123388" y="1334505"/>
            <a:ext cx="341579" cy="279189"/>
          </a:xfrm>
          <a:custGeom>
            <a:rect b="b" l="l" r="r" t="t"/>
            <a:pathLst>
              <a:path extrusionOk="0" h="11563" w="14147">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78"/>
          <p:cNvSpPr/>
          <p:nvPr/>
        </p:nvSpPr>
        <p:spPr>
          <a:xfrm>
            <a:off x="7123014" y="1711602"/>
            <a:ext cx="342328" cy="340638"/>
          </a:xfrm>
          <a:custGeom>
            <a:rect b="b" l="l" r="r" t="t"/>
            <a:pathLst>
              <a:path extrusionOk="0" h="14108" w="1417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51" name="Google Shape;10551;p78"/>
          <p:cNvGrpSpPr/>
          <p:nvPr/>
        </p:nvGrpSpPr>
        <p:grpSpPr>
          <a:xfrm>
            <a:off x="7140133" y="2119708"/>
            <a:ext cx="308090" cy="341579"/>
            <a:chOff x="-11747150" y="2530225"/>
            <a:chExt cx="319000" cy="353675"/>
          </a:xfrm>
        </p:grpSpPr>
        <p:sp>
          <p:nvSpPr>
            <p:cNvPr id="10552" name="Google Shape;10552;p78"/>
            <p:cNvSpPr/>
            <p:nvPr/>
          </p:nvSpPr>
          <p:spPr>
            <a:xfrm>
              <a:off x="-11747150" y="2530225"/>
              <a:ext cx="319000" cy="353675"/>
            </a:xfrm>
            <a:custGeom>
              <a:rect b="b" l="l" r="r" t="t"/>
              <a:pathLst>
                <a:path extrusionOk="0" h="14147" w="1276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78"/>
            <p:cNvSpPr/>
            <p:nvPr/>
          </p:nvSpPr>
          <p:spPr>
            <a:xfrm>
              <a:off x="-11640825" y="2592450"/>
              <a:ext cx="104775" cy="42550"/>
            </a:xfrm>
            <a:custGeom>
              <a:rect b="b" l="l" r="r" t="t"/>
              <a:pathLst>
                <a:path extrusionOk="0" h="1702" w="4191">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4" name="Google Shape;10554;p78"/>
          <p:cNvGrpSpPr/>
          <p:nvPr/>
        </p:nvGrpSpPr>
        <p:grpSpPr>
          <a:xfrm>
            <a:off x="5304627" y="2550919"/>
            <a:ext cx="340807" cy="340807"/>
            <a:chOff x="-10027775" y="1622900"/>
            <a:chExt cx="352875" cy="352875"/>
          </a:xfrm>
        </p:grpSpPr>
        <p:sp>
          <p:nvSpPr>
            <p:cNvPr id="10555" name="Google Shape;10555;p78"/>
            <p:cNvSpPr/>
            <p:nvPr/>
          </p:nvSpPr>
          <p:spPr>
            <a:xfrm>
              <a:off x="-10027775" y="1622900"/>
              <a:ext cx="352875" cy="352875"/>
            </a:xfrm>
            <a:custGeom>
              <a:rect b="b" l="l" r="r" t="t"/>
              <a:pathLst>
                <a:path extrusionOk="0" h="14115" w="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78"/>
            <p:cNvSpPr/>
            <p:nvPr/>
          </p:nvSpPr>
          <p:spPr>
            <a:xfrm>
              <a:off x="-9923800" y="1705600"/>
              <a:ext cx="145725" cy="20500"/>
            </a:xfrm>
            <a:custGeom>
              <a:rect b="b" l="l" r="r" t="t"/>
              <a:pathLst>
                <a:path extrusionOk="0" h="820" w="5829">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78"/>
            <p:cNvSpPr/>
            <p:nvPr/>
          </p:nvSpPr>
          <p:spPr>
            <a:xfrm>
              <a:off x="-9902550" y="1746550"/>
              <a:ext cx="83525" cy="20500"/>
            </a:xfrm>
            <a:custGeom>
              <a:rect b="b" l="l" r="r" t="t"/>
              <a:pathLst>
                <a:path extrusionOk="0" h="820" w="3341">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78"/>
            <p:cNvSpPr/>
            <p:nvPr/>
          </p:nvSpPr>
          <p:spPr>
            <a:xfrm>
              <a:off x="-9923800" y="1788300"/>
              <a:ext cx="145725" cy="20500"/>
            </a:xfrm>
            <a:custGeom>
              <a:rect b="b" l="l" r="r" t="t"/>
              <a:pathLst>
                <a:path extrusionOk="0" h="820" w="5829">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78"/>
            <p:cNvSpPr/>
            <p:nvPr/>
          </p:nvSpPr>
          <p:spPr>
            <a:xfrm>
              <a:off x="-9901750" y="1828450"/>
              <a:ext cx="83500" cy="21300"/>
            </a:xfrm>
            <a:custGeom>
              <a:rect b="b" l="l" r="r" t="t"/>
              <a:pathLst>
                <a:path extrusionOk="0" h="852" w="334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78"/>
            <p:cNvSpPr/>
            <p:nvPr/>
          </p:nvSpPr>
          <p:spPr>
            <a:xfrm>
              <a:off x="-9923025" y="1871000"/>
              <a:ext cx="145725" cy="20500"/>
            </a:xfrm>
            <a:custGeom>
              <a:rect b="b" l="l" r="r" t="t"/>
              <a:pathLst>
                <a:path extrusionOk="0" h="820" w="5829">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61" name="Google Shape;10561;p78"/>
          <p:cNvSpPr/>
          <p:nvPr/>
        </p:nvSpPr>
        <p:spPr>
          <a:xfrm>
            <a:off x="5311472" y="2958272"/>
            <a:ext cx="327116" cy="341748"/>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62" name="Google Shape;10562;p78"/>
          <p:cNvGrpSpPr/>
          <p:nvPr/>
        </p:nvGrpSpPr>
        <p:grpSpPr>
          <a:xfrm>
            <a:off x="8031595" y="2576583"/>
            <a:ext cx="322553" cy="342328"/>
            <a:chOff x="-10019125" y="2490075"/>
            <a:chExt cx="333975" cy="354450"/>
          </a:xfrm>
        </p:grpSpPr>
        <p:sp>
          <p:nvSpPr>
            <p:cNvPr id="10563" name="Google Shape;10563;p78"/>
            <p:cNvSpPr/>
            <p:nvPr/>
          </p:nvSpPr>
          <p:spPr>
            <a:xfrm>
              <a:off x="-10019125" y="2490850"/>
              <a:ext cx="333975" cy="353675"/>
            </a:xfrm>
            <a:custGeom>
              <a:rect b="b" l="l" r="r" t="t"/>
              <a:pathLst>
                <a:path extrusionOk="0" h="14147" w="13359">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78"/>
            <p:cNvSpPr/>
            <p:nvPr/>
          </p:nvSpPr>
          <p:spPr>
            <a:xfrm>
              <a:off x="-10016750" y="2491050"/>
              <a:ext cx="63825" cy="61850"/>
            </a:xfrm>
            <a:custGeom>
              <a:rect b="b" l="l" r="r" t="t"/>
              <a:pathLst>
                <a:path extrusionOk="0" h="2474" w="2553">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78"/>
            <p:cNvSpPr/>
            <p:nvPr/>
          </p:nvSpPr>
          <p:spPr>
            <a:xfrm>
              <a:off x="-9933275" y="2490075"/>
              <a:ext cx="20525" cy="63025"/>
            </a:xfrm>
            <a:custGeom>
              <a:rect b="b" l="l" r="r" t="t"/>
              <a:pathLst>
                <a:path extrusionOk="0" h="2521" w="8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78"/>
            <p:cNvSpPr/>
            <p:nvPr/>
          </p:nvSpPr>
          <p:spPr>
            <a:xfrm>
              <a:off x="-10015975" y="2573550"/>
              <a:ext cx="63050" cy="20500"/>
            </a:xfrm>
            <a:custGeom>
              <a:rect b="b" l="l" r="r" t="t"/>
              <a:pathLst>
                <a:path extrusionOk="0" h="820" w="2522">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7" name="Google Shape;10567;p78"/>
          <p:cNvGrpSpPr/>
          <p:nvPr/>
        </p:nvGrpSpPr>
        <p:grpSpPr>
          <a:xfrm>
            <a:off x="6661180" y="2957593"/>
            <a:ext cx="352227" cy="343100"/>
            <a:chOff x="-8684100" y="2032450"/>
            <a:chExt cx="364700" cy="355250"/>
          </a:xfrm>
        </p:grpSpPr>
        <p:sp>
          <p:nvSpPr>
            <p:cNvPr id="10568" name="Google Shape;10568;p78"/>
            <p:cNvSpPr/>
            <p:nvPr/>
          </p:nvSpPr>
          <p:spPr>
            <a:xfrm>
              <a:off x="-8684100" y="2032450"/>
              <a:ext cx="364700" cy="355250"/>
            </a:xfrm>
            <a:custGeom>
              <a:rect b="b" l="l" r="r" t="t"/>
              <a:pathLst>
                <a:path extrusionOk="0" h="14210" w="14588">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78"/>
            <p:cNvSpPr/>
            <p:nvPr/>
          </p:nvSpPr>
          <p:spPr>
            <a:xfrm>
              <a:off x="-8637625" y="2231725"/>
              <a:ext cx="81950" cy="32525"/>
            </a:xfrm>
            <a:custGeom>
              <a:rect b="b" l="l" r="r" t="t"/>
              <a:pathLst>
                <a:path extrusionOk="0" h="1301" w="3278">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78"/>
            <p:cNvSpPr/>
            <p:nvPr/>
          </p:nvSpPr>
          <p:spPr>
            <a:xfrm>
              <a:off x="-8558075" y="2267375"/>
              <a:ext cx="38625" cy="79950"/>
            </a:xfrm>
            <a:custGeom>
              <a:rect b="b" l="l" r="r" t="t"/>
              <a:pathLst>
                <a:path extrusionOk="0" h="3198" w="1545">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71" name="Google Shape;10571;p78"/>
          <p:cNvSpPr/>
          <p:nvPr/>
        </p:nvSpPr>
        <p:spPr>
          <a:xfrm>
            <a:off x="5773709" y="1303696"/>
            <a:ext cx="300509" cy="340807"/>
          </a:xfrm>
          <a:custGeom>
            <a:rect b="b" l="l" r="r" t="t"/>
            <a:pathLst>
              <a:path extrusionOk="0" h="14115" w="12446">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72" name="Google Shape;10572;p78"/>
          <p:cNvGrpSpPr/>
          <p:nvPr/>
        </p:nvGrpSpPr>
        <p:grpSpPr>
          <a:xfrm>
            <a:off x="5752039" y="1711056"/>
            <a:ext cx="343849" cy="341724"/>
            <a:chOff x="-13095575" y="2073400"/>
            <a:chExt cx="356025" cy="353825"/>
          </a:xfrm>
        </p:grpSpPr>
        <p:sp>
          <p:nvSpPr>
            <p:cNvPr id="10573" name="Google Shape;10573;p78"/>
            <p:cNvSpPr/>
            <p:nvPr/>
          </p:nvSpPr>
          <p:spPr>
            <a:xfrm>
              <a:off x="-13095575" y="2073400"/>
              <a:ext cx="356025" cy="353825"/>
            </a:xfrm>
            <a:custGeom>
              <a:rect b="b" l="l" r="r" t="t"/>
              <a:pathLst>
                <a:path extrusionOk="0" h="14153" w="14241">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78"/>
            <p:cNvSpPr/>
            <p:nvPr/>
          </p:nvSpPr>
          <p:spPr>
            <a:xfrm>
              <a:off x="-13055400" y="2115150"/>
              <a:ext cx="271750" cy="187475"/>
            </a:xfrm>
            <a:custGeom>
              <a:rect b="b" l="l" r="r" t="t"/>
              <a:pathLst>
                <a:path extrusionOk="0" h="7499" w="1087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78"/>
            <p:cNvSpPr/>
            <p:nvPr/>
          </p:nvSpPr>
          <p:spPr>
            <a:xfrm>
              <a:off x="-12887650" y="2156100"/>
              <a:ext cx="63050" cy="22100"/>
            </a:xfrm>
            <a:custGeom>
              <a:rect b="b" l="l" r="r" t="t"/>
              <a:pathLst>
                <a:path extrusionOk="0" h="884" w="2522">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78"/>
            <p:cNvSpPr/>
            <p:nvPr/>
          </p:nvSpPr>
          <p:spPr>
            <a:xfrm>
              <a:off x="-12888425" y="2198650"/>
              <a:ext cx="63025" cy="21275"/>
            </a:xfrm>
            <a:custGeom>
              <a:rect b="b" l="l" r="r" t="t"/>
              <a:pathLst>
                <a:path extrusionOk="0" h="851" w="252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78"/>
            <p:cNvSpPr/>
            <p:nvPr/>
          </p:nvSpPr>
          <p:spPr>
            <a:xfrm>
              <a:off x="-12888425" y="2239600"/>
              <a:ext cx="63025" cy="22075"/>
            </a:xfrm>
            <a:custGeom>
              <a:rect b="b" l="l" r="r" t="t"/>
              <a:pathLst>
                <a:path extrusionOk="0" h="883" w="2521">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78"/>
            <p:cNvSpPr/>
            <p:nvPr/>
          </p:nvSpPr>
          <p:spPr>
            <a:xfrm>
              <a:off x="-13012875" y="2156100"/>
              <a:ext cx="63025" cy="22100"/>
            </a:xfrm>
            <a:custGeom>
              <a:rect b="b" l="l" r="r" t="t"/>
              <a:pathLst>
                <a:path extrusionOk="0" h="884" w="2521">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78"/>
            <p:cNvSpPr/>
            <p:nvPr/>
          </p:nvSpPr>
          <p:spPr>
            <a:xfrm>
              <a:off x="-13012875" y="2198650"/>
              <a:ext cx="63025" cy="21275"/>
            </a:xfrm>
            <a:custGeom>
              <a:rect b="b" l="l" r="r" t="t"/>
              <a:pathLst>
                <a:path extrusionOk="0" h="851" w="252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78"/>
            <p:cNvSpPr/>
            <p:nvPr/>
          </p:nvSpPr>
          <p:spPr>
            <a:xfrm>
              <a:off x="-13012875" y="2239600"/>
              <a:ext cx="63025" cy="22075"/>
            </a:xfrm>
            <a:custGeom>
              <a:rect b="b" l="l" r="r" t="t"/>
              <a:pathLst>
                <a:path extrusionOk="0" h="883" w="2521">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81" name="Google Shape;10581;p78"/>
          <p:cNvSpPr/>
          <p:nvPr/>
        </p:nvSpPr>
        <p:spPr>
          <a:xfrm>
            <a:off x="5753174" y="2120098"/>
            <a:ext cx="341579" cy="340807"/>
          </a:xfrm>
          <a:custGeom>
            <a:rect b="b" l="l" r="r" t="t"/>
            <a:pathLst>
              <a:path extrusionOk="0" h="14115" w="14147">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82" name="Google Shape;10582;p78"/>
          <p:cNvGrpSpPr/>
          <p:nvPr/>
        </p:nvGrpSpPr>
        <p:grpSpPr>
          <a:xfrm>
            <a:off x="7576787" y="1302885"/>
            <a:ext cx="343100" cy="342424"/>
            <a:chOff x="-11332875" y="1660700"/>
            <a:chExt cx="355250" cy="354550"/>
          </a:xfrm>
        </p:grpSpPr>
        <p:sp>
          <p:nvSpPr>
            <p:cNvPr id="10583" name="Google Shape;10583;p78"/>
            <p:cNvSpPr/>
            <p:nvPr/>
          </p:nvSpPr>
          <p:spPr>
            <a:xfrm>
              <a:off x="-11332875" y="1660700"/>
              <a:ext cx="355250" cy="354550"/>
            </a:xfrm>
            <a:custGeom>
              <a:rect b="b" l="l" r="r" t="t"/>
              <a:pathLst>
                <a:path extrusionOk="0" h="14182" w="1421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78"/>
            <p:cNvSpPr/>
            <p:nvPr/>
          </p:nvSpPr>
          <p:spPr>
            <a:xfrm>
              <a:off x="-11072175" y="1734725"/>
              <a:ext cx="41775" cy="41000"/>
            </a:xfrm>
            <a:custGeom>
              <a:rect b="b" l="l" r="r" t="t"/>
              <a:pathLst>
                <a:path extrusionOk="0" h="1640" w="1671">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78"/>
            <p:cNvSpPr/>
            <p:nvPr/>
          </p:nvSpPr>
          <p:spPr>
            <a:xfrm>
              <a:off x="-11278525" y="1734725"/>
              <a:ext cx="40975" cy="41000"/>
            </a:xfrm>
            <a:custGeom>
              <a:rect b="b" l="l" r="r" t="t"/>
              <a:pathLst>
                <a:path extrusionOk="0" h="1640" w="1639">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78"/>
            <p:cNvSpPr/>
            <p:nvPr/>
          </p:nvSpPr>
          <p:spPr>
            <a:xfrm>
              <a:off x="-11175350" y="1714250"/>
              <a:ext cx="40975" cy="41000"/>
            </a:xfrm>
            <a:custGeom>
              <a:rect b="b" l="l" r="r" t="t"/>
              <a:pathLst>
                <a:path extrusionOk="0" h="1640" w="1639">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87" name="Google Shape;10587;p78"/>
          <p:cNvSpPr/>
          <p:nvPr/>
        </p:nvSpPr>
        <p:spPr>
          <a:xfrm>
            <a:off x="7575652" y="1712279"/>
            <a:ext cx="345370" cy="339286"/>
          </a:xfrm>
          <a:custGeom>
            <a:rect b="b" l="l" r="r" t="t"/>
            <a:pathLst>
              <a:path extrusionOk="0" h="14052" w="14304">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78"/>
          <p:cNvSpPr/>
          <p:nvPr/>
        </p:nvSpPr>
        <p:spPr>
          <a:xfrm>
            <a:off x="7576413" y="2141008"/>
            <a:ext cx="343849" cy="298988"/>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89" name="Google Shape;10589;p78"/>
          <p:cNvGrpSpPr/>
          <p:nvPr/>
        </p:nvGrpSpPr>
        <p:grpSpPr>
          <a:xfrm>
            <a:off x="5774096" y="2549397"/>
            <a:ext cx="299736" cy="343849"/>
            <a:chOff x="-9570950" y="1622100"/>
            <a:chExt cx="310350" cy="356025"/>
          </a:xfrm>
        </p:grpSpPr>
        <p:sp>
          <p:nvSpPr>
            <p:cNvPr id="10590" name="Google Shape;10590;p78"/>
            <p:cNvSpPr/>
            <p:nvPr/>
          </p:nvSpPr>
          <p:spPr>
            <a:xfrm>
              <a:off x="-9570950" y="1622100"/>
              <a:ext cx="310350" cy="356025"/>
            </a:xfrm>
            <a:custGeom>
              <a:rect b="b" l="l" r="r" t="t"/>
              <a:pathLst>
                <a:path extrusionOk="0" h="14241" w="12414">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78"/>
            <p:cNvSpPr/>
            <p:nvPr/>
          </p:nvSpPr>
          <p:spPr>
            <a:xfrm>
              <a:off x="-9426025" y="1695350"/>
              <a:ext cx="63025" cy="62250"/>
            </a:xfrm>
            <a:custGeom>
              <a:rect b="b" l="l" r="r" t="t"/>
              <a:pathLst>
                <a:path extrusionOk="0" h="2490" w="2521">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2" name="Google Shape;10592;p78"/>
          <p:cNvGrpSpPr/>
          <p:nvPr/>
        </p:nvGrpSpPr>
        <p:grpSpPr>
          <a:xfrm>
            <a:off x="5752800" y="2958353"/>
            <a:ext cx="342328" cy="341579"/>
            <a:chOff x="-9594575" y="2056875"/>
            <a:chExt cx="354450" cy="353675"/>
          </a:xfrm>
        </p:grpSpPr>
        <p:sp>
          <p:nvSpPr>
            <p:cNvPr id="10593" name="Google Shape;10593;p78"/>
            <p:cNvSpPr/>
            <p:nvPr/>
          </p:nvSpPr>
          <p:spPr>
            <a:xfrm>
              <a:off x="-9594575" y="2056875"/>
              <a:ext cx="354450" cy="353675"/>
            </a:xfrm>
            <a:custGeom>
              <a:rect b="b" l="l" r="r" t="t"/>
              <a:pathLst>
                <a:path extrusionOk="0" h="14147" w="14178">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78"/>
            <p:cNvSpPr/>
            <p:nvPr/>
          </p:nvSpPr>
          <p:spPr>
            <a:xfrm>
              <a:off x="-9342550" y="2305750"/>
              <a:ext cx="62250" cy="62250"/>
            </a:xfrm>
            <a:custGeom>
              <a:rect b="b" l="l" r="r" t="t"/>
              <a:pathLst>
                <a:path extrusionOk="0" h="2490" w="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78"/>
            <p:cNvSpPr/>
            <p:nvPr/>
          </p:nvSpPr>
          <p:spPr>
            <a:xfrm>
              <a:off x="-9552050" y="2305750"/>
              <a:ext cx="63025" cy="62250"/>
            </a:xfrm>
            <a:custGeom>
              <a:rect b="b" l="l" r="r" t="t"/>
              <a:pathLst>
                <a:path extrusionOk="0" h="2490" w="2521">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96" name="Google Shape;10596;p78"/>
          <p:cNvSpPr/>
          <p:nvPr/>
        </p:nvSpPr>
        <p:spPr>
          <a:xfrm>
            <a:off x="7123002" y="2988791"/>
            <a:ext cx="342352" cy="280710"/>
          </a:xfrm>
          <a:custGeom>
            <a:rect b="b" l="l" r="r" t="t"/>
            <a:pathLst>
              <a:path extrusionOk="0" h="11626" w="14179">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97" name="Google Shape;10597;p78"/>
          <p:cNvGrpSpPr/>
          <p:nvPr/>
        </p:nvGrpSpPr>
        <p:grpSpPr>
          <a:xfrm>
            <a:off x="6208482" y="1303693"/>
            <a:ext cx="342328" cy="340807"/>
            <a:chOff x="-12661600" y="1640225"/>
            <a:chExt cx="354450" cy="352875"/>
          </a:xfrm>
        </p:grpSpPr>
        <p:sp>
          <p:nvSpPr>
            <p:cNvPr id="10598" name="Google Shape;10598;p78"/>
            <p:cNvSpPr/>
            <p:nvPr/>
          </p:nvSpPr>
          <p:spPr>
            <a:xfrm>
              <a:off x="-12661600" y="1764675"/>
              <a:ext cx="188275" cy="228425"/>
            </a:xfrm>
            <a:custGeom>
              <a:rect b="b" l="l" r="r" t="t"/>
              <a:pathLst>
                <a:path extrusionOk="0" h="9137" w="7531">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78"/>
            <p:cNvSpPr/>
            <p:nvPr/>
          </p:nvSpPr>
          <p:spPr>
            <a:xfrm>
              <a:off x="-12451300" y="1640225"/>
              <a:ext cx="144150" cy="350500"/>
            </a:xfrm>
            <a:custGeom>
              <a:rect b="b" l="l" r="r" t="t"/>
              <a:pathLst>
                <a:path extrusionOk="0" h="14020" w="5766">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78"/>
            <p:cNvSpPr/>
            <p:nvPr/>
          </p:nvSpPr>
          <p:spPr>
            <a:xfrm>
              <a:off x="-12619850" y="1887525"/>
              <a:ext cx="104000" cy="63050"/>
            </a:xfrm>
            <a:custGeom>
              <a:rect b="b" l="l" r="r" t="t"/>
              <a:pathLst>
                <a:path extrusionOk="0" h="2522" w="416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1" name="Google Shape;10601;p78"/>
          <p:cNvGrpSpPr/>
          <p:nvPr/>
        </p:nvGrpSpPr>
        <p:grpSpPr>
          <a:xfrm>
            <a:off x="6208857" y="1732231"/>
            <a:ext cx="341579" cy="299374"/>
            <a:chOff x="-12660025" y="2096250"/>
            <a:chExt cx="353675" cy="309975"/>
          </a:xfrm>
        </p:grpSpPr>
        <p:sp>
          <p:nvSpPr>
            <p:cNvPr id="10602" name="Google Shape;10602;p78"/>
            <p:cNvSpPr/>
            <p:nvPr/>
          </p:nvSpPr>
          <p:spPr>
            <a:xfrm>
              <a:off x="-12619850" y="2136425"/>
              <a:ext cx="63025" cy="62250"/>
            </a:xfrm>
            <a:custGeom>
              <a:rect b="b" l="l" r="r" t="t"/>
              <a:pathLst>
                <a:path extrusionOk="0" h="2490" w="2521">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78"/>
            <p:cNvSpPr/>
            <p:nvPr/>
          </p:nvSpPr>
          <p:spPr>
            <a:xfrm>
              <a:off x="-12496200" y="2136425"/>
              <a:ext cx="63050" cy="62250"/>
            </a:xfrm>
            <a:custGeom>
              <a:rect b="b" l="l" r="r" t="t"/>
              <a:pathLst>
                <a:path extrusionOk="0" h="2490" w="2522">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78"/>
            <p:cNvSpPr/>
            <p:nvPr/>
          </p:nvSpPr>
          <p:spPr>
            <a:xfrm>
              <a:off x="-12453650" y="2261650"/>
              <a:ext cx="19700" cy="19725"/>
            </a:xfrm>
            <a:custGeom>
              <a:rect b="b" l="l" r="r" t="t"/>
              <a:pathLst>
                <a:path extrusionOk="0" h="789" w="788">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78"/>
            <p:cNvSpPr/>
            <p:nvPr/>
          </p:nvSpPr>
          <p:spPr>
            <a:xfrm>
              <a:off x="-12494625" y="2261650"/>
              <a:ext cx="19725" cy="19725"/>
            </a:xfrm>
            <a:custGeom>
              <a:rect b="b" l="l" r="r" t="t"/>
              <a:pathLst>
                <a:path extrusionOk="0" h="789" w="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78"/>
            <p:cNvSpPr/>
            <p:nvPr/>
          </p:nvSpPr>
          <p:spPr>
            <a:xfrm>
              <a:off x="-12619850" y="2301825"/>
              <a:ext cx="103200" cy="60675"/>
            </a:xfrm>
            <a:custGeom>
              <a:rect b="b" l="l" r="r" t="t"/>
              <a:pathLst>
                <a:path extrusionOk="0" h="2427" w="4128">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78"/>
            <p:cNvSpPr/>
            <p:nvPr/>
          </p:nvSpPr>
          <p:spPr>
            <a:xfrm>
              <a:off x="-12660025" y="2096250"/>
              <a:ext cx="353675" cy="309975"/>
            </a:xfrm>
            <a:custGeom>
              <a:rect b="b" l="l" r="r" t="t"/>
              <a:pathLst>
                <a:path extrusionOk="0" h="12399" w="14147">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08" name="Google Shape;10608;p78"/>
          <p:cNvGrpSpPr/>
          <p:nvPr/>
        </p:nvGrpSpPr>
        <p:grpSpPr>
          <a:xfrm>
            <a:off x="6207335" y="2119527"/>
            <a:ext cx="344622" cy="341941"/>
            <a:chOff x="-12663175" y="2506800"/>
            <a:chExt cx="356825" cy="354050"/>
          </a:xfrm>
        </p:grpSpPr>
        <p:sp>
          <p:nvSpPr>
            <p:cNvPr id="10609" name="Google Shape;10609;p78"/>
            <p:cNvSpPr/>
            <p:nvPr/>
          </p:nvSpPr>
          <p:spPr>
            <a:xfrm>
              <a:off x="-12663175" y="2506800"/>
              <a:ext cx="356825" cy="354050"/>
            </a:xfrm>
            <a:custGeom>
              <a:rect b="b" l="l" r="r" t="t"/>
              <a:pathLst>
                <a:path extrusionOk="0" h="14162" w="14273">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78"/>
            <p:cNvSpPr/>
            <p:nvPr/>
          </p:nvSpPr>
          <p:spPr>
            <a:xfrm>
              <a:off x="-12466275" y="2586350"/>
              <a:ext cx="37850" cy="35850"/>
            </a:xfrm>
            <a:custGeom>
              <a:rect b="b" l="l" r="r" t="t"/>
              <a:pathLst>
                <a:path extrusionOk="0" h="1434" w="151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78"/>
            <p:cNvSpPr/>
            <p:nvPr/>
          </p:nvSpPr>
          <p:spPr>
            <a:xfrm>
              <a:off x="-12422950" y="2630450"/>
              <a:ext cx="37825" cy="35875"/>
            </a:xfrm>
            <a:custGeom>
              <a:rect b="b" l="l" r="r" t="t"/>
              <a:pathLst>
                <a:path extrusionOk="0" h="1435" w="1513">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78"/>
            <p:cNvSpPr/>
            <p:nvPr/>
          </p:nvSpPr>
          <p:spPr>
            <a:xfrm>
              <a:off x="-12591500" y="2644250"/>
              <a:ext cx="192200" cy="142975"/>
            </a:xfrm>
            <a:custGeom>
              <a:rect b="b" l="l" r="r" t="t"/>
              <a:pathLst>
                <a:path extrusionOk="0" h="5719" w="7688">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3" name="Google Shape;10613;p78"/>
          <p:cNvGrpSpPr/>
          <p:nvPr/>
        </p:nvGrpSpPr>
        <p:grpSpPr>
          <a:xfrm>
            <a:off x="8022468" y="1303307"/>
            <a:ext cx="340807" cy="341579"/>
            <a:chOff x="-10896525" y="1663050"/>
            <a:chExt cx="352875" cy="353675"/>
          </a:xfrm>
        </p:grpSpPr>
        <p:sp>
          <p:nvSpPr>
            <p:cNvPr id="10614" name="Google Shape;10614;p78"/>
            <p:cNvSpPr/>
            <p:nvPr/>
          </p:nvSpPr>
          <p:spPr>
            <a:xfrm>
              <a:off x="-10896525" y="1663050"/>
              <a:ext cx="166200" cy="311925"/>
            </a:xfrm>
            <a:custGeom>
              <a:rect b="b" l="l" r="r" t="t"/>
              <a:pathLst>
                <a:path extrusionOk="0" h="12477" w="6648">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78"/>
            <p:cNvSpPr/>
            <p:nvPr/>
          </p:nvSpPr>
          <p:spPr>
            <a:xfrm>
              <a:off x="-10709850" y="1704025"/>
              <a:ext cx="166200" cy="312700"/>
            </a:xfrm>
            <a:custGeom>
              <a:rect b="b" l="l" r="r" t="t"/>
              <a:pathLst>
                <a:path extrusionOk="0" h="12508" w="664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16" name="Google Shape;10616;p78"/>
          <p:cNvSpPr/>
          <p:nvPr/>
        </p:nvSpPr>
        <p:spPr>
          <a:xfrm>
            <a:off x="8061643" y="1711059"/>
            <a:ext cx="262456" cy="341724"/>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17" name="Google Shape;10617;p78"/>
          <p:cNvGrpSpPr/>
          <p:nvPr/>
        </p:nvGrpSpPr>
        <p:grpSpPr>
          <a:xfrm>
            <a:off x="8022082" y="2130742"/>
            <a:ext cx="341579" cy="319511"/>
            <a:chOff x="-10898100" y="2542050"/>
            <a:chExt cx="353675" cy="330825"/>
          </a:xfrm>
        </p:grpSpPr>
        <p:sp>
          <p:nvSpPr>
            <p:cNvPr id="10618" name="Google Shape;10618;p78"/>
            <p:cNvSpPr/>
            <p:nvPr/>
          </p:nvSpPr>
          <p:spPr>
            <a:xfrm>
              <a:off x="-10772875" y="2583800"/>
              <a:ext cx="82725" cy="82725"/>
            </a:xfrm>
            <a:custGeom>
              <a:rect b="b" l="l" r="r" t="t"/>
              <a:pathLst>
                <a:path extrusionOk="0" h="3309" w="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78"/>
            <p:cNvSpPr/>
            <p:nvPr/>
          </p:nvSpPr>
          <p:spPr>
            <a:xfrm>
              <a:off x="-10772875" y="2749200"/>
              <a:ext cx="82725" cy="81950"/>
            </a:xfrm>
            <a:custGeom>
              <a:rect b="b" l="l" r="r" t="t"/>
              <a:pathLst>
                <a:path extrusionOk="0" h="3278" w="3309">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78"/>
            <p:cNvSpPr/>
            <p:nvPr/>
          </p:nvSpPr>
          <p:spPr>
            <a:xfrm>
              <a:off x="-10855575" y="2666500"/>
              <a:ext cx="82725" cy="81925"/>
            </a:xfrm>
            <a:custGeom>
              <a:rect b="b" l="l" r="r" t="t"/>
              <a:pathLst>
                <a:path extrusionOk="0" h="3277" w="3309">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78"/>
            <p:cNvSpPr/>
            <p:nvPr/>
          </p:nvSpPr>
          <p:spPr>
            <a:xfrm>
              <a:off x="-10690175" y="2666500"/>
              <a:ext cx="82725" cy="82725"/>
            </a:xfrm>
            <a:custGeom>
              <a:rect b="b" l="l" r="r" t="t"/>
              <a:pathLst>
                <a:path extrusionOk="0" h="3309" w="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78"/>
            <p:cNvSpPr/>
            <p:nvPr/>
          </p:nvSpPr>
          <p:spPr>
            <a:xfrm>
              <a:off x="-10752400" y="2686975"/>
              <a:ext cx="41775" cy="40975"/>
            </a:xfrm>
            <a:custGeom>
              <a:rect b="b" l="l" r="r" t="t"/>
              <a:pathLst>
                <a:path extrusionOk="0" h="1639" w="1671">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78"/>
            <p:cNvSpPr/>
            <p:nvPr/>
          </p:nvSpPr>
          <p:spPr>
            <a:xfrm>
              <a:off x="-10898100" y="2542050"/>
              <a:ext cx="353675" cy="330825"/>
            </a:xfrm>
            <a:custGeom>
              <a:rect b="b" l="l" r="r" t="t"/>
              <a:pathLst>
                <a:path extrusionOk="0" h="13233" w="14147">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4" name="Google Shape;10624;p78"/>
          <p:cNvGrpSpPr/>
          <p:nvPr/>
        </p:nvGrpSpPr>
        <p:grpSpPr>
          <a:xfrm>
            <a:off x="6209617" y="2551607"/>
            <a:ext cx="340058" cy="339430"/>
            <a:chOff x="-9157450" y="1622750"/>
            <a:chExt cx="352100" cy="351450"/>
          </a:xfrm>
        </p:grpSpPr>
        <p:sp>
          <p:nvSpPr>
            <p:cNvPr id="10625" name="Google Shape;10625;p78"/>
            <p:cNvSpPr/>
            <p:nvPr/>
          </p:nvSpPr>
          <p:spPr>
            <a:xfrm>
              <a:off x="-9034575" y="1706075"/>
              <a:ext cx="229225" cy="268125"/>
            </a:xfrm>
            <a:custGeom>
              <a:rect b="b" l="l" r="r" t="t"/>
              <a:pathLst>
                <a:path extrusionOk="0" h="10725" w="9169">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78"/>
            <p:cNvSpPr/>
            <p:nvPr/>
          </p:nvSpPr>
          <p:spPr>
            <a:xfrm>
              <a:off x="-9157450" y="1622750"/>
              <a:ext cx="164625" cy="249850"/>
            </a:xfrm>
            <a:custGeom>
              <a:rect b="b" l="l" r="r" t="t"/>
              <a:pathLst>
                <a:path extrusionOk="0" h="9994" w="6585">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7" name="Google Shape;10627;p78"/>
          <p:cNvGrpSpPr/>
          <p:nvPr/>
        </p:nvGrpSpPr>
        <p:grpSpPr>
          <a:xfrm>
            <a:off x="6247658" y="2959874"/>
            <a:ext cx="263977" cy="338537"/>
            <a:chOff x="-9119650" y="2056875"/>
            <a:chExt cx="273325" cy="350525"/>
          </a:xfrm>
        </p:grpSpPr>
        <p:sp>
          <p:nvSpPr>
            <p:cNvPr id="10628" name="Google Shape;10628;p78"/>
            <p:cNvSpPr/>
            <p:nvPr/>
          </p:nvSpPr>
          <p:spPr>
            <a:xfrm>
              <a:off x="-9023550" y="2056875"/>
              <a:ext cx="82725" cy="82725"/>
            </a:xfrm>
            <a:custGeom>
              <a:rect b="b" l="l" r="r" t="t"/>
              <a:pathLst>
                <a:path extrusionOk="0" h="3309" w="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78"/>
            <p:cNvSpPr/>
            <p:nvPr/>
          </p:nvSpPr>
          <p:spPr>
            <a:xfrm>
              <a:off x="-9119650" y="2137200"/>
              <a:ext cx="273325" cy="270200"/>
            </a:xfrm>
            <a:custGeom>
              <a:rect b="b" l="l" r="r" t="t"/>
              <a:pathLst>
                <a:path extrusionOk="0" h="10808" w="10933">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30" name="Google Shape;10630;p78"/>
          <p:cNvSpPr/>
          <p:nvPr/>
        </p:nvSpPr>
        <p:spPr>
          <a:xfrm>
            <a:off x="8022842" y="2988799"/>
            <a:ext cx="340058" cy="341555"/>
          </a:xfrm>
          <a:custGeom>
            <a:rect b="b" l="l" r="r" t="t"/>
            <a:pathLst>
              <a:path extrusionOk="0" h="14146" w="14084">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78"/>
          <p:cNvSpPr/>
          <p:nvPr/>
        </p:nvSpPr>
        <p:spPr>
          <a:xfrm>
            <a:off x="7143562" y="2550547"/>
            <a:ext cx="301233" cy="341555"/>
          </a:xfrm>
          <a:custGeom>
            <a:rect b="b" l="l" r="r" t="t"/>
            <a:pathLst>
              <a:path extrusionOk="0" h="14146" w="1247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32" name="Google Shape;10632;p78"/>
          <p:cNvGrpSpPr/>
          <p:nvPr/>
        </p:nvGrpSpPr>
        <p:grpSpPr>
          <a:xfrm>
            <a:off x="7576790" y="2989279"/>
            <a:ext cx="343094" cy="341569"/>
            <a:chOff x="6001575" y="3119050"/>
            <a:chExt cx="315025" cy="313625"/>
          </a:xfrm>
        </p:grpSpPr>
        <p:sp>
          <p:nvSpPr>
            <p:cNvPr id="10633" name="Google Shape;10633;p78"/>
            <p:cNvSpPr/>
            <p:nvPr/>
          </p:nvSpPr>
          <p:spPr>
            <a:xfrm>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78"/>
            <p:cNvSpPr/>
            <p:nvPr/>
          </p:nvSpPr>
          <p:spPr>
            <a:xfrm flipH="1">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638" name="Shape 10638"/>
        <p:cNvGrpSpPr/>
        <p:nvPr/>
      </p:nvGrpSpPr>
      <p:grpSpPr>
        <a:xfrm>
          <a:off x="0" y="0"/>
          <a:ext cx="0" cy="0"/>
          <a:chOff x="0" y="0"/>
          <a:chExt cx="0" cy="0"/>
        </a:xfrm>
      </p:grpSpPr>
      <p:sp>
        <p:nvSpPr>
          <p:cNvPr id="10639" name="Google Shape;10639;p79"/>
          <p:cNvSpPr/>
          <p:nvPr/>
        </p:nvSpPr>
        <p:spPr>
          <a:xfrm>
            <a:off x="885480" y="1688459"/>
            <a:ext cx="361250" cy="473920"/>
          </a:xfrm>
          <a:custGeom>
            <a:rect b="b" l="l" r="r" t="t"/>
            <a:pathLst>
              <a:path extrusionOk="0" h="12194" w="9295">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40" name="Google Shape;10640;p79"/>
          <p:cNvGrpSpPr/>
          <p:nvPr/>
        </p:nvGrpSpPr>
        <p:grpSpPr>
          <a:xfrm>
            <a:off x="829227" y="2273195"/>
            <a:ext cx="476329" cy="476213"/>
            <a:chOff x="-21298675" y="2414425"/>
            <a:chExt cx="306400" cy="306325"/>
          </a:xfrm>
        </p:grpSpPr>
        <p:sp>
          <p:nvSpPr>
            <p:cNvPr id="10641" name="Google Shape;10641;p79"/>
            <p:cNvSpPr/>
            <p:nvPr/>
          </p:nvSpPr>
          <p:spPr>
            <a:xfrm>
              <a:off x="-21083650" y="2444575"/>
              <a:ext cx="20500" cy="18525"/>
            </a:xfrm>
            <a:custGeom>
              <a:rect b="b" l="l" r="r" t="t"/>
              <a:pathLst>
                <a:path extrusionOk="0" h="741" w="82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79"/>
            <p:cNvSpPr/>
            <p:nvPr/>
          </p:nvSpPr>
          <p:spPr>
            <a:xfrm>
              <a:off x="-21298675" y="2414425"/>
              <a:ext cx="306400" cy="306325"/>
            </a:xfrm>
            <a:custGeom>
              <a:rect b="b" l="l" r="r" t="t"/>
              <a:pathLst>
                <a:path extrusionOk="0" h="12253" w="12256">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79"/>
            <p:cNvSpPr/>
            <p:nvPr/>
          </p:nvSpPr>
          <p:spPr>
            <a:xfrm>
              <a:off x="-21171875" y="2521375"/>
              <a:ext cx="73275" cy="66100"/>
            </a:xfrm>
            <a:custGeom>
              <a:rect b="b" l="l" r="r" t="t"/>
              <a:pathLst>
                <a:path extrusionOk="0" h="2644" w="2931">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4" name="Google Shape;10644;p79"/>
          <p:cNvGrpSpPr/>
          <p:nvPr/>
        </p:nvGrpSpPr>
        <p:grpSpPr>
          <a:xfrm>
            <a:off x="828605" y="2865128"/>
            <a:ext cx="477573" cy="445432"/>
            <a:chOff x="-21299475" y="2798025"/>
            <a:chExt cx="307200" cy="286525"/>
          </a:xfrm>
        </p:grpSpPr>
        <p:sp>
          <p:nvSpPr>
            <p:cNvPr id="10645" name="Google Shape;10645;p79"/>
            <p:cNvSpPr/>
            <p:nvPr/>
          </p:nvSpPr>
          <p:spPr>
            <a:xfrm>
              <a:off x="-21153750" y="2798025"/>
              <a:ext cx="17350" cy="53575"/>
            </a:xfrm>
            <a:custGeom>
              <a:rect b="b" l="l" r="r" t="t"/>
              <a:pathLst>
                <a:path extrusionOk="0" h="2143" w="694">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79"/>
            <p:cNvSpPr/>
            <p:nvPr/>
          </p:nvSpPr>
          <p:spPr>
            <a:xfrm>
              <a:off x="-21256925" y="2838400"/>
              <a:ext cx="45700" cy="44525"/>
            </a:xfrm>
            <a:custGeom>
              <a:rect b="b" l="l" r="r" t="t"/>
              <a:pathLst>
                <a:path extrusionOk="0" h="1781" w="1828">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79"/>
            <p:cNvSpPr/>
            <p:nvPr/>
          </p:nvSpPr>
          <p:spPr>
            <a:xfrm>
              <a:off x="-21079725" y="2838400"/>
              <a:ext cx="45700" cy="44525"/>
            </a:xfrm>
            <a:custGeom>
              <a:rect b="b" l="l" r="r" t="t"/>
              <a:pathLst>
                <a:path extrusionOk="0" h="1781" w="1828">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79"/>
            <p:cNvSpPr/>
            <p:nvPr/>
          </p:nvSpPr>
          <p:spPr>
            <a:xfrm>
              <a:off x="-21113575" y="2825000"/>
              <a:ext cx="26800" cy="35050"/>
            </a:xfrm>
            <a:custGeom>
              <a:rect b="b" l="l" r="r" t="t"/>
              <a:pathLst>
                <a:path extrusionOk="0" h="1402" w="107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79"/>
            <p:cNvSpPr/>
            <p:nvPr/>
          </p:nvSpPr>
          <p:spPr>
            <a:xfrm>
              <a:off x="-21204175" y="2825000"/>
              <a:ext cx="27600" cy="35050"/>
            </a:xfrm>
            <a:custGeom>
              <a:rect b="b" l="l" r="r" t="t"/>
              <a:pathLst>
                <a:path extrusionOk="0" h="1402" w="1104">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79"/>
            <p:cNvSpPr/>
            <p:nvPr/>
          </p:nvSpPr>
          <p:spPr>
            <a:xfrm>
              <a:off x="-21297900" y="2940575"/>
              <a:ext cx="54375" cy="18150"/>
            </a:xfrm>
            <a:custGeom>
              <a:rect b="b" l="l" r="r" t="t"/>
              <a:pathLst>
                <a:path extrusionOk="0" h="726" w="2175">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79"/>
            <p:cNvSpPr/>
            <p:nvPr/>
          </p:nvSpPr>
          <p:spPr>
            <a:xfrm>
              <a:off x="-21047425" y="2940575"/>
              <a:ext cx="54375" cy="18150"/>
            </a:xfrm>
            <a:custGeom>
              <a:rect b="b" l="l" r="r" t="t"/>
              <a:pathLst>
                <a:path extrusionOk="0" h="726" w="2175">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79"/>
            <p:cNvSpPr/>
            <p:nvPr/>
          </p:nvSpPr>
          <p:spPr>
            <a:xfrm>
              <a:off x="-21056100" y="2892750"/>
              <a:ext cx="37050" cy="25150"/>
            </a:xfrm>
            <a:custGeom>
              <a:rect b="b" l="l" r="r" t="t"/>
              <a:pathLst>
                <a:path extrusionOk="0" h="1006" w="1482">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79"/>
            <p:cNvSpPr/>
            <p:nvPr/>
          </p:nvSpPr>
          <p:spPr>
            <a:xfrm>
              <a:off x="-21271100" y="2893975"/>
              <a:ext cx="37825" cy="25150"/>
            </a:xfrm>
            <a:custGeom>
              <a:rect b="b" l="l" r="r" t="t"/>
              <a:pathLst>
                <a:path extrusionOk="0" h="1006" w="1513">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79"/>
            <p:cNvSpPr/>
            <p:nvPr/>
          </p:nvSpPr>
          <p:spPr>
            <a:xfrm>
              <a:off x="-21298675" y="3049275"/>
              <a:ext cx="306400" cy="35275"/>
            </a:xfrm>
            <a:custGeom>
              <a:rect b="b" l="l" r="r" t="t"/>
              <a:pathLst>
                <a:path extrusionOk="0" h="1411" w="12256">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79"/>
            <p:cNvSpPr/>
            <p:nvPr/>
          </p:nvSpPr>
          <p:spPr>
            <a:xfrm>
              <a:off x="-21298675" y="3013050"/>
              <a:ext cx="306400" cy="34675"/>
            </a:xfrm>
            <a:custGeom>
              <a:rect b="b" l="l" r="r" t="t"/>
              <a:pathLst>
                <a:path extrusionOk="0" h="1387" w="12256">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79"/>
            <p:cNvSpPr/>
            <p:nvPr/>
          </p:nvSpPr>
          <p:spPr>
            <a:xfrm>
              <a:off x="-21299475" y="2868125"/>
              <a:ext cx="307200" cy="143375"/>
            </a:xfrm>
            <a:custGeom>
              <a:rect b="b" l="l" r="r" t="t"/>
              <a:pathLst>
                <a:path extrusionOk="0" h="5735" w="12288">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57" name="Google Shape;10657;p79"/>
          <p:cNvSpPr/>
          <p:nvPr/>
        </p:nvSpPr>
        <p:spPr>
          <a:xfrm>
            <a:off x="3750162" y="1689838"/>
            <a:ext cx="472676" cy="471160"/>
          </a:xfrm>
          <a:custGeom>
            <a:rect b="b" l="l" r="r" t="t"/>
            <a:pathLst>
              <a:path extrusionOk="0" h="12123" w="12162">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79"/>
          <p:cNvSpPr/>
          <p:nvPr/>
        </p:nvSpPr>
        <p:spPr>
          <a:xfrm>
            <a:off x="3749560" y="2273932"/>
            <a:ext cx="473881" cy="475125"/>
          </a:xfrm>
          <a:custGeom>
            <a:rect b="b" l="l" r="r" t="t"/>
            <a:pathLst>
              <a:path extrusionOk="0" h="12225" w="12193">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79"/>
          <p:cNvSpPr/>
          <p:nvPr/>
        </p:nvSpPr>
        <p:spPr>
          <a:xfrm>
            <a:off x="3741592" y="2851126"/>
            <a:ext cx="489816" cy="473881"/>
          </a:xfrm>
          <a:custGeom>
            <a:rect b="b" l="l" r="r" t="t"/>
            <a:pathLst>
              <a:path extrusionOk="0" h="12193" w="1260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60" name="Google Shape;10660;p79"/>
          <p:cNvGrpSpPr/>
          <p:nvPr/>
        </p:nvGrpSpPr>
        <p:grpSpPr>
          <a:xfrm>
            <a:off x="6697960" y="1688917"/>
            <a:ext cx="413912" cy="472676"/>
            <a:chOff x="-17545650" y="2051350"/>
            <a:chExt cx="266250" cy="304050"/>
          </a:xfrm>
        </p:grpSpPr>
        <p:sp>
          <p:nvSpPr>
            <p:cNvPr id="10661" name="Google Shape;10661;p79"/>
            <p:cNvSpPr/>
            <p:nvPr/>
          </p:nvSpPr>
          <p:spPr>
            <a:xfrm>
              <a:off x="-17475550" y="22301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79"/>
            <p:cNvSpPr/>
            <p:nvPr/>
          </p:nvSpPr>
          <p:spPr>
            <a:xfrm>
              <a:off x="-1745822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79"/>
            <p:cNvSpPr/>
            <p:nvPr/>
          </p:nvSpPr>
          <p:spPr>
            <a:xfrm>
              <a:off x="-1749367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79"/>
            <p:cNvSpPr/>
            <p:nvPr/>
          </p:nvSpPr>
          <p:spPr>
            <a:xfrm>
              <a:off x="-17545650" y="2051350"/>
              <a:ext cx="266250" cy="304050"/>
            </a:xfrm>
            <a:custGeom>
              <a:rect b="b" l="l" r="r" t="t"/>
              <a:pathLst>
                <a:path extrusionOk="0" h="12162" w="1065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65" name="Google Shape;10665;p79"/>
          <p:cNvSpPr/>
          <p:nvPr/>
        </p:nvSpPr>
        <p:spPr>
          <a:xfrm>
            <a:off x="6666913" y="2273951"/>
            <a:ext cx="473881" cy="475086"/>
          </a:xfrm>
          <a:custGeom>
            <a:rect b="b" l="l" r="r" t="t"/>
            <a:pathLst>
              <a:path extrusionOk="0" h="12224" w="12193">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66" name="Google Shape;10666;p79"/>
          <p:cNvGrpSpPr/>
          <p:nvPr/>
        </p:nvGrpSpPr>
        <p:grpSpPr>
          <a:xfrm>
            <a:off x="6668578" y="2865574"/>
            <a:ext cx="472676" cy="444538"/>
            <a:chOff x="-17565350" y="2809825"/>
            <a:chExt cx="304050" cy="285950"/>
          </a:xfrm>
        </p:grpSpPr>
        <p:sp>
          <p:nvSpPr>
            <p:cNvPr id="10667" name="Google Shape;10667;p79"/>
            <p:cNvSpPr/>
            <p:nvPr/>
          </p:nvSpPr>
          <p:spPr>
            <a:xfrm>
              <a:off x="-17458225" y="2970500"/>
              <a:ext cx="18150" cy="17375"/>
            </a:xfrm>
            <a:custGeom>
              <a:rect b="b" l="l" r="r" t="t"/>
              <a:pathLst>
                <a:path extrusionOk="0" h="695" w="726">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79"/>
            <p:cNvSpPr/>
            <p:nvPr/>
          </p:nvSpPr>
          <p:spPr>
            <a:xfrm>
              <a:off x="-17385750" y="297050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79"/>
            <p:cNvSpPr/>
            <p:nvPr/>
          </p:nvSpPr>
          <p:spPr>
            <a:xfrm>
              <a:off x="-17565350" y="2809825"/>
              <a:ext cx="304050" cy="285950"/>
            </a:xfrm>
            <a:custGeom>
              <a:rect b="b" l="l" r="r" t="t"/>
              <a:pathLst>
                <a:path extrusionOk="0" h="11438" w="12162">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79"/>
            <p:cNvSpPr/>
            <p:nvPr/>
          </p:nvSpPr>
          <p:spPr>
            <a:xfrm>
              <a:off x="-17368425" y="2846075"/>
              <a:ext cx="54350" cy="53575"/>
            </a:xfrm>
            <a:custGeom>
              <a:rect b="b" l="l" r="r" t="t"/>
              <a:pathLst>
                <a:path extrusionOk="0" h="2143" w="2174">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79"/>
            <p:cNvSpPr/>
            <p:nvPr/>
          </p:nvSpPr>
          <p:spPr>
            <a:xfrm>
              <a:off x="-17511775" y="2846075"/>
              <a:ext cx="52775" cy="53575"/>
            </a:xfrm>
            <a:custGeom>
              <a:rect b="b" l="l" r="r" t="t"/>
              <a:pathLst>
                <a:path extrusionOk="0" h="2143" w="2111">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72" name="Google Shape;10672;p79"/>
          <p:cNvSpPr/>
          <p:nvPr/>
        </p:nvSpPr>
        <p:spPr>
          <a:xfrm>
            <a:off x="2664509" y="3446569"/>
            <a:ext cx="360006" cy="471471"/>
          </a:xfrm>
          <a:custGeom>
            <a:rect b="b" l="l" r="r" t="t"/>
            <a:pathLst>
              <a:path extrusionOk="0" h="12131" w="9263">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79"/>
          <p:cNvSpPr/>
          <p:nvPr/>
        </p:nvSpPr>
        <p:spPr>
          <a:xfrm>
            <a:off x="1412627" y="1688459"/>
            <a:ext cx="471471" cy="473920"/>
          </a:xfrm>
          <a:custGeom>
            <a:rect b="b" l="l" r="r" t="t"/>
            <a:pathLst>
              <a:path extrusionOk="0" h="12194" w="12131">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79"/>
          <p:cNvSpPr/>
          <p:nvPr/>
        </p:nvSpPr>
        <p:spPr>
          <a:xfrm>
            <a:off x="1412627" y="2274689"/>
            <a:ext cx="471471" cy="473609"/>
          </a:xfrm>
          <a:custGeom>
            <a:rect b="b" l="l" r="r" t="t"/>
            <a:pathLst>
              <a:path extrusionOk="0" h="12186" w="12131">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75" name="Google Shape;10675;p79"/>
          <p:cNvGrpSpPr/>
          <p:nvPr/>
        </p:nvGrpSpPr>
        <p:grpSpPr>
          <a:xfrm>
            <a:off x="1441487" y="2850904"/>
            <a:ext cx="416283" cy="473881"/>
            <a:chOff x="-20904875" y="2788575"/>
            <a:chExt cx="267775" cy="304825"/>
          </a:xfrm>
        </p:grpSpPr>
        <p:sp>
          <p:nvSpPr>
            <p:cNvPr id="10676" name="Google Shape;10676;p79"/>
            <p:cNvSpPr/>
            <p:nvPr/>
          </p:nvSpPr>
          <p:spPr>
            <a:xfrm>
              <a:off x="-20904875" y="2788575"/>
              <a:ext cx="267775" cy="304825"/>
            </a:xfrm>
            <a:custGeom>
              <a:rect b="b" l="l" r="r" t="t"/>
              <a:pathLst>
                <a:path extrusionOk="0" h="12193" w="10711">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79"/>
            <p:cNvSpPr/>
            <p:nvPr/>
          </p:nvSpPr>
          <p:spPr>
            <a:xfrm>
              <a:off x="-20788300" y="2842125"/>
              <a:ext cx="35475" cy="35475"/>
            </a:xfrm>
            <a:custGeom>
              <a:rect b="b" l="l" r="r" t="t"/>
              <a:pathLst>
                <a:path extrusionOk="0" h="1419" w="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78" name="Google Shape;10678;p79"/>
          <p:cNvGrpSpPr/>
          <p:nvPr/>
        </p:nvGrpSpPr>
        <p:grpSpPr>
          <a:xfrm>
            <a:off x="4381902" y="2275564"/>
            <a:ext cx="360045" cy="471471"/>
            <a:chOff x="-19006700" y="2434925"/>
            <a:chExt cx="231600" cy="303275"/>
          </a:xfrm>
        </p:grpSpPr>
        <p:sp>
          <p:nvSpPr>
            <p:cNvPr id="10679" name="Google Shape;10679;p79"/>
            <p:cNvSpPr/>
            <p:nvPr/>
          </p:nvSpPr>
          <p:spPr>
            <a:xfrm>
              <a:off x="-18906675" y="2552275"/>
              <a:ext cx="36275" cy="44150"/>
            </a:xfrm>
            <a:custGeom>
              <a:rect b="b" l="l" r="r" t="t"/>
              <a:pathLst>
                <a:path extrusionOk="0" h="1766" w="1451">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79"/>
            <p:cNvSpPr/>
            <p:nvPr/>
          </p:nvSpPr>
          <p:spPr>
            <a:xfrm>
              <a:off x="-18935800" y="25255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79"/>
            <p:cNvSpPr/>
            <p:nvPr/>
          </p:nvSpPr>
          <p:spPr>
            <a:xfrm>
              <a:off x="-18864125" y="252550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79"/>
            <p:cNvSpPr/>
            <p:nvPr/>
          </p:nvSpPr>
          <p:spPr>
            <a:xfrm>
              <a:off x="-19006700" y="2434925"/>
              <a:ext cx="231600" cy="303275"/>
            </a:xfrm>
            <a:custGeom>
              <a:rect b="b" l="l" r="r" t="t"/>
              <a:pathLst>
                <a:path extrusionOk="0" h="12131" w="9264">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83" name="Google Shape;10683;p79"/>
          <p:cNvSpPr/>
          <p:nvPr/>
        </p:nvSpPr>
        <p:spPr>
          <a:xfrm>
            <a:off x="4324435" y="2851728"/>
            <a:ext cx="472676" cy="472676"/>
          </a:xfrm>
          <a:custGeom>
            <a:rect b="b" l="l" r="r" t="t"/>
            <a:pathLst>
              <a:path extrusionOk="0" h="12162" w="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79"/>
          <p:cNvSpPr/>
          <p:nvPr/>
        </p:nvSpPr>
        <p:spPr>
          <a:xfrm>
            <a:off x="7288844" y="1688478"/>
            <a:ext cx="415117" cy="473881"/>
          </a:xfrm>
          <a:custGeom>
            <a:rect b="b" l="l" r="r" t="t"/>
            <a:pathLst>
              <a:path extrusionOk="0" h="12193" w="10681">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85" name="Google Shape;10685;p79"/>
          <p:cNvGrpSpPr/>
          <p:nvPr/>
        </p:nvGrpSpPr>
        <p:grpSpPr>
          <a:xfrm>
            <a:off x="7260501" y="2289051"/>
            <a:ext cx="473881" cy="444499"/>
            <a:chOff x="-17190425" y="2435725"/>
            <a:chExt cx="304825" cy="285925"/>
          </a:xfrm>
        </p:grpSpPr>
        <p:sp>
          <p:nvSpPr>
            <p:cNvPr id="10686" name="Google Shape;10686;p79"/>
            <p:cNvSpPr/>
            <p:nvPr/>
          </p:nvSpPr>
          <p:spPr>
            <a:xfrm>
              <a:off x="-16994325" y="2596400"/>
              <a:ext cx="18150" cy="17350"/>
            </a:xfrm>
            <a:custGeom>
              <a:rect b="b" l="l" r="r" t="t"/>
              <a:pathLst>
                <a:path extrusionOk="0" h="694" w="726">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79"/>
            <p:cNvSpPr/>
            <p:nvPr/>
          </p:nvSpPr>
          <p:spPr>
            <a:xfrm>
              <a:off x="-17100650" y="25964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79"/>
            <p:cNvSpPr/>
            <p:nvPr/>
          </p:nvSpPr>
          <p:spPr>
            <a:xfrm>
              <a:off x="-17190425" y="2435725"/>
              <a:ext cx="304825" cy="285925"/>
            </a:xfrm>
            <a:custGeom>
              <a:rect b="b" l="l" r="r" t="t"/>
              <a:pathLst>
                <a:path extrusionOk="0" h="11437" w="12193">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89" name="Google Shape;10689;p79"/>
          <p:cNvSpPr/>
          <p:nvPr/>
        </p:nvSpPr>
        <p:spPr>
          <a:xfrm>
            <a:off x="7261910" y="2853555"/>
            <a:ext cx="468984" cy="469023"/>
          </a:xfrm>
          <a:custGeom>
            <a:rect b="b" l="l" r="r" t="t"/>
            <a:pathLst>
              <a:path extrusionOk="0" h="12068" w="12067">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90" name="Google Shape;10690;p79"/>
          <p:cNvGrpSpPr/>
          <p:nvPr/>
        </p:nvGrpSpPr>
        <p:grpSpPr>
          <a:xfrm>
            <a:off x="4915227" y="3444650"/>
            <a:ext cx="476329" cy="475086"/>
            <a:chOff x="-15719925" y="2416825"/>
            <a:chExt cx="306400" cy="305600"/>
          </a:xfrm>
        </p:grpSpPr>
        <p:sp>
          <p:nvSpPr>
            <p:cNvPr id="10691" name="Google Shape;10691;p79"/>
            <p:cNvSpPr/>
            <p:nvPr/>
          </p:nvSpPr>
          <p:spPr>
            <a:xfrm>
              <a:off x="-15719925" y="2416825"/>
              <a:ext cx="306400" cy="305600"/>
            </a:xfrm>
            <a:custGeom>
              <a:rect b="b" l="l" r="r" t="t"/>
              <a:pathLst>
                <a:path extrusionOk="0" h="12224" w="12256">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79"/>
            <p:cNvSpPr/>
            <p:nvPr/>
          </p:nvSpPr>
          <p:spPr>
            <a:xfrm>
              <a:off x="-15467900" y="2686175"/>
              <a:ext cx="53575" cy="17350"/>
            </a:xfrm>
            <a:custGeom>
              <a:rect b="b" l="l" r="r" t="t"/>
              <a:pathLst>
                <a:path extrusionOk="0" h="694" w="2143">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79"/>
            <p:cNvSpPr/>
            <p:nvPr/>
          </p:nvSpPr>
          <p:spPr>
            <a:xfrm>
              <a:off x="-15718350" y="2703500"/>
              <a:ext cx="54350" cy="18150"/>
            </a:xfrm>
            <a:custGeom>
              <a:rect b="b" l="l" r="r" t="t"/>
              <a:pathLst>
                <a:path extrusionOk="0" h="726" w="2174">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94" name="Google Shape;10694;p79"/>
          <p:cNvSpPr/>
          <p:nvPr/>
        </p:nvSpPr>
        <p:spPr>
          <a:xfrm>
            <a:off x="2001502" y="1687545"/>
            <a:ext cx="477534" cy="475746"/>
          </a:xfrm>
          <a:custGeom>
            <a:rect b="b" l="l" r="r" t="t"/>
            <a:pathLst>
              <a:path extrusionOk="0" h="12241" w="12287">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79"/>
          <p:cNvSpPr/>
          <p:nvPr/>
        </p:nvSpPr>
        <p:spPr>
          <a:xfrm>
            <a:off x="2003329" y="2331824"/>
            <a:ext cx="473881" cy="359346"/>
          </a:xfrm>
          <a:custGeom>
            <a:rect b="b" l="l" r="r" t="t"/>
            <a:pathLst>
              <a:path extrusionOk="0" h="9246" w="12193">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96" name="Google Shape;10696;p79"/>
          <p:cNvGrpSpPr/>
          <p:nvPr/>
        </p:nvGrpSpPr>
        <p:grpSpPr>
          <a:xfrm>
            <a:off x="2001521" y="2851506"/>
            <a:ext cx="479983" cy="472676"/>
            <a:chOff x="-20550425" y="2789350"/>
            <a:chExt cx="308750" cy="304050"/>
          </a:xfrm>
        </p:grpSpPr>
        <p:sp>
          <p:nvSpPr>
            <p:cNvPr id="10697" name="Google Shape;10697;p79"/>
            <p:cNvSpPr/>
            <p:nvPr/>
          </p:nvSpPr>
          <p:spPr>
            <a:xfrm>
              <a:off x="-20550425" y="2824800"/>
              <a:ext cx="308750" cy="268600"/>
            </a:xfrm>
            <a:custGeom>
              <a:rect b="b" l="l" r="r" t="t"/>
              <a:pathLst>
                <a:path extrusionOk="0" h="10744" w="1235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79"/>
            <p:cNvSpPr/>
            <p:nvPr/>
          </p:nvSpPr>
          <p:spPr>
            <a:xfrm>
              <a:off x="-20388175" y="2789350"/>
              <a:ext cx="144150" cy="106350"/>
            </a:xfrm>
            <a:custGeom>
              <a:rect b="b" l="l" r="r" t="t"/>
              <a:pathLst>
                <a:path extrusionOk="0" h="4254" w="5766">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99" name="Google Shape;10699;p79"/>
          <p:cNvGrpSpPr/>
          <p:nvPr/>
        </p:nvGrpSpPr>
        <p:grpSpPr>
          <a:xfrm>
            <a:off x="4916888" y="1688158"/>
            <a:ext cx="473920" cy="474192"/>
            <a:chOff x="-18666450" y="2059825"/>
            <a:chExt cx="304850" cy="305025"/>
          </a:xfrm>
        </p:grpSpPr>
        <p:sp>
          <p:nvSpPr>
            <p:cNvPr id="10700" name="Google Shape;10700;p79"/>
            <p:cNvSpPr/>
            <p:nvPr/>
          </p:nvSpPr>
          <p:spPr>
            <a:xfrm>
              <a:off x="-18471100" y="2202575"/>
              <a:ext cx="18125" cy="70925"/>
            </a:xfrm>
            <a:custGeom>
              <a:rect b="b" l="l" r="r" t="t"/>
              <a:pathLst>
                <a:path extrusionOk="0" h="2837" w="725">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79"/>
            <p:cNvSpPr/>
            <p:nvPr/>
          </p:nvSpPr>
          <p:spPr>
            <a:xfrm>
              <a:off x="-18666450" y="2059825"/>
              <a:ext cx="304850" cy="305025"/>
            </a:xfrm>
            <a:custGeom>
              <a:rect b="b" l="l" r="r" t="t"/>
              <a:pathLst>
                <a:path extrusionOk="0" h="12201" w="12194">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2" name="Google Shape;10702;p79"/>
          <p:cNvGrpSpPr/>
          <p:nvPr/>
        </p:nvGrpSpPr>
        <p:grpSpPr>
          <a:xfrm>
            <a:off x="4916286" y="2275584"/>
            <a:ext cx="475125" cy="471432"/>
            <a:chOff x="-18668025" y="2435725"/>
            <a:chExt cx="305625" cy="303250"/>
          </a:xfrm>
        </p:grpSpPr>
        <p:sp>
          <p:nvSpPr>
            <p:cNvPr id="10703" name="Google Shape;10703;p79"/>
            <p:cNvSpPr/>
            <p:nvPr/>
          </p:nvSpPr>
          <p:spPr>
            <a:xfrm>
              <a:off x="-18668025" y="2435725"/>
              <a:ext cx="305625" cy="303250"/>
            </a:xfrm>
            <a:custGeom>
              <a:rect b="b" l="l" r="r" t="t"/>
              <a:pathLst>
                <a:path extrusionOk="0" h="12130" w="12225">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79"/>
            <p:cNvSpPr/>
            <p:nvPr/>
          </p:nvSpPr>
          <p:spPr>
            <a:xfrm>
              <a:off x="-18596350" y="2524725"/>
              <a:ext cx="160700" cy="178800"/>
            </a:xfrm>
            <a:custGeom>
              <a:rect b="b" l="l" r="r" t="t"/>
              <a:pathLst>
                <a:path extrusionOk="0" h="7152" w="6428">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5" name="Google Shape;10705;p79"/>
          <p:cNvGrpSpPr/>
          <p:nvPr/>
        </p:nvGrpSpPr>
        <p:grpSpPr>
          <a:xfrm>
            <a:off x="4915683" y="2850902"/>
            <a:ext cx="476329" cy="473881"/>
            <a:chOff x="-18668800" y="2807475"/>
            <a:chExt cx="306400" cy="304825"/>
          </a:xfrm>
        </p:grpSpPr>
        <p:sp>
          <p:nvSpPr>
            <p:cNvPr id="10706" name="Google Shape;10706;p79"/>
            <p:cNvSpPr/>
            <p:nvPr/>
          </p:nvSpPr>
          <p:spPr>
            <a:xfrm>
              <a:off x="-18632575" y="2951600"/>
              <a:ext cx="18150" cy="35475"/>
            </a:xfrm>
            <a:custGeom>
              <a:rect b="b" l="l" r="r" t="t"/>
              <a:pathLst>
                <a:path extrusionOk="0" h="1419" w="726">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79"/>
            <p:cNvSpPr/>
            <p:nvPr/>
          </p:nvSpPr>
          <p:spPr>
            <a:xfrm>
              <a:off x="-18597125" y="2916175"/>
              <a:ext cx="18125" cy="35450"/>
            </a:xfrm>
            <a:custGeom>
              <a:rect b="b" l="l" r="r" t="t"/>
              <a:pathLst>
                <a:path extrusionOk="0" h="1418" w="725">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79"/>
            <p:cNvSpPr/>
            <p:nvPr/>
          </p:nvSpPr>
          <p:spPr>
            <a:xfrm>
              <a:off x="-18668800" y="2807475"/>
              <a:ext cx="306400" cy="304825"/>
            </a:xfrm>
            <a:custGeom>
              <a:rect b="b" l="l" r="r" t="t"/>
              <a:pathLst>
                <a:path extrusionOk="0" h="12193" w="12256">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79"/>
            <p:cNvSpPr/>
            <p:nvPr/>
          </p:nvSpPr>
          <p:spPr>
            <a:xfrm>
              <a:off x="-18496300" y="2977800"/>
              <a:ext cx="33100" cy="31925"/>
            </a:xfrm>
            <a:custGeom>
              <a:rect b="b" l="l" r="r" t="t"/>
              <a:pathLst>
                <a:path extrusionOk="0" h="1277" w="1324">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79"/>
            <p:cNvSpPr/>
            <p:nvPr/>
          </p:nvSpPr>
          <p:spPr>
            <a:xfrm>
              <a:off x="-18559325" y="3042375"/>
              <a:ext cx="33100" cy="31150"/>
            </a:xfrm>
            <a:custGeom>
              <a:rect b="b" l="l" r="r" t="t"/>
              <a:pathLst>
                <a:path extrusionOk="0" h="1246" w="1324">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79"/>
            <p:cNvSpPr/>
            <p:nvPr/>
          </p:nvSpPr>
          <p:spPr>
            <a:xfrm>
              <a:off x="-18559325" y="2991175"/>
              <a:ext cx="33100" cy="31150"/>
            </a:xfrm>
            <a:custGeom>
              <a:rect b="b" l="l" r="r" t="t"/>
              <a:pathLst>
                <a:path extrusionOk="0" h="1246" w="1324">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79"/>
            <p:cNvSpPr/>
            <p:nvPr/>
          </p:nvSpPr>
          <p:spPr>
            <a:xfrm>
              <a:off x="-18491575" y="3024275"/>
              <a:ext cx="33100" cy="31925"/>
            </a:xfrm>
            <a:custGeom>
              <a:rect b="b" l="l" r="r" t="t"/>
              <a:pathLst>
                <a:path extrusionOk="0" h="1277" w="1324">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79"/>
            <p:cNvSpPr/>
            <p:nvPr/>
          </p:nvSpPr>
          <p:spPr>
            <a:xfrm>
              <a:off x="-18522300" y="2928175"/>
              <a:ext cx="32300" cy="31125"/>
            </a:xfrm>
            <a:custGeom>
              <a:rect b="b" l="l" r="r" t="t"/>
              <a:pathLst>
                <a:path extrusionOk="0" h="1245" w="1292">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79"/>
            <p:cNvSpPr/>
            <p:nvPr/>
          </p:nvSpPr>
          <p:spPr>
            <a:xfrm>
              <a:off x="-18446700" y="3004375"/>
              <a:ext cx="33900" cy="31325"/>
            </a:xfrm>
            <a:custGeom>
              <a:rect b="b" l="l" r="r" t="t"/>
              <a:pathLst>
                <a:path extrusionOk="0" h="1253" w="1356">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5" name="Google Shape;10715;p79"/>
          <p:cNvGrpSpPr/>
          <p:nvPr/>
        </p:nvGrpSpPr>
        <p:grpSpPr>
          <a:xfrm>
            <a:off x="7869652" y="1687693"/>
            <a:ext cx="416361" cy="475125"/>
            <a:chOff x="-16798200" y="2050575"/>
            <a:chExt cx="267825" cy="305625"/>
          </a:xfrm>
        </p:grpSpPr>
        <p:sp>
          <p:nvSpPr>
            <p:cNvPr id="10716" name="Google Shape;10716;p79"/>
            <p:cNvSpPr/>
            <p:nvPr/>
          </p:nvSpPr>
          <p:spPr>
            <a:xfrm>
              <a:off x="-16798200" y="2050575"/>
              <a:ext cx="267825" cy="305625"/>
            </a:xfrm>
            <a:custGeom>
              <a:rect b="b" l="l" r="r" t="t"/>
              <a:pathLst>
                <a:path extrusionOk="0" h="12225" w="10713">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79"/>
            <p:cNvSpPr/>
            <p:nvPr/>
          </p:nvSpPr>
          <p:spPr>
            <a:xfrm>
              <a:off x="-16743850" y="2123025"/>
              <a:ext cx="52800" cy="52800"/>
            </a:xfrm>
            <a:custGeom>
              <a:rect b="b" l="l" r="r" t="t"/>
              <a:pathLst>
                <a:path extrusionOk="0" h="2112" w="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79"/>
            <p:cNvSpPr/>
            <p:nvPr/>
          </p:nvSpPr>
          <p:spPr>
            <a:xfrm>
              <a:off x="-16691075" y="2087600"/>
              <a:ext cx="35475" cy="35450"/>
            </a:xfrm>
            <a:custGeom>
              <a:rect b="b" l="l" r="r" t="t"/>
              <a:pathLst>
                <a:path extrusionOk="0" h="1418" w="1419">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9" name="Google Shape;10719;p79"/>
          <p:cNvGrpSpPr/>
          <p:nvPr/>
        </p:nvGrpSpPr>
        <p:grpSpPr>
          <a:xfrm>
            <a:off x="7840270" y="2852127"/>
            <a:ext cx="475125" cy="471432"/>
            <a:chOff x="-16817100" y="2801175"/>
            <a:chExt cx="305625" cy="303250"/>
          </a:xfrm>
        </p:grpSpPr>
        <p:sp>
          <p:nvSpPr>
            <p:cNvPr id="10720" name="Google Shape;10720;p79"/>
            <p:cNvSpPr/>
            <p:nvPr/>
          </p:nvSpPr>
          <p:spPr>
            <a:xfrm>
              <a:off x="-16817100" y="2801175"/>
              <a:ext cx="305625" cy="232375"/>
            </a:xfrm>
            <a:custGeom>
              <a:rect b="b" l="l" r="r" t="t"/>
              <a:pathLst>
                <a:path extrusionOk="0" h="9295" w="1222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79"/>
            <p:cNvSpPr/>
            <p:nvPr/>
          </p:nvSpPr>
          <p:spPr>
            <a:xfrm>
              <a:off x="-16636725" y="2889375"/>
              <a:ext cx="18125" cy="72500"/>
            </a:xfrm>
            <a:custGeom>
              <a:rect b="b" l="l" r="r" t="t"/>
              <a:pathLst>
                <a:path extrusionOk="0" h="2900" w="725">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79"/>
            <p:cNvSpPr/>
            <p:nvPr/>
          </p:nvSpPr>
          <p:spPr>
            <a:xfrm>
              <a:off x="-16708400" y="2889375"/>
              <a:ext cx="17350" cy="72500"/>
            </a:xfrm>
            <a:custGeom>
              <a:rect b="b" l="l" r="r" t="t"/>
              <a:pathLst>
                <a:path extrusionOk="0" h="2900" w="694">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79"/>
            <p:cNvSpPr/>
            <p:nvPr/>
          </p:nvSpPr>
          <p:spPr>
            <a:xfrm>
              <a:off x="-1681630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79"/>
            <p:cNvSpPr/>
            <p:nvPr/>
          </p:nvSpPr>
          <p:spPr>
            <a:xfrm>
              <a:off x="-16779300" y="3086300"/>
              <a:ext cx="88250" cy="18125"/>
            </a:xfrm>
            <a:custGeom>
              <a:rect b="b" l="l" r="r" t="t"/>
              <a:pathLst>
                <a:path extrusionOk="0" h="725" w="353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79"/>
            <p:cNvSpPr/>
            <p:nvPr/>
          </p:nvSpPr>
          <p:spPr>
            <a:xfrm>
              <a:off x="-16636725" y="3086300"/>
              <a:ext cx="88225" cy="18125"/>
            </a:xfrm>
            <a:custGeom>
              <a:rect b="b" l="l" r="r" t="t"/>
              <a:pathLst>
                <a:path extrusionOk="0" h="725" w="3529">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79"/>
            <p:cNvSpPr/>
            <p:nvPr/>
          </p:nvSpPr>
          <p:spPr>
            <a:xfrm>
              <a:off x="-1658395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79"/>
            <p:cNvSpPr/>
            <p:nvPr/>
          </p:nvSpPr>
          <p:spPr>
            <a:xfrm>
              <a:off x="-16726525" y="3050850"/>
              <a:ext cx="125250" cy="18150"/>
            </a:xfrm>
            <a:custGeom>
              <a:rect b="b" l="l" r="r" t="t"/>
              <a:pathLst>
                <a:path extrusionOk="0" h="726" w="501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28" name="Google Shape;10728;p79"/>
          <p:cNvGrpSpPr/>
          <p:nvPr/>
        </p:nvGrpSpPr>
        <p:grpSpPr>
          <a:xfrm>
            <a:off x="7247390" y="3444614"/>
            <a:ext cx="476329" cy="475125"/>
            <a:chOff x="-15717575" y="2786200"/>
            <a:chExt cx="306400" cy="305625"/>
          </a:xfrm>
        </p:grpSpPr>
        <p:sp>
          <p:nvSpPr>
            <p:cNvPr id="10729" name="Google Shape;10729;p79"/>
            <p:cNvSpPr/>
            <p:nvPr/>
          </p:nvSpPr>
          <p:spPr>
            <a:xfrm>
              <a:off x="-15717575" y="2786200"/>
              <a:ext cx="306400" cy="305625"/>
            </a:xfrm>
            <a:custGeom>
              <a:rect b="b" l="l" r="r" t="t"/>
              <a:pathLst>
                <a:path extrusionOk="0" h="12225" w="12256">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79"/>
            <p:cNvSpPr/>
            <p:nvPr/>
          </p:nvSpPr>
          <p:spPr>
            <a:xfrm>
              <a:off x="-15593125" y="2859450"/>
              <a:ext cx="18125" cy="35475"/>
            </a:xfrm>
            <a:custGeom>
              <a:rect b="b" l="l" r="r" t="t"/>
              <a:pathLst>
                <a:path extrusionOk="0" h="1419" w="725">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79"/>
            <p:cNvSpPr/>
            <p:nvPr/>
          </p:nvSpPr>
          <p:spPr>
            <a:xfrm>
              <a:off x="-1559312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79"/>
            <p:cNvSpPr/>
            <p:nvPr/>
          </p:nvSpPr>
          <p:spPr>
            <a:xfrm>
              <a:off x="-15557675" y="2859450"/>
              <a:ext cx="17350" cy="35475"/>
            </a:xfrm>
            <a:custGeom>
              <a:rect b="b" l="l" r="r" t="t"/>
              <a:pathLst>
                <a:path extrusionOk="0" h="1419" w="694">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79"/>
            <p:cNvSpPr/>
            <p:nvPr/>
          </p:nvSpPr>
          <p:spPr>
            <a:xfrm>
              <a:off x="-1555767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79"/>
            <p:cNvSpPr/>
            <p:nvPr/>
          </p:nvSpPr>
          <p:spPr>
            <a:xfrm>
              <a:off x="-15575800" y="2913025"/>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79"/>
            <p:cNvSpPr/>
            <p:nvPr/>
          </p:nvSpPr>
          <p:spPr>
            <a:xfrm>
              <a:off x="-15575800" y="3019350"/>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6" name="Google Shape;10736;p79"/>
          <p:cNvGrpSpPr/>
          <p:nvPr/>
        </p:nvGrpSpPr>
        <p:grpSpPr>
          <a:xfrm>
            <a:off x="2584963" y="1688296"/>
            <a:ext cx="475125" cy="473920"/>
            <a:chOff x="-20173175" y="2038750"/>
            <a:chExt cx="305625" cy="304850"/>
          </a:xfrm>
        </p:grpSpPr>
        <p:sp>
          <p:nvSpPr>
            <p:cNvPr id="10737" name="Google Shape;10737;p79"/>
            <p:cNvSpPr/>
            <p:nvPr/>
          </p:nvSpPr>
          <p:spPr>
            <a:xfrm>
              <a:off x="-20173175" y="2038750"/>
              <a:ext cx="197725" cy="303275"/>
            </a:xfrm>
            <a:custGeom>
              <a:rect b="b" l="l" r="r" t="t"/>
              <a:pathLst>
                <a:path extrusionOk="0" h="12131" w="7909">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79"/>
            <p:cNvSpPr/>
            <p:nvPr/>
          </p:nvSpPr>
          <p:spPr>
            <a:xfrm>
              <a:off x="-19962875" y="2110425"/>
              <a:ext cx="95325" cy="233175"/>
            </a:xfrm>
            <a:custGeom>
              <a:rect b="b" l="l" r="r" t="t"/>
              <a:pathLst>
                <a:path extrusionOk="0" h="9327" w="3813">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39" name="Google Shape;10739;p79"/>
          <p:cNvSpPr/>
          <p:nvPr/>
        </p:nvSpPr>
        <p:spPr>
          <a:xfrm>
            <a:off x="2584966" y="2275467"/>
            <a:ext cx="472676" cy="472054"/>
          </a:xfrm>
          <a:custGeom>
            <a:rect b="b" l="l" r="r" t="t"/>
            <a:pathLst>
              <a:path extrusionOk="0" h="12146" w="12162">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40" name="Google Shape;10740;p79"/>
          <p:cNvGrpSpPr/>
          <p:nvPr/>
        </p:nvGrpSpPr>
        <p:grpSpPr>
          <a:xfrm>
            <a:off x="2586187" y="2850282"/>
            <a:ext cx="472676" cy="475125"/>
            <a:chOff x="-20173175" y="2787775"/>
            <a:chExt cx="304050" cy="305625"/>
          </a:xfrm>
        </p:grpSpPr>
        <p:sp>
          <p:nvSpPr>
            <p:cNvPr id="10741" name="Google Shape;10741;p79"/>
            <p:cNvSpPr/>
            <p:nvPr/>
          </p:nvSpPr>
          <p:spPr>
            <a:xfrm>
              <a:off x="-19959725" y="2896475"/>
              <a:ext cx="18150" cy="18150"/>
            </a:xfrm>
            <a:custGeom>
              <a:rect b="b" l="l" r="r" t="t"/>
              <a:pathLst>
                <a:path extrusionOk="0" h="726" w="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79"/>
            <p:cNvSpPr/>
            <p:nvPr/>
          </p:nvSpPr>
          <p:spPr>
            <a:xfrm>
              <a:off x="-19941600" y="28602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79"/>
            <p:cNvSpPr/>
            <p:nvPr/>
          </p:nvSpPr>
          <p:spPr>
            <a:xfrm>
              <a:off x="-20102275" y="2895675"/>
              <a:ext cx="18125" cy="17375"/>
            </a:xfrm>
            <a:custGeom>
              <a:rect b="b" l="l" r="r" t="t"/>
              <a:pathLst>
                <a:path extrusionOk="0" h="695" w="72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79"/>
            <p:cNvSpPr/>
            <p:nvPr/>
          </p:nvSpPr>
          <p:spPr>
            <a:xfrm>
              <a:off x="-20120400" y="286025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79"/>
            <p:cNvSpPr/>
            <p:nvPr/>
          </p:nvSpPr>
          <p:spPr>
            <a:xfrm>
              <a:off x="-20173175" y="2787775"/>
              <a:ext cx="304050" cy="305625"/>
            </a:xfrm>
            <a:custGeom>
              <a:rect b="b" l="l" r="r" t="t"/>
              <a:pathLst>
                <a:path extrusionOk="0" h="12225" w="12162">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79"/>
            <p:cNvSpPr/>
            <p:nvPr/>
          </p:nvSpPr>
          <p:spPr>
            <a:xfrm>
              <a:off x="-19977050" y="2967350"/>
              <a:ext cx="52800" cy="53600"/>
            </a:xfrm>
            <a:custGeom>
              <a:rect b="b" l="l" r="r" t="t"/>
              <a:pathLst>
                <a:path extrusionOk="0" h="2144" w="2112">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79"/>
            <p:cNvSpPr/>
            <p:nvPr/>
          </p:nvSpPr>
          <p:spPr>
            <a:xfrm>
              <a:off x="-20119600" y="2967350"/>
              <a:ext cx="52800" cy="52800"/>
            </a:xfrm>
            <a:custGeom>
              <a:rect b="b" l="l" r="r" t="t"/>
              <a:pathLst>
                <a:path extrusionOk="0" h="2112" w="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8" name="Google Shape;10748;p79"/>
          <p:cNvGrpSpPr/>
          <p:nvPr/>
        </p:nvGrpSpPr>
        <p:grpSpPr>
          <a:xfrm>
            <a:off x="5511171" y="2275564"/>
            <a:ext cx="473881" cy="471471"/>
            <a:chOff x="-18294675" y="2434925"/>
            <a:chExt cx="304825" cy="303275"/>
          </a:xfrm>
        </p:grpSpPr>
        <p:sp>
          <p:nvSpPr>
            <p:cNvPr id="10749" name="Google Shape;10749;p79"/>
            <p:cNvSpPr/>
            <p:nvPr/>
          </p:nvSpPr>
          <p:spPr>
            <a:xfrm>
              <a:off x="-18294675" y="2434925"/>
              <a:ext cx="304825" cy="303275"/>
            </a:xfrm>
            <a:custGeom>
              <a:rect b="b" l="l" r="r" t="t"/>
              <a:pathLst>
                <a:path extrusionOk="0" h="12131" w="12193">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79"/>
            <p:cNvSpPr/>
            <p:nvPr/>
          </p:nvSpPr>
          <p:spPr>
            <a:xfrm>
              <a:off x="-18223800" y="2559575"/>
              <a:ext cx="37050" cy="36850"/>
            </a:xfrm>
            <a:custGeom>
              <a:rect b="b" l="l" r="r" t="t"/>
              <a:pathLst>
                <a:path extrusionOk="0" h="1474" w="1482">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79"/>
            <p:cNvSpPr/>
            <p:nvPr/>
          </p:nvSpPr>
          <p:spPr>
            <a:xfrm>
              <a:off x="-18098550" y="2559575"/>
              <a:ext cx="37825" cy="36850"/>
            </a:xfrm>
            <a:custGeom>
              <a:rect b="b" l="l" r="r" t="t"/>
              <a:pathLst>
                <a:path extrusionOk="0" h="1474" w="1513">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2" name="Google Shape;10752;p79"/>
          <p:cNvGrpSpPr/>
          <p:nvPr/>
        </p:nvGrpSpPr>
        <p:grpSpPr>
          <a:xfrm>
            <a:off x="5567487" y="2852107"/>
            <a:ext cx="361250" cy="471471"/>
            <a:chOff x="-18258450" y="2809825"/>
            <a:chExt cx="232375" cy="303275"/>
          </a:xfrm>
        </p:grpSpPr>
        <p:sp>
          <p:nvSpPr>
            <p:cNvPr id="10753" name="Google Shape;10753;p79"/>
            <p:cNvSpPr/>
            <p:nvPr/>
          </p:nvSpPr>
          <p:spPr>
            <a:xfrm>
              <a:off x="-18177325" y="29083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79"/>
            <p:cNvSpPr/>
            <p:nvPr/>
          </p:nvSpPr>
          <p:spPr>
            <a:xfrm>
              <a:off x="-18123775" y="290830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79"/>
            <p:cNvSpPr/>
            <p:nvPr/>
          </p:nvSpPr>
          <p:spPr>
            <a:xfrm>
              <a:off x="-18258450" y="2809825"/>
              <a:ext cx="232375" cy="303275"/>
            </a:xfrm>
            <a:custGeom>
              <a:rect b="b" l="l" r="r" t="t"/>
              <a:pathLst>
                <a:path extrusionOk="0" h="12131" w="9295">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56" name="Google Shape;10756;p79"/>
          <p:cNvSpPr/>
          <p:nvPr/>
        </p:nvSpPr>
        <p:spPr>
          <a:xfrm>
            <a:off x="1440583" y="3444743"/>
            <a:ext cx="471471" cy="475125"/>
          </a:xfrm>
          <a:custGeom>
            <a:rect b="b" l="l" r="r" t="t"/>
            <a:pathLst>
              <a:path extrusionOk="0" h="12225" w="12131">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57" name="Google Shape;10757;p79"/>
          <p:cNvGrpSpPr/>
          <p:nvPr/>
        </p:nvGrpSpPr>
        <p:grpSpPr>
          <a:xfrm>
            <a:off x="3777686" y="3445233"/>
            <a:ext cx="415117" cy="473920"/>
            <a:chOff x="-16422500" y="2425450"/>
            <a:chExt cx="267025" cy="304850"/>
          </a:xfrm>
        </p:grpSpPr>
        <p:sp>
          <p:nvSpPr>
            <p:cNvPr id="10758" name="Google Shape;10758;p79"/>
            <p:cNvSpPr/>
            <p:nvPr/>
          </p:nvSpPr>
          <p:spPr>
            <a:xfrm>
              <a:off x="-16350825" y="25152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79"/>
            <p:cNvSpPr/>
            <p:nvPr/>
          </p:nvSpPr>
          <p:spPr>
            <a:xfrm>
              <a:off x="-16245275" y="2515275"/>
              <a:ext cx="18125" cy="18125"/>
            </a:xfrm>
            <a:custGeom>
              <a:rect b="b" l="l" r="r" t="t"/>
              <a:pathLst>
                <a:path extrusionOk="0" h="725" w="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79"/>
            <p:cNvSpPr/>
            <p:nvPr/>
          </p:nvSpPr>
          <p:spPr>
            <a:xfrm>
              <a:off x="-16422500" y="2425450"/>
              <a:ext cx="267025" cy="304850"/>
            </a:xfrm>
            <a:custGeom>
              <a:rect b="b" l="l" r="r" t="t"/>
              <a:pathLst>
                <a:path extrusionOk="0" h="12194" w="10681">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1" name="Google Shape;10761;p79"/>
          <p:cNvGrpSpPr/>
          <p:nvPr/>
        </p:nvGrpSpPr>
        <p:grpSpPr>
          <a:xfrm>
            <a:off x="6080447" y="3445838"/>
            <a:ext cx="473920" cy="472676"/>
            <a:chOff x="-16442200" y="2801175"/>
            <a:chExt cx="304850" cy="304050"/>
          </a:xfrm>
        </p:grpSpPr>
        <p:sp>
          <p:nvSpPr>
            <p:cNvPr id="10762" name="Google Shape;10762;p79"/>
            <p:cNvSpPr/>
            <p:nvPr/>
          </p:nvSpPr>
          <p:spPr>
            <a:xfrm>
              <a:off x="-16369725" y="29429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79"/>
            <p:cNvSpPr/>
            <p:nvPr/>
          </p:nvSpPr>
          <p:spPr>
            <a:xfrm>
              <a:off x="-16442200" y="2801175"/>
              <a:ext cx="304850" cy="304050"/>
            </a:xfrm>
            <a:custGeom>
              <a:rect b="b" l="l" r="r" t="t"/>
              <a:pathLst>
                <a:path extrusionOk="0" h="12162" w="12194">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79"/>
            <p:cNvSpPr/>
            <p:nvPr/>
          </p:nvSpPr>
          <p:spPr>
            <a:xfrm>
              <a:off x="-16423275" y="2907500"/>
              <a:ext cx="35450" cy="35475"/>
            </a:xfrm>
            <a:custGeom>
              <a:rect b="b" l="l" r="r" t="t"/>
              <a:pathLst>
                <a:path extrusionOk="0" h="1419" w="1418">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65" name="Google Shape;10765;p79"/>
          <p:cNvSpPr/>
          <p:nvPr/>
        </p:nvSpPr>
        <p:spPr>
          <a:xfrm>
            <a:off x="3191655" y="3447191"/>
            <a:ext cx="471432" cy="470228"/>
          </a:xfrm>
          <a:custGeom>
            <a:rect b="b" l="l" r="r" t="t"/>
            <a:pathLst>
              <a:path extrusionOk="0" h="12099" w="1213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79"/>
          <p:cNvSpPr/>
          <p:nvPr/>
        </p:nvSpPr>
        <p:spPr>
          <a:xfrm>
            <a:off x="3158033" y="1706376"/>
            <a:ext cx="475125" cy="438086"/>
          </a:xfrm>
          <a:custGeom>
            <a:rect b="b" l="l" r="r" t="t"/>
            <a:pathLst>
              <a:path extrusionOk="0" h="11272" w="12225">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67" name="Google Shape;10767;p79"/>
          <p:cNvGrpSpPr/>
          <p:nvPr/>
        </p:nvGrpSpPr>
        <p:grpSpPr>
          <a:xfrm>
            <a:off x="3156161" y="2276343"/>
            <a:ext cx="481265" cy="469917"/>
            <a:chOff x="-19802200" y="2416025"/>
            <a:chExt cx="309575" cy="302275"/>
          </a:xfrm>
        </p:grpSpPr>
        <p:sp>
          <p:nvSpPr>
            <p:cNvPr id="10768" name="Google Shape;10768;p79"/>
            <p:cNvSpPr/>
            <p:nvPr/>
          </p:nvSpPr>
          <p:spPr>
            <a:xfrm>
              <a:off x="-19602925" y="25751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79"/>
            <p:cNvSpPr/>
            <p:nvPr/>
          </p:nvSpPr>
          <p:spPr>
            <a:xfrm>
              <a:off x="-19710825" y="2575925"/>
              <a:ext cx="18925" cy="17350"/>
            </a:xfrm>
            <a:custGeom>
              <a:rect b="b" l="l" r="r" t="t"/>
              <a:pathLst>
                <a:path extrusionOk="0" h="694" w="757">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79"/>
            <p:cNvSpPr/>
            <p:nvPr/>
          </p:nvSpPr>
          <p:spPr>
            <a:xfrm>
              <a:off x="-19602925" y="261135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79"/>
            <p:cNvSpPr/>
            <p:nvPr/>
          </p:nvSpPr>
          <p:spPr>
            <a:xfrm>
              <a:off x="-19728150" y="2611350"/>
              <a:ext cx="35450" cy="35475"/>
            </a:xfrm>
            <a:custGeom>
              <a:rect b="b" l="l" r="r" t="t"/>
              <a:pathLst>
                <a:path extrusionOk="0" h="1419" w="1418">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79"/>
            <p:cNvSpPr/>
            <p:nvPr/>
          </p:nvSpPr>
          <p:spPr>
            <a:xfrm>
              <a:off x="-19802200" y="2416025"/>
              <a:ext cx="309575" cy="302275"/>
            </a:xfrm>
            <a:custGeom>
              <a:rect b="b" l="l" r="r" t="t"/>
              <a:pathLst>
                <a:path extrusionOk="0" h="12091" w="12383">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3" name="Google Shape;10773;p79"/>
          <p:cNvGrpSpPr/>
          <p:nvPr/>
        </p:nvGrpSpPr>
        <p:grpSpPr>
          <a:xfrm>
            <a:off x="3159232" y="2851506"/>
            <a:ext cx="475125" cy="472676"/>
            <a:chOff x="-19801400" y="2788575"/>
            <a:chExt cx="305625" cy="304050"/>
          </a:xfrm>
        </p:grpSpPr>
        <p:sp>
          <p:nvSpPr>
            <p:cNvPr id="10774" name="Google Shape;10774;p79"/>
            <p:cNvSpPr/>
            <p:nvPr/>
          </p:nvSpPr>
          <p:spPr>
            <a:xfrm>
              <a:off x="-19744700"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79"/>
            <p:cNvSpPr/>
            <p:nvPr/>
          </p:nvSpPr>
          <p:spPr>
            <a:xfrm>
              <a:off x="-19709250" y="2967350"/>
              <a:ext cx="52800" cy="18150"/>
            </a:xfrm>
            <a:custGeom>
              <a:rect b="b" l="l" r="r" t="t"/>
              <a:pathLst>
                <a:path extrusionOk="0" h="726" w="2112">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79"/>
            <p:cNvSpPr/>
            <p:nvPr/>
          </p:nvSpPr>
          <p:spPr>
            <a:xfrm>
              <a:off x="-19638375" y="2968150"/>
              <a:ext cx="52800" cy="18150"/>
            </a:xfrm>
            <a:custGeom>
              <a:rect b="b" l="l" r="r" t="t"/>
              <a:pathLst>
                <a:path extrusionOk="0" h="726" w="2112">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79"/>
            <p:cNvSpPr/>
            <p:nvPr/>
          </p:nvSpPr>
          <p:spPr>
            <a:xfrm>
              <a:off x="-19673800" y="2931925"/>
              <a:ext cx="52775" cy="18125"/>
            </a:xfrm>
            <a:custGeom>
              <a:rect b="b" l="l" r="r" t="t"/>
              <a:pathLst>
                <a:path extrusionOk="0" h="725" w="2111">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79"/>
            <p:cNvSpPr/>
            <p:nvPr/>
          </p:nvSpPr>
          <p:spPr>
            <a:xfrm>
              <a:off x="-19602925"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79"/>
            <p:cNvSpPr/>
            <p:nvPr/>
          </p:nvSpPr>
          <p:spPr>
            <a:xfrm>
              <a:off x="-19801400" y="2788575"/>
              <a:ext cx="305625" cy="304050"/>
            </a:xfrm>
            <a:custGeom>
              <a:rect b="b" l="l" r="r" t="t"/>
              <a:pathLst>
                <a:path extrusionOk="0" h="12162" w="12225">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0" name="Google Shape;10780;p79"/>
          <p:cNvGrpSpPr/>
          <p:nvPr/>
        </p:nvGrpSpPr>
        <p:grpSpPr>
          <a:xfrm>
            <a:off x="6114308" y="1688916"/>
            <a:ext cx="422463" cy="472676"/>
            <a:chOff x="-17903225" y="2060800"/>
            <a:chExt cx="271750" cy="304050"/>
          </a:xfrm>
        </p:grpSpPr>
        <p:sp>
          <p:nvSpPr>
            <p:cNvPr id="10781" name="Google Shape;10781;p79"/>
            <p:cNvSpPr/>
            <p:nvPr/>
          </p:nvSpPr>
          <p:spPr>
            <a:xfrm>
              <a:off x="-17722875"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79"/>
            <p:cNvSpPr/>
            <p:nvPr/>
          </p:nvSpPr>
          <p:spPr>
            <a:xfrm>
              <a:off x="-17829200"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79"/>
            <p:cNvSpPr/>
            <p:nvPr/>
          </p:nvSpPr>
          <p:spPr>
            <a:xfrm>
              <a:off x="-17903225" y="2060800"/>
              <a:ext cx="271750" cy="304050"/>
            </a:xfrm>
            <a:custGeom>
              <a:rect b="b" l="l" r="r" t="t"/>
              <a:pathLst>
                <a:path extrusionOk="0" h="12162" w="1087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4" name="Google Shape;10784;p79"/>
          <p:cNvGrpSpPr/>
          <p:nvPr/>
        </p:nvGrpSpPr>
        <p:grpSpPr>
          <a:xfrm>
            <a:off x="6088599" y="2274962"/>
            <a:ext cx="473881" cy="472676"/>
            <a:chOff x="-17918975" y="2435725"/>
            <a:chExt cx="304825" cy="304050"/>
          </a:xfrm>
        </p:grpSpPr>
        <p:sp>
          <p:nvSpPr>
            <p:cNvPr id="10785" name="Google Shape;10785;p79"/>
            <p:cNvSpPr/>
            <p:nvPr/>
          </p:nvSpPr>
          <p:spPr>
            <a:xfrm>
              <a:off x="-17918975" y="2435725"/>
              <a:ext cx="304825" cy="304050"/>
            </a:xfrm>
            <a:custGeom>
              <a:rect b="b" l="l" r="r" t="t"/>
              <a:pathLst>
                <a:path extrusionOk="0" h="12162" w="12193">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79"/>
            <p:cNvSpPr/>
            <p:nvPr/>
          </p:nvSpPr>
          <p:spPr>
            <a:xfrm>
              <a:off x="-17865425" y="256015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7" name="Google Shape;10787;p79"/>
          <p:cNvGrpSpPr/>
          <p:nvPr/>
        </p:nvGrpSpPr>
        <p:grpSpPr>
          <a:xfrm>
            <a:off x="6117359" y="2852729"/>
            <a:ext cx="416361" cy="470228"/>
            <a:chOff x="-17899300" y="2810625"/>
            <a:chExt cx="267825" cy="302475"/>
          </a:xfrm>
        </p:grpSpPr>
        <p:sp>
          <p:nvSpPr>
            <p:cNvPr id="10788" name="Google Shape;10788;p79"/>
            <p:cNvSpPr/>
            <p:nvPr/>
          </p:nvSpPr>
          <p:spPr>
            <a:xfrm>
              <a:off x="-17899300" y="2810625"/>
              <a:ext cx="267825" cy="302475"/>
            </a:xfrm>
            <a:custGeom>
              <a:rect b="b" l="l" r="r" t="t"/>
              <a:pathLst>
                <a:path extrusionOk="0" h="12099" w="10713">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79"/>
            <p:cNvSpPr/>
            <p:nvPr/>
          </p:nvSpPr>
          <p:spPr>
            <a:xfrm>
              <a:off x="-17740200" y="2952400"/>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79"/>
            <p:cNvSpPr/>
            <p:nvPr/>
          </p:nvSpPr>
          <p:spPr>
            <a:xfrm>
              <a:off x="-17811075" y="295240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1" name="Google Shape;10791;p79"/>
          <p:cNvGrpSpPr/>
          <p:nvPr/>
        </p:nvGrpSpPr>
        <p:grpSpPr>
          <a:xfrm>
            <a:off x="2023212" y="3461166"/>
            <a:ext cx="472676" cy="442089"/>
            <a:chOff x="-16066500" y="2060800"/>
            <a:chExt cx="304050" cy="284375"/>
          </a:xfrm>
        </p:grpSpPr>
        <p:sp>
          <p:nvSpPr>
            <p:cNvPr id="10792" name="Google Shape;10792;p79"/>
            <p:cNvSpPr/>
            <p:nvPr/>
          </p:nvSpPr>
          <p:spPr>
            <a:xfrm>
              <a:off x="-15978275" y="2203375"/>
              <a:ext cx="18125" cy="18125"/>
            </a:xfrm>
            <a:custGeom>
              <a:rect b="b" l="l" r="r" t="t"/>
              <a:pathLst>
                <a:path extrusionOk="0" h="725" w="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79"/>
            <p:cNvSpPr/>
            <p:nvPr/>
          </p:nvSpPr>
          <p:spPr>
            <a:xfrm>
              <a:off x="-15869575" y="220337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79"/>
            <p:cNvSpPr/>
            <p:nvPr/>
          </p:nvSpPr>
          <p:spPr>
            <a:xfrm>
              <a:off x="-15954650" y="2186825"/>
              <a:ext cx="78775" cy="88250"/>
            </a:xfrm>
            <a:custGeom>
              <a:rect b="b" l="l" r="r" t="t"/>
              <a:pathLst>
                <a:path extrusionOk="0" h="3530" w="3151">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79"/>
            <p:cNvSpPr/>
            <p:nvPr/>
          </p:nvSpPr>
          <p:spPr>
            <a:xfrm>
              <a:off x="-16066500" y="2060800"/>
              <a:ext cx="304050" cy="284375"/>
            </a:xfrm>
            <a:custGeom>
              <a:rect b="b" l="l" r="r" t="t"/>
              <a:pathLst>
                <a:path extrusionOk="0" h="11375" w="12162">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79"/>
            <p:cNvSpPr/>
            <p:nvPr/>
          </p:nvSpPr>
          <p:spPr>
            <a:xfrm>
              <a:off x="-15960175" y="2287225"/>
              <a:ext cx="91400" cy="24075"/>
            </a:xfrm>
            <a:custGeom>
              <a:rect b="b" l="l" r="r" t="t"/>
              <a:pathLst>
                <a:path extrusionOk="0" h="963" w="3656">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97" name="Google Shape;10797;p79"/>
          <p:cNvSpPr/>
          <p:nvPr/>
        </p:nvSpPr>
        <p:spPr>
          <a:xfrm>
            <a:off x="4328946" y="3444762"/>
            <a:ext cx="475125" cy="475086"/>
          </a:xfrm>
          <a:custGeom>
            <a:rect b="b" l="l" r="r" t="t"/>
            <a:pathLst>
              <a:path extrusionOk="0" h="12224" w="12225">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79"/>
          <p:cNvSpPr/>
          <p:nvPr/>
        </p:nvSpPr>
        <p:spPr>
          <a:xfrm>
            <a:off x="6702735" y="3444898"/>
            <a:ext cx="391876" cy="474814"/>
          </a:xfrm>
          <a:custGeom>
            <a:rect b="b" l="l" r="r" t="t"/>
            <a:pathLst>
              <a:path extrusionOk="0" h="12217" w="10083">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79"/>
          <p:cNvSpPr/>
          <p:nvPr/>
        </p:nvSpPr>
        <p:spPr>
          <a:xfrm>
            <a:off x="5497759" y="3446880"/>
            <a:ext cx="475086" cy="470849"/>
          </a:xfrm>
          <a:custGeom>
            <a:rect b="b" l="l" r="r" t="t"/>
            <a:pathLst>
              <a:path extrusionOk="0" h="12115" w="12224">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00" name="Google Shape;10800;p79"/>
          <p:cNvGrpSpPr/>
          <p:nvPr/>
        </p:nvGrpSpPr>
        <p:grpSpPr>
          <a:xfrm>
            <a:off x="7907919" y="2297751"/>
            <a:ext cx="368362" cy="419314"/>
            <a:chOff x="4995050" y="3245650"/>
            <a:chExt cx="236950" cy="269725"/>
          </a:xfrm>
        </p:grpSpPr>
        <p:sp>
          <p:nvSpPr>
            <p:cNvPr id="10801" name="Google Shape;10801;p79"/>
            <p:cNvSpPr/>
            <p:nvPr/>
          </p:nvSpPr>
          <p:spPr>
            <a:xfrm>
              <a:off x="5074475" y="3356450"/>
              <a:ext cx="16050" cy="16050"/>
            </a:xfrm>
            <a:custGeom>
              <a:rect b="b" l="l" r="r" t="t"/>
              <a:pathLst>
                <a:path extrusionOk="0" h="642" w="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79"/>
            <p:cNvSpPr/>
            <p:nvPr/>
          </p:nvSpPr>
          <p:spPr>
            <a:xfrm>
              <a:off x="5137200" y="3356450"/>
              <a:ext cx="16050" cy="16050"/>
            </a:xfrm>
            <a:custGeom>
              <a:rect b="b" l="l" r="r" t="t"/>
              <a:pathLst>
                <a:path extrusionOk="0" h="642" w="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79"/>
            <p:cNvSpPr/>
            <p:nvPr/>
          </p:nvSpPr>
          <p:spPr>
            <a:xfrm>
              <a:off x="5089125" y="3371950"/>
              <a:ext cx="48100" cy="63100"/>
            </a:xfrm>
            <a:custGeom>
              <a:rect b="b" l="l" r="r" t="t"/>
              <a:pathLst>
                <a:path extrusionOk="0" h="2524" w="19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04" name="Google Shape;10804;p79"/>
            <p:cNvGrpSpPr/>
            <p:nvPr/>
          </p:nvGrpSpPr>
          <p:grpSpPr>
            <a:xfrm>
              <a:off x="4995050" y="3245650"/>
              <a:ext cx="236950" cy="269725"/>
              <a:chOff x="4995050" y="3245650"/>
              <a:chExt cx="236950" cy="269725"/>
            </a:xfrm>
          </p:grpSpPr>
          <p:sp>
            <p:nvSpPr>
              <p:cNvPr id="10805" name="Google Shape;10805;p79"/>
              <p:cNvSpPr/>
              <p:nvPr/>
            </p:nvSpPr>
            <p:spPr>
              <a:xfrm>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79"/>
              <p:cNvSpPr/>
              <p:nvPr/>
            </p:nvSpPr>
            <p:spPr>
              <a:xfrm flipH="1">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807" name="Google Shape;10807;p79"/>
          <p:cNvGrpSpPr/>
          <p:nvPr/>
        </p:nvGrpSpPr>
        <p:grpSpPr>
          <a:xfrm>
            <a:off x="5507712" y="1689744"/>
            <a:ext cx="483749" cy="481292"/>
            <a:chOff x="4724650" y="2885700"/>
            <a:chExt cx="270750" cy="269375"/>
          </a:xfrm>
        </p:grpSpPr>
        <p:sp>
          <p:nvSpPr>
            <p:cNvPr id="10808" name="Google Shape;10808;p79"/>
            <p:cNvSpPr/>
            <p:nvPr/>
          </p:nvSpPr>
          <p:spPr>
            <a:xfrm flipH="1">
              <a:off x="472500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79"/>
            <p:cNvSpPr/>
            <p:nvPr/>
          </p:nvSpPr>
          <p:spPr>
            <a:xfrm>
              <a:off x="472465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79"/>
            <p:cNvSpPr/>
            <p:nvPr/>
          </p:nvSpPr>
          <p:spPr>
            <a:xfrm>
              <a:off x="4900250" y="3027525"/>
              <a:ext cx="16075" cy="15350"/>
            </a:xfrm>
            <a:custGeom>
              <a:rect b="b" l="l" r="r" t="t"/>
              <a:pathLst>
                <a:path extrusionOk="0" h="614" w="643">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79"/>
            <p:cNvSpPr/>
            <p:nvPr/>
          </p:nvSpPr>
          <p:spPr>
            <a:xfrm>
              <a:off x="4805475" y="3027525"/>
              <a:ext cx="15375" cy="15350"/>
            </a:xfrm>
            <a:custGeom>
              <a:rect b="b" l="l" r="r" t="t"/>
              <a:pathLst>
                <a:path extrusionOk="0" h="614" w="615">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79"/>
            <p:cNvSpPr/>
            <p:nvPr/>
          </p:nvSpPr>
          <p:spPr>
            <a:xfrm>
              <a:off x="4820825" y="2932750"/>
              <a:ext cx="16050" cy="32075"/>
            </a:xfrm>
            <a:custGeom>
              <a:rect b="b" l="l" r="r" t="t"/>
              <a:pathLst>
                <a:path extrusionOk="0" h="1283" w="642">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79"/>
            <p:cNvSpPr/>
            <p:nvPr/>
          </p:nvSpPr>
          <p:spPr>
            <a:xfrm>
              <a:off x="4884925" y="2932750"/>
              <a:ext cx="15350" cy="32075"/>
            </a:xfrm>
            <a:custGeom>
              <a:rect b="b" l="l" r="r" t="t"/>
              <a:pathLst>
                <a:path extrusionOk="0" h="1283" w="614">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79"/>
            <p:cNvSpPr/>
            <p:nvPr/>
          </p:nvSpPr>
          <p:spPr>
            <a:xfrm>
              <a:off x="4852175" y="2948775"/>
              <a:ext cx="16050" cy="31400"/>
            </a:xfrm>
            <a:custGeom>
              <a:rect b="b" l="l" r="r" t="t"/>
              <a:pathLst>
                <a:path extrusionOk="0" h="1256" w="642">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15" name="Google Shape;10815;p79"/>
          <p:cNvGrpSpPr/>
          <p:nvPr/>
        </p:nvGrpSpPr>
        <p:grpSpPr>
          <a:xfrm>
            <a:off x="4374817" y="1683870"/>
            <a:ext cx="389425" cy="467822"/>
            <a:chOff x="4459350" y="2882125"/>
            <a:chExt cx="228375" cy="274350"/>
          </a:xfrm>
        </p:grpSpPr>
        <p:sp>
          <p:nvSpPr>
            <p:cNvPr id="10816" name="Google Shape;10816;p79"/>
            <p:cNvSpPr/>
            <p:nvPr/>
          </p:nvSpPr>
          <p:spPr>
            <a:xfrm>
              <a:off x="4537175" y="3045650"/>
              <a:ext cx="15375" cy="15350"/>
            </a:xfrm>
            <a:custGeom>
              <a:rect b="b" l="l" r="r" t="t"/>
              <a:pathLst>
                <a:path extrusionOk="0" h="614" w="615">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79"/>
            <p:cNvSpPr/>
            <p:nvPr/>
          </p:nvSpPr>
          <p:spPr>
            <a:xfrm>
              <a:off x="4599900" y="3045650"/>
              <a:ext cx="15350" cy="15350"/>
            </a:xfrm>
            <a:custGeom>
              <a:rect b="b" l="l" r="r" t="t"/>
              <a:pathLst>
                <a:path extrusionOk="0" h="614" w="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79"/>
            <p:cNvSpPr/>
            <p:nvPr/>
          </p:nvSpPr>
          <p:spPr>
            <a:xfrm>
              <a:off x="446470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79"/>
            <p:cNvSpPr/>
            <p:nvPr/>
          </p:nvSpPr>
          <p:spPr>
            <a:xfrm flipH="1">
              <a:off x="445935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79"/>
            <p:cNvSpPr/>
            <p:nvPr/>
          </p:nvSpPr>
          <p:spPr>
            <a:xfrm rot="-537108">
              <a:off x="4468759"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sp>
          <p:nvSpPr>
            <p:cNvPr id="10821" name="Google Shape;10821;p79"/>
            <p:cNvSpPr/>
            <p:nvPr/>
          </p:nvSpPr>
          <p:spPr>
            <a:xfrm flipH="1" rot="537108">
              <a:off x="4653897"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grpSp>
      <p:sp>
        <p:nvSpPr>
          <p:cNvPr id="10822" name="Google Shape;10822;p79"/>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826" name="Shape 10826"/>
        <p:cNvGrpSpPr/>
        <p:nvPr/>
      </p:nvGrpSpPr>
      <p:grpSpPr>
        <a:xfrm>
          <a:off x="0" y="0"/>
          <a:ext cx="0" cy="0"/>
          <a:chOff x="0" y="0"/>
          <a:chExt cx="0" cy="0"/>
        </a:xfrm>
      </p:grpSpPr>
      <p:sp>
        <p:nvSpPr>
          <p:cNvPr id="10827" name="Google Shape;10827;p80"/>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0828" name="Google Shape;10828;p80"/>
          <p:cNvSpPr/>
          <p:nvPr/>
        </p:nvSpPr>
        <p:spPr>
          <a:xfrm>
            <a:off x="832597" y="1630139"/>
            <a:ext cx="433284" cy="422781"/>
          </a:xfrm>
          <a:custGeom>
            <a:rect b="b" l="l" r="r" t="t"/>
            <a:pathLst>
              <a:path extrusionOk="0" h="11713" w="12004">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29" name="Google Shape;10829;p80"/>
          <p:cNvGrpSpPr/>
          <p:nvPr/>
        </p:nvGrpSpPr>
        <p:grpSpPr>
          <a:xfrm>
            <a:off x="835580" y="2140412"/>
            <a:ext cx="426462" cy="420796"/>
            <a:chOff x="-6713450" y="2397900"/>
            <a:chExt cx="295375" cy="291450"/>
          </a:xfrm>
        </p:grpSpPr>
        <p:sp>
          <p:nvSpPr>
            <p:cNvPr id="10830" name="Google Shape;10830;p80"/>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80"/>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32" name="Google Shape;10832;p80"/>
          <p:cNvSpPr/>
          <p:nvPr/>
        </p:nvSpPr>
        <p:spPr>
          <a:xfrm>
            <a:off x="847921" y="2660229"/>
            <a:ext cx="426499" cy="421914"/>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33" name="Google Shape;10833;p80"/>
          <p:cNvGrpSpPr/>
          <p:nvPr/>
        </p:nvGrpSpPr>
        <p:grpSpPr>
          <a:xfrm>
            <a:off x="3540341" y="1631401"/>
            <a:ext cx="423069" cy="420507"/>
            <a:chOff x="-4932650" y="2046625"/>
            <a:chExt cx="293025" cy="291250"/>
          </a:xfrm>
        </p:grpSpPr>
        <p:sp>
          <p:nvSpPr>
            <p:cNvPr id="10834" name="Google Shape;10834;p80"/>
            <p:cNvSpPr/>
            <p:nvPr/>
          </p:nvSpPr>
          <p:spPr>
            <a:xfrm>
              <a:off x="-4932650" y="2046625"/>
              <a:ext cx="293025" cy="291250"/>
            </a:xfrm>
            <a:custGeom>
              <a:rect b="b" l="l" r="r" t="t"/>
              <a:pathLst>
                <a:path extrusionOk="0" h="11650" w="11721">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80"/>
            <p:cNvSpPr/>
            <p:nvPr/>
          </p:nvSpPr>
          <p:spPr>
            <a:xfrm>
              <a:off x="-4802675" y="2115050"/>
              <a:ext cx="122100" cy="86075"/>
            </a:xfrm>
            <a:custGeom>
              <a:rect b="b" l="l" r="r" t="t"/>
              <a:pathLst>
                <a:path extrusionOk="0" h="3443" w="4884">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36" name="Google Shape;10836;p80"/>
          <p:cNvSpPr/>
          <p:nvPr/>
        </p:nvSpPr>
        <p:spPr>
          <a:xfrm>
            <a:off x="3541793" y="2140826"/>
            <a:ext cx="420796" cy="419677"/>
          </a:xfrm>
          <a:custGeom>
            <a:rect b="b" l="l" r="r" t="t"/>
            <a:pathLst>
              <a:path extrusionOk="0" h="11627" w="11658">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37" name="Google Shape;10837;p80"/>
          <p:cNvGrpSpPr/>
          <p:nvPr/>
        </p:nvGrpSpPr>
        <p:grpSpPr>
          <a:xfrm>
            <a:off x="3552272" y="2660957"/>
            <a:ext cx="423069" cy="420796"/>
            <a:chOff x="-4931075" y="2765725"/>
            <a:chExt cx="293025" cy="291450"/>
          </a:xfrm>
        </p:grpSpPr>
        <p:sp>
          <p:nvSpPr>
            <p:cNvPr id="10838" name="Google Shape;10838;p80"/>
            <p:cNvSpPr/>
            <p:nvPr/>
          </p:nvSpPr>
          <p:spPr>
            <a:xfrm>
              <a:off x="-4810550" y="2884650"/>
              <a:ext cx="51225" cy="51225"/>
            </a:xfrm>
            <a:custGeom>
              <a:rect b="b" l="l" r="r" t="t"/>
              <a:pathLst>
                <a:path extrusionOk="0" h="2049" w="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80"/>
            <p:cNvSpPr/>
            <p:nvPr/>
          </p:nvSpPr>
          <p:spPr>
            <a:xfrm>
              <a:off x="-4931075" y="2765725"/>
              <a:ext cx="293025" cy="291450"/>
            </a:xfrm>
            <a:custGeom>
              <a:rect b="b" l="l" r="r" t="t"/>
              <a:pathLst>
                <a:path extrusionOk="0" h="11658" w="11721">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0" name="Google Shape;10840;p80"/>
          <p:cNvGrpSpPr/>
          <p:nvPr/>
        </p:nvGrpSpPr>
        <p:grpSpPr>
          <a:xfrm>
            <a:off x="6257840" y="1656289"/>
            <a:ext cx="420796" cy="370732"/>
            <a:chOff x="-3137650" y="2067900"/>
            <a:chExt cx="291450" cy="256775"/>
          </a:xfrm>
        </p:grpSpPr>
        <p:sp>
          <p:nvSpPr>
            <p:cNvPr id="10841" name="Google Shape;10841;p80"/>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80"/>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80"/>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4" name="Google Shape;10844;p80"/>
          <p:cNvGrpSpPr/>
          <p:nvPr/>
        </p:nvGrpSpPr>
        <p:grpSpPr>
          <a:xfrm>
            <a:off x="6257840" y="2139926"/>
            <a:ext cx="420796" cy="421770"/>
            <a:chOff x="-3137650" y="2408950"/>
            <a:chExt cx="291450" cy="292125"/>
          </a:xfrm>
        </p:grpSpPr>
        <p:sp>
          <p:nvSpPr>
            <p:cNvPr id="10845" name="Google Shape;10845;p80"/>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80"/>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80"/>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80"/>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80"/>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0" name="Google Shape;10850;p80"/>
          <p:cNvGrpSpPr/>
          <p:nvPr/>
        </p:nvGrpSpPr>
        <p:grpSpPr>
          <a:xfrm>
            <a:off x="6269771" y="2685412"/>
            <a:ext cx="420796" cy="371887"/>
            <a:chOff x="-3137650" y="2787000"/>
            <a:chExt cx="291450" cy="257575"/>
          </a:xfrm>
        </p:grpSpPr>
        <p:sp>
          <p:nvSpPr>
            <p:cNvPr id="10851" name="Google Shape;10851;p80"/>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80"/>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80"/>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80"/>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80"/>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80"/>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80"/>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80"/>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59" name="Google Shape;10859;p80"/>
          <p:cNvSpPr/>
          <p:nvPr/>
        </p:nvSpPr>
        <p:spPr>
          <a:xfrm>
            <a:off x="1347632" y="3294616"/>
            <a:ext cx="420796" cy="295690"/>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80"/>
          <p:cNvSpPr/>
          <p:nvPr/>
        </p:nvSpPr>
        <p:spPr>
          <a:xfrm>
            <a:off x="1376423" y="1630482"/>
            <a:ext cx="421914" cy="422095"/>
          </a:xfrm>
          <a:custGeom>
            <a:rect b="b" l="l" r="r" t="t"/>
            <a:pathLst>
              <a:path extrusionOk="0" h="11694" w="11689">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80"/>
          <p:cNvSpPr/>
          <p:nvPr/>
        </p:nvSpPr>
        <p:spPr>
          <a:xfrm>
            <a:off x="1374708" y="2139274"/>
            <a:ext cx="425343" cy="422781"/>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862" name="Google Shape;10862;p80"/>
          <p:cNvGrpSpPr/>
          <p:nvPr/>
        </p:nvGrpSpPr>
        <p:grpSpPr>
          <a:xfrm>
            <a:off x="1387948" y="2660397"/>
            <a:ext cx="421914" cy="421914"/>
            <a:chOff x="-6354300" y="2757075"/>
            <a:chExt cx="292225" cy="292225"/>
          </a:xfrm>
        </p:grpSpPr>
        <p:sp>
          <p:nvSpPr>
            <p:cNvPr id="10863" name="Google Shape;10863;p80"/>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80"/>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80"/>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80"/>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7" name="Google Shape;10867;p80"/>
          <p:cNvGrpSpPr/>
          <p:nvPr/>
        </p:nvGrpSpPr>
        <p:grpSpPr>
          <a:xfrm>
            <a:off x="4081951" y="1629560"/>
            <a:ext cx="424188" cy="424188"/>
            <a:chOff x="-4573475" y="2045850"/>
            <a:chExt cx="293800" cy="293800"/>
          </a:xfrm>
        </p:grpSpPr>
        <p:sp>
          <p:nvSpPr>
            <p:cNvPr id="10868" name="Google Shape;10868;p80"/>
            <p:cNvSpPr/>
            <p:nvPr/>
          </p:nvSpPr>
          <p:spPr>
            <a:xfrm>
              <a:off x="-4573475" y="2045850"/>
              <a:ext cx="293800" cy="293800"/>
            </a:xfrm>
            <a:custGeom>
              <a:rect b="b" l="l" r="r" t="t"/>
              <a:pathLst>
                <a:path extrusionOk="0" h="11752" w="11752">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80"/>
            <p:cNvSpPr/>
            <p:nvPr/>
          </p:nvSpPr>
          <p:spPr>
            <a:xfrm>
              <a:off x="-4521500" y="2099400"/>
              <a:ext cx="189050" cy="188275"/>
            </a:xfrm>
            <a:custGeom>
              <a:rect b="b" l="l" r="r" t="t"/>
              <a:pathLst>
                <a:path extrusionOk="0" h="7531" w="7562">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0" name="Google Shape;10870;p80"/>
          <p:cNvGrpSpPr/>
          <p:nvPr/>
        </p:nvGrpSpPr>
        <p:grpSpPr>
          <a:xfrm>
            <a:off x="4081374" y="2138699"/>
            <a:ext cx="425343" cy="424225"/>
            <a:chOff x="-4570325" y="2405775"/>
            <a:chExt cx="294600" cy="293825"/>
          </a:xfrm>
        </p:grpSpPr>
        <p:sp>
          <p:nvSpPr>
            <p:cNvPr id="10871" name="Google Shape;10871;p80"/>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80"/>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3" name="Google Shape;10873;p80"/>
          <p:cNvGrpSpPr/>
          <p:nvPr/>
        </p:nvGrpSpPr>
        <p:grpSpPr>
          <a:xfrm>
            <a:off x="4094442" y="2659838"/>
            <a:ext cx="423069" cy="423033"/>
            <a:chOff x="-4572700" y="2764950"/>
            <a:chExt cx="293025" cy="293000"/>
          </a:xfrm>
        </p:grpSpPr>
        <p:sp>
          <p:nvSpPr>
            <p:cNvPr id="10874" name="Google Shape;10874;p80"/>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80"/>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80"/>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80"/>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80"/>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9" name="Google Shape;10879;p80"/>
          <p:cNvGrpSpPr/>
          <p:nvPr/>
        </p:nvGrpSpPr>
        <p:grpSpPr>
          <a:xfrm>
            <a:off x="6813205" y="1631239"/>
            <a:ext cx="414840" cy="420832"/>
            <a:chOff x="-2777700" y="2049775"/>
            <a:chExt cx="287325" cy="291475"/>
          </a:xfrm>
        </p:grpSpPr>
        <p:sp>
          <p:nvSpPr>
            <p:cNvPr id="10880" name="Google Shape;10880;p80"/>
            <p:cNvSpPr/>
            <p:nvPr/>
          </p:nvSpPr>
          <p:spPr>
            <a:xfrm>
              <a:off x="-2777700" y="2049775"/>
              <a:ext cx="287325" cy="291475"/>
            </a:xfrm>
            <a:custGeom>
              <a:rect b="b" l="l" r="r" t="t"/>
              <a:pathLst>
                <a:path extrusionOk="0" h="11659" w="11493">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80"/>
            <p:cNvSpPr/>
            <p:nvPr/>
          </p:nvSpPr>
          <p:spPr>
            <a:xfrm>
              <a:off x="-2694200" y="2221475"/>
              <a:ext cx="69325" cy="68550"/>
            </a:xfrm>
            <a:custGeom>
              <a:rect b="b" l="l" r="r" t="t"/>
              <a:pathLst>
                <a:path extrusionOk="0" h="2742" w="2773">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80"/>
            <p:cNvSpPr/>
            <p:nvPr/>
          </p:nvSpPr>
          <p:spPr>
            <a:xfrm>
              <a:off x="-2608350" y="2255350"/>
              <a:ext cx="51200" cy="51225"/>
            </a:xfrm>
            <a:custGeom>
              <a:rect b="b" l="l" r="r" t="t"/>
              <a:pathLst>
                <a:path extrusionOk="0" h="2049" w="2048">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3" name="Google Shape;10883;p80"/>
          <p:cNvGrpSpPr/>
          <p:nvPr/>
        </p:nvGrpSpPr>
        <p:grpSpPr>
          <a:xfrm>
            <a:off x="6809667" y="2140431"/>
            <a:ext cx="421914" cy="420759"/>
            <a:chOff x="-2571737" y="2403625"/>
            <a:chExt cx="292225" cy="291425"/>
          </a:xfrm>
        </p:grpSpPr>
        <p:sp>
          <p:nvSpPr>
            <p:cNvPr id="10884" name="Google Shape;10884;p80"/>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80"/>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80"/>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80"/>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80"/>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80"/>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80"/>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1" name="Google Shape;10891;p80"/>
          <p:cNvGrpSpPr/>
          <p:nvPr/>
        </p:nvGrpSpPr>
        <p:grpSpPr>
          <a:xfrm>
            <a:off x="6809667" y="2661534"/>
            <a:ext cx="421914" cy="419640"/>
            <a:chOff x="-2571737" y="2764550"/>
            <a:chExt cx="292225" cy="290650"/>
          </a:xfrm>
        </p:grpSpPr>
        <p:sp>
          <p:nvSpPr>
            <p:cNvPr id="10892" name="Google Shape;10892;p80"/>
            <p:cNvSpPr/>
            <p:nvPr/>
          </p:nvSpPr>
          <p:spPr>
            <a:xfrm>
              <a:off x="-2496085" y="3009100"/>
              <a:ext cx="17350" cy="17350"/>
            </a:xfrm>
            <a:custGeom>
              <a:rect b="b" l="l" r="r" t="t"/>
              <a:pathLst>
                <a:path extrusionOk="0" h="694" w="694">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80"/>
            <p:cNvSpPr/>
            <p:nvPr/>
          </p:nvSpPr>
          <p:spPr>
            <a:xfrm>
              <a:off x="-2398548" y="2800375"/>
              <a:ext cx="52000" cy="120525"/>
            </a:xfrm>
            <a:custGeom>
              <a:rect b="b" l="l" r="r" t="t"/>
              <a:pathLst>
                <a:path extrusionOk="0" h="4821" w="208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80"/>
            <p:cNvSpPr/>
            <p:nvPr/>
          </p:nvSpPr>
          <p:spPr>
            <a:xfrm>
              <a:off x="-2571737" y="2764550"/>
              <a:ext cx="292225" cy="290650"/>
            </a:xfrm>
            <a:custGeom>
              <a:rect b="b" l="l" r="r" t="t"/>
              <a:pathLst>
                <a:path extrusionOk="0" h="11626" w="11689">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5" name="Google Shape;10895;p80"/>
          <p:cNvGrpSpPr/>
          <p:nvPr/>
        </p:nvGrpSpPr>
        <p:grpSpPr>
          <a:xfrm>
            <a:off x="3009168" y="3230538"/>
            <a:ext cx="421914" cy="423864"/>
            <a:chOff x="-1333975" y="2365850"/>
            <a:chExt cx="292225" cy="293575"/>
          </a:xfrm>
        </p:grpSpPr>
        <p:sp>
          <p:nvSpPr>
            <p:cNvPr id="10896" name="Google Shape;10896;p80"/>
            <p:cNvSpPr/>
            <p:nvPr/>
          </p:nvSpPr>
          <p:spPr>
            <a:xfrm>
              <a:off x="-1285150" y="2365850"/>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80"/>
            <p:cNvSpPr/>
            <p:nvPr/>
          </p:nvSpPr>
          <p:spPr>
            <a:xfrm>
              <a:off x="-1076425" y="2452250"/>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80"/>
            <p:cNvSpPr/>
            <p:nvPr/>
          </p:nvSpPr>
          <p:spPr>
            <a:xfrm>
              <a:off x="-1333975" y="2452250"/>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80"/>
            <p:cNvSpPr/>
            <p:nvPr/>
          </p:nvSpPr>
          <p:spPr>
            <a:xfrm>
              <a:off x="-1093750" y="2383050"/>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80"/>
            <p:cNvSpPr/>
            <p:nvPr/>
          </p:nvSpPr>
          <p:spPr>
            <a:xfrm>
              <a:off x="-1317450" y="2512575"/>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80"/>
            <p:cNvSpPr/>
            <p:nvPr/>
          </p:nvSpPr>
          <p:spPr>
            <a:xfrm>
              <a:off x="-1092975" y="2512575"/>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80"/>
            <p:cNvSpPr/>
            <p:nvPr/>
          </p:nvSpPr>
          <p:spPr>
            <a:xfrm>
              <a:off x="-1316650" y="2383750"/>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80"/>
            <p:cNvSpPr/>
            <p:nvPr/>
          </p:nvSpPr>
          <p:spPr>
            <a:xfrm>
              <a:off x="-1239475" y="2401575"/>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04" name="Google Shape;10904;p80"/>
          <p:cNvGrpSpPr/>
          <p:nvPr/>
        </p:nvGrpSpPr>
        <p:grpSpPr>
          <a:xfrm>
            <a:off x="1942643" y="2660397"/>
            <a:ext cx="398020" cy="421914"/>
            <a:chOff x="-5995925" y="2757850"/>
            <a:chExt cx="275675" cy="292225"/>
          </a:xfrm>
        </p:grpSpPr>
        <p:sp>
          <p:nvSpPr>
            <p:cNvPr id="10905" name="Google Shape;10905;p80"/>
            <p:cNvSpPr/>
            <p:nvPr/>
          </p:nvSpPr>
          <p:spPr>
            <a:xfrm>
              <a:off x="-5995925" y="2757850"/>
              <a:ext cx="275675" cy="292225"/>
            </a:xfrm>
            <a:custGeom>
              <a:rect b="b" l="l" r="r" t="t"/>
              <a:pathLst>
                <a:path extrusionOk="0" h="11689" w="11027">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80"/>
            <p:cNvSpPr/>
            <p:nvPr/>
          </p:nvSpPr>
          <p:spPr>
            <a:xfrm>
              <a:off x="-5892750" y="2808250"/>
              <a:ext cx="137850" cy="69350"/>
            </a:xfrm>
            <a:custGeom>
              <a:rect b="b" l="l" r="r" t="t"/>
              <a:pathLst>
                <a:path extrusionOk="0" h="2774" w="551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80"/>
            <p:cNvSpPr/>
            <p:nvPr/>
          </p:nvSpPr>
          <p:spPr>
            <a:xfrm>
              <a:off x="-5891975" y="2895675"/>
              <a:ext cx="34700" cy="17375"/>
            </a:xfrm>
            <a:custGeom>
              <a:rect b="b" l="l" r="r" t="t"/>
              <a:pathLst>
                <a:path extrusionOk="0" h="695" w="1388">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80"/>
            <p:cNvSpPr/>
            <p:nvPr/>
          </p:nvSpPr>
          <p:spPr>
            <a:xfrm>
              <a:off x="-5891975" y="2928775"/>
              <a:ext cx="34700" cy="18125"/>
            </a:xfrm>
            <a:custGeom>
              <a:rect b="b" l="l" r="r" t="t"/>
              <a:pathLst>
                <a:path extrusionOk="0" h="725" w="1388">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80"/>
            <p:cNvSpPr/>
            <p:nvPr/>
          </p:nvSpPr>
          <p:spPr>
            <a:xfrm>
              <a:off x="-58407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80"/>
            <p:cNvSpPr/>
            <p:nvPr/>
          </p:nvSpPr>
          <p:spPr>
            <a:xfrm>
              <a:off x="-58407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80"/>
            <p:cNvSpPr/>
            <p:nvPr/>
          </p:nvSpPr>
          <p:spPr>
            <a:xfrm>
              <a:off x="-57895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80"/>
            <p:cNvSpPr/>
            <p:nvPr/>
          </p:nvSpPr>
          <p:spPr>
            <a:xfrm>
              <a:off x="-57895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80"/>
            <p:cNvSpPr/>
            <p:nvPr/>
          </p:nvSpPr>
          <p:spPr>
            <a:xfrm>
              <a:off x="-5858100" y="2998075"/>
              <a:ext cx="68550" cy="17350"/>
            </a:xfrm>
            <a:custGeom>
              <a:rect b="b" l="l" r="r" t="t"/>
              <a:pathLst>
                <a:path extrusionOk="0" h="694" w="2742">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4" name="Google Shape;10914;p80"/>
          <p:cNvGrpSpPr/>
          <p:nvPr/>
        </p:nvGrpSpPr>
        <p:grpSpPr>
          <a:xfrm>
            <a:off x="4622930" y="1631816"/>
            <a:ext cx="421951" cy="419677"/>
            <a:chOff x="-4211975" y="2046625"/>
            <a:chExt cx="292250" cy="290675"/>
          </a:xfrm>
        </p:grpSpPr>
        <p:sp>
          <p:nvSpPr>
            <p:cNvPr id="10915" name="Google Shape;10915;p80"/>
            <p:cNvSpPr/>
            <p:nvPr/>
          </p:nvSpPr>
          <p:spPr>
            <a:xfrm>
              <a:off x="-4211975" y="2081300"/>
              <a:ext cx="256025" cy="256000"/>
            </a:xfrm>
            <a:custGeom>
              <a:rect b="b" l="l" r="r" t="t"/>
              <a:pathLst>
                <a:path extrusionOk="0" h="10240" w="10241">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80"/>
            <p:cNvSpPr/>
            <p:nvPr/>
          </p:nvSpPr>
          <p:spPr>
            <a:xfrm>
              <a:off x="-4057600" y="2046625"/>
              <a:ext cx="137875" cy="137875"/>
            </a:xfrm>
            <a:custGeom>
              <a:rect b="b" l="l" r="r" t="t"/>
              <a:pathLst>
                <a:path extrusionOk="0" h="5515" w="5515">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7" name="Google Shape;10917;p80"/>
          <p:cNvGrpSpPr/>
          <p:nvPr/>
        </p:nvGrpSpPr>
        <p:grpSpPr>
          <a:xfrm>
            <a:off x="4672976" y="2138699"/>
            <a:ext cx="321859" cy="424225"/>
            <a:chOff x="-4178875" y="2405775"/>
            <a:chExt cx="222925" cy="293825"/>
          </a:xfrm>
        </p:grpSpPr>
        <p:sp>
          <p:nvSpPr>
            <p:cNvPr id="10918" name="Google Shape;10918;p80"/>
            <p:cNvSpPr/>
            <p:nvPr/>
          </p:nvSpPr>
          <p:spPr>
            <a:xfrm>
              <a:off x="-4178875" y="2405775"/>
              <a:ext cx="222925" cy="293825"/>
            </a:xfrm>
            <a:custGeom>
              <a:rect b="b" l="l" r="r" t="t"/>
              <a:pathLst>
                <a:path extrusionOk="0" h="11753" w="8917">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80"/>
            <p:cNvSpPr/>
            <p:nvPr/>
          </p:nvSpPr>
          <p:spPr>
            <a:xfrm>
              <a:off x="-4093025" y="2491650"/>
              <a:ext cx="51225" cy="51200"/>
            </a:xfrm>
            <a:custGeom>
              <a:rect b="b" l="l" r="r" t="t"/>
              <a:pathLst>
                <a:path extrusionOk="0" h="2048" w="2049">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80"/>
            <p:cNvSpPr/>
            <p:nvPr/>
          </p:nvSpPr>
          <p:spPr>
            <a:xfrm>
              <a:off x="-4145800" y="2439650"/>
              <a:ext cx="155975" cy="155200"/>
            </a:xfrm>
            <a:custGeom>
              <a:rect b="b" l="l" r="r" t="t"/>
              <a:pathLst>
                <a:path extrusionOk="0" h="6208" w="6239">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21" name="Google Shape;10921;p80"/>
          <p:cNvGrpSpPr/>
          <p:nvPr/>
        </p:nvGrpSpPr>
        <p:grpSpPr>
          <a:xfrm>
            <a:off x="4635439" y="2673483"/>
            <a:ext cx="420796" cy="395746"/>
            <a:chOff x="-4211975" y="2783850"/>
            <a:chExt cx="291450" cy="274100"/>
          </a:xfrm>
        </p:grpSpPr>
        <p:sp>
          <p:nvSpPr>
            <p:cNvPr id="10922" name="Google Shape;10922;p80"/>
            <p:cNvSpPr/>
            <p:nvPr/>
          </p:nvSpPr>
          <p:spPr>
            <a:xfrm>
              <a:off x="-4211975" y="2937125"/>
              <a:ext cx="291450" cy="120825"/>
            </a:xfrm>
            <a:custGeom>
              <a:rect b="b" l="l" r="r" t="t"/>
              <a:pathLst>
                <a:path extrusionOk="0" h="4833" w="11658">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80"/>
            <p:cNvSpPr/>
            <p:nvPr/>
          </p:nvSpPr>
          <p:spPr>
            <a:xfrm>
              <a:off x="-4109575" y="2783850"/>
              <a:ext cx="153625" cy="154400"/>
            </a:xfrm>
            <a:custGeom>
              <a:rect b="b" l="l" r="r" t="t"/>
              <a:pathLst>
                <a:path extrusionOk="0" h="6176" w="6145">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80"/>
            <p:cNvSpPr/>
            <p:nvPr/>
          </p:nvSpPr>
          <p:spPr>
            <a:xfrm>
              <a:off x="-4074925" y="2818500"/>
              <a:ext cx="84300" cy="85100"/>
            </a:xfrm>
            <a:custGeom>
              <a:rect b="b" l="l" r="r" t="t"/>
              <a:pathLst>
                <a:path extrusionOk="0" h="3404" w="3372">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25" name="Google Shape;10925;p80"/>
          <p:cNvSpPr/>
          <p:nvPr/>
        </p:nvSpPr>
        <p:spPr>
          <a:xfrm>
            <a:off x="7351333" y="1629995"/>
            <a:ext cx="399175" cy="423069"/>
          </a:xfrm>
          <a:custGeom>
            <a:rect b="b" l="l" r="r" t="t"/>
            <a:pathLst>
              <a:path extrusionOk="0" h="11721" w="11059">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26" name="Google Shape;10926;p80"/>
          <p:cNvGrpSpPr/>
          <p:nvPr/>
        </p:nvGrpSpPr>
        <p:grpSpPr>
          <a:xfrm>
            <a:off x="7340368" y="2140413"/>
            <a:ext cx="420796" cy="420796"/>
            <a:chOff x="-2419325" y="2408150"/>
            <a:chExt cx="291450" cy="291450"/>
          </a:xfrm>
        </p:grpSpPr>
        <p:sp>
          <p:nvSpPr>
            <p:cNvPr id="10927" name="Google Shape;10927;p80"/>
            <p:cNvSpPr/>
            <p:nvPr/>
          </p:nvSpPr>
          <p:spPr>
            <a:xfrm>
              <a:off x="-2419325" y="2408150"/>
              <a:ext cx="291450" cy="291450"/>
            </a:xfrm>
            <a:custGeom>
              <a:rect b="b" l="l" r="r" t="t"/>
              <a:pathLst>
                <a:path extrusionOk="0" h="11658" w="11658">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80"/>
            <p:cNvSpPr/>
            <p:nvPr/>
          </p:nvSpPr>
          <p:spPr>
            <a:xfrm>
              <a:off x="-2385475" y="2444375"/>
              <a:ext cx="173325" cy="86675"/>
            </a:xfrm>
            <a:custGeom>
              <a:rect b="b" l="l" r="r" t="t"/>
              <a:pathLst>
                <a:path extrusionOk="0" h="3467" w="6933">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80"/>
            <p:cNvSpPr/>
            <p:nvPr/>
          </p:nvSpPr>
          <p:spPr>
            <a:xfrm>
              <a:off x="-2385475" y="2545975"/>
              <a:ext cx="86675" cy="86675"/>
            </a:xfrm>
            <a:custGeom>
              <a:rect b="b" l="l" r="r" t="t"/>
              <a:pathLst>
                <a:path extrusionOk="0" h="3467" w="3467">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80"/>
            <p:cNvSpPr/>
            <p:nvPr/>
          </p:nvSpPr>
          <p:spPr>
            <a:xfrm>
              <a:off x="-2281500" y="25467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80"/>
            <p:cNvSpPr/>
            <p:nvPr/>
          </p:nvSpPr>
          <p:spPr>
            <a:xfrm>
              <a:off x="-2281500" y="2581425"/>
              <a:ext cx="69350" cy="18150"/>
            </a:xfrm>
            <a:custGeom>
              <a:rect b="b" l="l" r="r" t="t"/>
              <a:pathLst>
                <a:path extrusionOk="0" h="726" w="2774">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80"/>
            <p:cNvSpPr/>
            <p:nvPr/>
          </p:nvSpPr>
          <p:spPr>
            <a:xfrm>
              <a:off x="-2281500" y="2616075"/>
              <a:ext cx="69350" cy="17350"/>
            </a:xfrm>
            <a:custGeom>
              <a:rect b="b" l="l" r="r" t="t"/>
              <a:pathLst>
                <a:path extrusionOk="0" h="694" w="2774">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80"/>
            <p:cNvSpPr/>
            <p:nvPr/>
          </p:nvSpPr>
          <p:spPr>
            <a:xfrm>
              <a:off x="-2385475" y="2649150"/>
              <a:ext cx="173325" cy="18150"/>
            </a:xfrm>
            <a:custGeom>
              <a:rect b="b" l="l" r="r" t="t"/>
              <a:pathLst>
                <a:path extrusionOk="0" h="726" w="6933">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34" name="Google Shape;10934;p80"/>
          <p:cNvSpPr/>
          <p:nvPr/>
        </p:nvSpPr>
        <p:spPr>
          <a:xfrm>
            <a:off x="7350758" y="2659651"/>
            <a:ext cx="424188" cy="423069"/>
          </a:xfrm>
          <a:custGeom>
            <a:rect b="b" l="l" r="r" t="t"/>
            <a:pathLst>
              <a:path extrusionOk="0" h="11721" w="11752">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35" name="Google Shape;10935;p80"/>
          <p:cNvGrpSpPr/>
          <p:nvPr/>
        </p:nvGrpSpPr>
        <p:grpSpPr>
          <a:xfrm>
            <a:off x="4661893" y="3231514"/>
            <a:ext cx="420796" cy="421914"/>
            <a:chOff x="-1333200" y="2770450"/>
            <a:chExt cx="291450" cy="292225"/>
          </a:xfrm>
        </p:grpSpPr>
        <p:sp>
          <p:nvSpPr>
            <p:cNvPr id="10936" name="Google Shape;10936;p80"/>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80"/>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8" name="Google Shape;10938;p80"/>
          <p:cNvGrpSpPr/>
          <p:nvPr/>
        </p:nvGrpSpPr>
        <p:grpSpPr>
          <a:xfrm>
            <a:off x="2458506" y="1631256"/>
            <a:ext cx="423069" cy="420796"/>
            <a:chOff x="-5635200" y="2037975"/>
            <a:chExt cx="293025" cy="291450"/>
          </a:xfrm>
        </p:grpSpPr>
        <p:sp>
          <p:nvSpPr>
            <p:cNvPr id="10939" name="Google Shape;10939;p80"/>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80"/>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1" name="Google Shape;10941;p80"/>
          <p:cNvGrpSpPr/>
          <p:nvPr/>
        </p:nvGrpSpPr>
        <p:grpSpPr>
          <a:xfrm>
            <a:off x="2456792" y="2140412"/>
            <a:ext cx="426499" cy="420796"/>
            <a:chOff x="-5637575" y="2397900"/>
            <a:chExt cx="295400" cy="291450"/>
          </a:xfrm>
        </p:grpSpPr>
        <p:sp>
          <p:nvSpPr>
            <p:cNvPr id="10942" name="Google Shape;10942;p80"/>
            <p:cNvSpPr/>
            <p:nvPr/>
          </p:nvSpPr>
          <p:spPr>
            <a:xfrm>
              <a:off x="-5575350" y="2547550"/>
              <a:ext cx="79575" cy="88250"/>
            </a:xfrm>
            <a:custGeom>
              <a:rect b="b" l="l" r="r" t="t"/>
              <a:pathLst>
                <a:path extrusionOk="0" h="3530" w="3183">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80"/>
            <p:cNvSpPr/>
            <p:nvPr/>
          </p:nvSpPr>
          <p:spPr>
            <a:xfrm>
              <a:off x="-5526500" y="2499525"/>
              <a:ext cx="85075" cy="81725"/>
            </a:xfrm>
            <a:custGeom>
              <a:rect b="b" l="l" r="r" t="t"/>
              <a:pathLst>
                <a:path extrusionOk="0" h="3269" w="3403">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80"/>
            <p:cNvSpPr/>
            <p:nvPr/>
          </p:nvSpPr>
          <p:spPr>
            <a:xfrm>
              <a:off x="-5480050" y="2456975"/>
              <a:ext cx="80375" cy="75650"/>
            </a:xfrm>
            <a:custGeom>
              <a:rect b="b" l="l" r="r" t="t"/>
              <a:pathLst>
                <a:path extrusionOk="0" h="3026" w="3215">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80"/>
            <p:cNvSpPr/>
            <p:nvPr/>
          </p:nvSpPr>
          <p:spPr>
            <a:xfrm>
              <a:off x="-5637575" y="2397900"/>
              <a:ext cx="295400" cy="291450"/>
            </a:xfrm>
            <a:custGeom>
              <a:rect b="b" l="l" r="r" t="t"/>
              <a:pathLst>
                <a:path extrusionOk="0" h="11658" w="11816">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6" name="Google Shape;10946;p80"/>
          <p:cNvGrpSpPr/>
          <p:nvPr/>
        </p:nvGrpSpPr>
        <p:grpSpPr>
          <a:xfrm>
            <a:off x="2470455" y="2660397"/>
            <a:ext cx="423033" cy="421914"/>
            <a:chOff x="-5635975" y="2757075"/>
            <a:chExt cx="293000" cy="292225"/>
          </a:xfrm>
        </p:grpSpPr>
        <p:sp>
          <p:nvSpPr>
            <p:cNvPr id="10947" name="Google Shape;10947;p80"/>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80"/>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9" name="Google Shape;10949;p80"/>
          <p:cNvGrpSpPr/>
          <p:nvPr/>
        </p:nvGrpSpPr>
        <p:grpSpPr>
          <a:xfrm>
            <a:off x="5154391" y="1631256"/>
            <a:ext cx="423069" cy="420796"/>
            <a:chOff x="-3854375" y="2046625"/>
            <a:chExt cx="293025" cy="291450"/>
          </a:xfrm>
        </p:grpSpPr>
        <p:sp>
          <p:nvSpPr>
            <p:cNvPr id="10950" name="Google Shape;10950;p80"/>
            <p:cNvSpPr/>
            <p:nvPr/>
          </p:nvSpPr>
          <p:spPr>
            <a:xfrm>
              <a:off x="-3854375" y="2046625"/>
              <a:ext cx="293025" cy="291450"/>
            </a:xfrm>
            <a:custGeom>
              <a:rect b="b" l="l" r="r" t="t"/>
              <a:pathLst>
                <a:path extrusionOk="0" h="11658" w="11721">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80"/>
            <p:cNvSpPr/>
            <p:nvPr/>
          </p:nvSpPr>
          <p:spPr>
            <a:xfrm>
              <a:off x="-3714975" y="2080500"/>
              <a:ext cx="103200" cy="119750"/>
            </a:xfrm>
            <a:custGeom>
              <a:rect b="b" l="l" r="r" t="t"/>
              <a:pathLst>
                <a:path extrusionOk="0" h="4790" w="4128">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2" name="Google Shape;10952;p80"/>
          <p:cNvGrpSpPr/>
          <p:nvPr/>
        </p:nvGrpSpPr>
        <p:grpSpPr>
          <a:xfrm>
            <a:off x="5153254" y="2138717"/>
            <a:ext cx="425343" cy="424188"/>
            <a:chOff x="-3854375" y="2405000"/>
            <a:chExt cx="294600" cy="293800"/>
          </a:xfrm>
        </p:grpSpPr>
        <p:sp>
          <p:nvSpPr>
            <p:cNvPr id="10953" name="Google Shape;10953;p80"/>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80"/>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5" name="Google Shape;10955;p80"/>
          <p:cNvGrpSpPr/>
          <p:nvPr/>
        </p:nvGrpSpPr>
        <p:grpSpPr>
          <a:xfrm>
            <a:off x="5167459" y="2659838"/>
            <a:ext cx="420796" cy="423033"/>
            <a:chOff x="-3852025" y="2764950"/>
            <a:chExt cx="291450" cy="293000"/>
          </a:xfrm>
        </p:grpSpPr>
        <p:sp>
          <p:nvSpPr>
            <p:cNvPr id="10956" name="Google Shape;10956;p80"/>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80"/>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58" name="Google Shape;10958;p80"/>
          <p:cNvSpPr/>
          <p:nvPr/>
        </p:nvSpPr>
        <p:spPr>
          <a:xfrm>
            <a:off x="7889488" y="1681753"/>
            <a:ext cx="421914" cy="319549"/>
          </a:xfrm>
          <a:custGeom>
            <a:rect b="b" l="l" r="r" t="t"/>
            <a:pathLst>
              <a:path extrusionOk="0" h="8853" w="11689">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80"/>
          <p:cNvSpPr/>
          <p:nvPr/>
        </p:nvSpPr>
        <p:spPr>
          <a:xfrm>
            <a:off x="7889488" y="2140284"/>
            <a:ext cx="421914" cy="420759"/>
          </a:xfrm>
          <a:custGeom>
            <a:rect b="b" l="l" r="r" t="t"/>
            <a:pathLst>
              <a:path extrusionOk="0" h="11657" w="11689">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60" name="Google Shape;10960;p80"/>
          <p:cNvGrpSpPr/>
          <p:nvPr/>
        </p:nvGrpSpPr>
        <p:grpSpPr>
          <a:xfrm>
            <a:off x="7890048" y="2660398"/>
            <a:ext cx="420796" cy="421914"/>
            <a:chOff x="-2060175" y="2768875"/>
            <a:chExt cx="291450" cy="292225"/>
          </a:xfrm>
        </p:grpSpPr>
        <p:sp>
          <p:nvSpPr>
            <p:cNvPr id="10961" name="Google Shape;10961;p80"/>
            <p:cNvSpPr/>
            <p:nvPr/>
          </p:nvSpPr>
          <p:spPr>
            <a:xfrm>
              <a:off x="-2060175" y="2768875"/>
              <a:ext cx="291450" cy="292225"/>
            </a:xfrm>
            <a:custGeom>
              <a:rect b="b" l="l" r="r" t="t"/>
              <a:pathLst>
                <a:path extrusionOk="0" h="11689" w="11658">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80"/>
            <p:cNvSpPr/>
            <p:nvPr/>
          </p:nvSpPr>
          <p:spPr>
            <a:xfrm>
              <a:off x="-2008975" y="2855525"/>
              <a:ext cx="189050" cy="84500"/>
            </a:xfrm>
            <a:custGeom>
              <a:rect b="b" l="l" r="r" t="t"/>
              <a:pathLst>
                <a:path extrusionOk="0" h="3380" w="7562">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3" name="Google Shape;10963;p80"/>
          <p:cNvGrpSpPr/>
          <p:nvPr/>
        </p:nvGrpSpPr>
        <p:grpSpPr>
          <a:xfrm>
            <a:off x="1903657" y="3232071"/>
            <a:ext cx="421914" cy="420796"/>
            <a:chOff x="-937025" y="2064750"/>
            <a:chExt cx="292225" cy="291450"/>
          </a:xfrm>
        </p:grpSpPr>
        <p:sp>
          <p:nvSpPr>
            <p:cNvPr id="10964" name="Google Shape;10964;p80"/>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80"/>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80"/>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67" name="Google Shape;10967;p80"/>
          <p:cNvGrpSpPr/>
          <p:nvPr/>
        </p:nvGrpSpPr>
        <p:grpSpPr>
          <a:xfrm>
            <a:off x="3006820" y="1630697"/>
            <a:ext cx="421951" cy="421914"/>
            <a:chOff x="-5276050" y="2037975"/>
            <a:chExt cx="292250" cy="292225"/>
          </a:xfrm>
        </p:grpSpPr>
        <p:sp>
          <p:nvSpPr>
            <p:cNvPr id="10968" name="Google Shape;10968;p80"/>
            <p:cNvSpPr/>
            <p:nvPr/>
          </p:nvSpPr>
          <p:spPr>
            <a:xfrm>
              <a:off x="-5102775" y="2211250"/>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80"/>
            <p:cNvSpPr/>
            <p:nvPr/>
          </p:nvSpPr>
          <p:spPr>
            <a:xfrm>
              <a:off x="-5224050" y="2107875"/>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80"/>
            <p:cNvSpPr/>
            <p:nvPr/>
          </p:nvSpPr>
          <p:spPr>
            <a:xfrm>
              <a:off x="-5276050" y="2037975"/>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71" name="Google Shape;10971;p80"/>
          <p:cNvSpPr/>
          <p:nvPr/>
        </p:nvSpPr>
        <p:spPr>
          <a:xfrm>
            <a:off x="3003187" y="2152917"/>
            <a:ext cx="429891" cy="395493"/>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80"/>
          <p:cNvSpPr/>
          <p:nvPr/>
        </p:nvSpPr>
        <p:spPr>
          <a:xfrm>
            <a:off x="3019106" y="2660806"/>
            <a:ext cx="421914" cy="420759"/>
          </a:xfrm>
          <a:custGeom>
            <a:rect b="b" l="l" r="r" t="t"/>
            <a:pathLst>
              <a:path extrusionOk="0" h="11657" w="11689">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73" name="Google Shape;10973;p80"/>
          <p:cNvGrpSpPr/>
          <p:nvPr/>
        </p:nvGrpSpPr>
        <p:grpSpPr>
          <a:xfrm>
            <a:off x="5765634" y="1631256"/>
            <a:ext cx="324133" cy="420796"/>
            <a:chOff x="-3462150" y="2046625"/>
            <a:chExt cx="224500" cy="291450"/>
          </a:xfrm>
        </p:grpSpPr>
        <p:sp>
          <p:nvSpPr>
            <p:cNvPr id="10974" name="Google Shape;10974;p80"/>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80"/>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80"/>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80"/>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80"/>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80"/>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80"/>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1" name="Google Shape;10981;p80"/>
          <p:cNvGrpSpPr/>
          <p:nvPr/>
        </p:nvGrpSpPr>
        <p:grpSpPr>
          <a:xfrm>
            <a:off x="5741197" y="2139276"/>
            <a:ext cx="373006" cy="423069"/>
            <a:chOff x="-3478675" y="2405775"/>
            <a:chExt cx="258350" cy="293025"/>
          </a:xfrm>
        </p:grpSpPr>
        <p:sp>
          <p:nvSpPr>
            <p:cNvPr id="10982" name="Google Shape;10982;p80"/>
            <p:cNvSpPr/>
            <p:nvPr/>
          </p:nvSpPr>
          <p:spPr>
            <a:xfrm>
              <a:off x="-3478675" y="2405775"/>
              <a:ext cx="258350" cy="293025"/>
            </a:xfrm>
            <a:custGeom>
              <a:rect b="b" l="l" r="r" t="t"/>
              <a:pathLst>
                <a:path extrusionOk="0" h="11721" w="10334">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80"/>
            <p:cNvSpPr/>
            <p:nvPr/>
          </p:nvSpPr>
          <p:spPr>
            <a:xfrm>
              <a:off x="-3408575" y="2509750"/>
              <a:ext cx="17350" cy="154400"/>
            </a:xfrm>
            <a:custGeom>
              <a:rect b="b" l="l" r="r" t="t"/>
              <a:pathLst>
                <a:path extrusionOk="0" h="6176" w="694">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80"/>
            <p:cNvSpPr/>
            <p:nvPr/>
          </p:nvSpPr>
          <p:spPr>
            <a:xfrm>
              <a:off x="-33574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80"/>
            <p:cNvSpPr/>
            <p:nvPr/>
          </p:nvSpPr>
          <p:spPr>
            <a:xfrm>
              <a:off x="-33062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6" name="Google Shape;10986;p80"/>
          <p:cNvGrpSpPr/>
          <p:nvPr/>
        </p:nvGrpSpPr>
        <p:grpSpPr>
          <a:xfrm>
            <a:off x="5803715" y="2660398"/>
            <a:ext cx="271831" cy="421914"/>
            <a:chOff x="-3443250" y="2765725"/>
            <a:chExt cx="188275" cy="292225"/>
          </a:xfrm>
        </p:grpSpPr>
        <p:sp>
          <p:nvSpPr>
            <p:cNvPr id="10987" name="Google Shape;10987;p80"/>
            <p:cNvSpPr/>
            <p:nvPr/>
          </p:nvSpPr>
          <p:spPr>
            <a:xfrm>
              <a:off x="-3443250" y="2765725"/>
              <a:ext cx="188275" cy="292225"/>
            </a:xfrm>
            <a:custGeom>
              <a:rect b="b" l="l" r="r" t="t"/>
              <a:pathLst>
                <a:path extrusionOk="0" h="11689" w="7531">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80"/>
            <p:cNvSpPr/>
            <p:nvPr/>
          </p:nvSpPr>
          <p:spPr>
            <a:xfrm>
              <a:off x="-3411725" y="2799375"/>
              <a:ext cx="124450" cy="86100"/>
            </a:xfrm>
            <a:custGeom>
              <a:rect b="b" l="l" r="r" t="t"/>
              <a:pathLst>
                <a:path extrusionOk="0" h="3444" w="4978">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80"/>
            <p:cNvSpPr/>
            <p:nvPr/>
          </p:nvSpPr>
          <p:spPr>
            <a:xfrm>
              <a:off x="-3392825" y="290357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80"/>
            <p:cNvSpPr/>
            <p:nvPr/>
          </p:nvSpPr>
          <p:spPr>
            <a:xfrm>
              <a:off x="-3392825" y="293822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91" name="Google Shape;10991;p80"/>
          <p:cNvGrpSpPr/>
          <p:nvPr/>
        </p:nvGrpSpPr>
        <p:grpSpPr>
          <a:xfrm>
            <a:off x="832612" y="3230934"/>
            <a:ext cx="371887" cy="423069"/>
            <a:chOff x="-1684475" y="2049000"/>
            <a:chExt cx="257575" cy="293025"/>
          </a:xfrm>
        </p:grpSpPr>
        <p:sp>
          <p:nvSpPr>
            <p:cNvPr id="10992" name="Google Shape;10992;p80"/>
            <p:cNvSpPr/>
            <p:nvPr/>
          </p:nvSpPr>
          <p:spPr>
            <a:xfrm>
              <a:off x="-1684475" y="2049000"/>
              <a:ext cx="257575" cy="293025"/>
            </a:xfrm>
            <a:custGeom>
              <a:rect b="b" l="l" r="r" t="t"/>
              <a:pathLst>
                <a:path extrusionOk="0" h="11721" w="10303">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80"/>
            <p:cNvSpPr/>
            <p:nvPr/>
          </p:nvSpPr>
          <p:spPr>
            <a:xfrm>
              <a:off x="-1615950" y="2238800"/>
              <a:ext cx="120525" cy="18150"/>
            </a:xfrm>
            <a:custGeom>
              <a:rect b="b" l="l" r="r" t="t"/>
              <a:pathLst>
                <a:path extrusionOk="0" h="726" w="4821">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80"/>
            <p:cNvSpPr/>
            <p:nvPr/>
          </p:nvSpPr>
          <p:spPr>
            <a:xfrm>
              <a:off x="-1615950" y="2273475"/>
              <a:ext cx="120525" cy="17350"/>
            </a:xfrm>
            <a:custGeom>
              <a:rect b="b" l="l" r="r" t="t"/>
              <a:pathLst>
                <a:path extrusionOk="0" h="694" w="4821">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80"/>
            <p:cNvSpPr/>
            <p:nvPr/>
          </p:nvSpPr>
          <p:spPr>
            <a:xfrm>
              <a:off x="-1630925" y="2100975"/>
              <a:ext cx="153625" cy="116600"/>
            </a:xfrm>
            <a:custGeom>
              <a:rect b="b" l="l" r="r" t="t"/>
              <a:pathLst>
                <a:path extrusionOk="0" h="4664" w="6145">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96" name="Google Shape;10996;p80"/>
          <p:cNvSpPr/>
          <p:nvPr/>
        </p:nvSpPr>
        <p:spPr>
          <a:xfrm>
            <a:off x="2460792" y="3231775"/>
            <a:ext cx="440106" cy="421373"/>
          </a:xfrm>
          <a:custGeom>
            <a:rect b="b" l="l" r="r" t="t"/>
            <a:pathLst>
              <a:path extrusionOk="0" h="11674" w="12193">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97" name="Google Shape;10997;p80"/>
          <p:cNvGrpSpPr/>
          <p:nvPr/>
        </p:nvGrpSpPr>
        <p:grpSpPr>
          <a:xfrm>
            <a:off x="4122504" y="3231514"/>
            <a:ext cx="420796" cy="421914"/>
            <a:chOff x="-1700225" y="2768875"/>
            <a:chExt cx="291450" cy="292225"/>
          </a:xfrm>
        </p:grpSpPr>
        <p:sp>
          <p:nvSpPr>
            <p:cNvPr id="10998" name="Google Shape;10998;p80"/>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80"/>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80"/>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80"/>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80"/>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80"/>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4" name="Google Shape;11004;p80"/>
          <p:cNvGrpSpPr/>
          <p:nvPr/>
        </p:nvGrpSpPr>
        <p:grpSpPr>
          <a:xfrm>
            <a:off x="3590852" y="3230935"/>
            <a:ext cx="371887" cy="423069"/>
            <a:chOff x="-919700" y="2420750"/>
            <a:chExt cx="257575" cy="293025"/>
          </a:xfrm>
        </p:grpSpPr>
        <p:sp>
          <p:nvSpPr>
            <p:cNvPr id="11005" name="Google Shape;11005;p80"/>
            <p:cNvSpPr/>
            <p:nvPr/>
          </p:nvSpPr>
          <p:spPr>
            <a:xfrm>
              <a:off x="-884250" y="2490850"/>
              <a:ext cx="84300" cy="51225"/>
            </a:xfrm>
            <a:custGeom>
              <a:rect b="b" l="l" r="r" t="t"/>
              <a:pathLst>
                <a:path extrusionOk="0" h="2049" w="3372">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80"/>
            <p:cNvSpPr/>
            <p:nvPr/>
          </p:nvSpPr>
          <p:spPr>
            <a:xfrm>
              <a:off x="-919700" y="2420750"/>
              <a:ext cx="257575" cy="293025"/>
            </a:xfrm>
            <a:custGeom>
              <a:rect b="b" l="l" r="r" t="t"/>
              <a:pathLst>
                <a:path extrusionOk="0" h="11721" w="10303">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80"/>
            <p:cNvSpPr/>
            <p:nvPr/>
          </p:nvSpPr>
          <p:spPr>
            <a:xfrm>
              <a:off x="-766100" y="2660975"/>
              <a:ext cx="18125" cy="18150"/>
            </a:xfrm>
            <a:custGeom>
              <a:rect b="b" l="l" r="r" t="t"/>
              <a:pathLst>
                <a:path extrusionOk="0" h="726" w="725">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8" name="Google Shape;11008;p80"/>
          <p:cNvGrpSpPr/>
          <p:nvPr/>
        </p:nvGrpSpPr>
        <p:grpSpPr>
          <a:xfrm>
            <a:off x="1926044" y="1645950"/>
            <a:ext cx="409531" cy="410617"/>
            <a:chOff x="6679825" y="2693700"/>
            <a:chExt cx="257875" cy="258575"/>
          </a:xfrm>
        </p:grpSpPr>
        <p:sp>
          <p:nvSpPr>
            <p:cNvPr id="11009" name="Google Shape;11009;p80"/>
            <p:cNvSpPr/>
            <p:nvPr/>
          </p:nvSpPr>
          <p:spPr>
            <a:xfrm>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80"/>
            <p:cNvSpPr/>
            <p:nvPr/>
          </p:nvSpPr>
          <p:spPr>
            <a:xfrm flipH="1">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1" name="Google Shape;11011;p80"/>
          <p:cNvGrpSpPr/>
          <p:nvPr/>
        </p:nvGrpSpPr>
        <p:grpSpPr>
          <a:xfrm>
            <a:off x="1915618" y="2142110"/>
            <a:ext cx="420531" cy="417262"/>
            <a:chOff x="6790450" y="3119050"/>
            <a:chExt cx="262750" cy="260675"/>
          </a:xfrm>
        </p:grpSpPr>
        <p:sp>
          <p:nvSpPr>
            <p:cNvPr id="11012" name="Google Shape;11012;p80"/>
            <p:cNvSpPr/>
            <p:nvPr/>
          </p:nvSpPr>
          <p:spPr>
            <a:xfrm>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80"/>
            <p:cNvSpPr/>
            <p:nvPr/>
          </p:nvSpPr>
          <p:spPr>
            <a:xfrm flipH="1">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4" name="Google Shape;11014;p80"/>
          <p:cNvGrpSpPr/>
          <p:nvPr/>
        </p:nvGrpSpPr>
        <p:grpSpPr>
          <a:xfrm>
            <a:off x="6542730" y="3755436"/>
            <a:ext cx="358093" cy="407391"/>
            <a:chOff x="7660859" y="2571753"/>
            <a:chExt cx="366561" cy="417024"/>
          </a:xfrm>
        </p:grpSpPr>
        <p:sp>
          <p:nvSpPr>
            <p:cNvPr id="11015" name="Google Shape;11015;p80"/>
            <p:cNvSpPr/>
            <p:nvPr/>
          </p:nvSpPr>
          <p:spPr>
            <a:xfrm>
              <a:off x="7770506" y="2633631"/>
              <a:ext cx="147259" cy="146633"/>
            </a:xfrm>
            <a:custGeom>
              <a:rect b="b" l="l" r="r" t="t"/>
              <a:pathLst>
                <a:path extrusionOk="0" h="7026" w="7056">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80"/>
            <p:cNvSpPr/>
            <p:nvPr/>
          </p:nvSpPr>
          <p:spPr>
            <a:xfrm>
              <a:off x="7730834" y="2792447"/>
              <a:ext cx="226648" cy="76781"/>
            </a:xfrm>
            <a:custGeom>
              <a:rect b="b" l="l" r="r" t="t"/>
              <a:pathLst>
                <a:path extrusionOk="0" h="3679" w="1086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80"/>
            <p:cNvSpPr/>
            <p:nvPr/>
          </p:nvSpPr>
          <p:spPr>
            <a:xfrm>
              <a:off x="7660859" y="2571753"/>
              <a:ext cx="366561" cy="417024"/>
            </a:xfrm>
            <a:custGeom>
              <a:rect b="b" l="l" r="r" t="t"/>
              <a:pathLst>
                <a:path extrusionOk="0" h="19982" w="17564">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18" name="Google Shape;11018;p80"/>
          <p:cNvGrpSpPr/>
          <p:nvPr/>
        </p:nvGrpSpPr>
        <p:grpSpPr>
          <a:xfrm>
            <a:off x="4077412" y="3755436"/>
            <a:ext cx="407391" cy="407391"/>
            <a:chOff x="5566722" y="2571753"/>
            <a:chExt cx="417024" cy="417024"/>
          </a:xfrm>
        </p:grpSpPr>
        <p:sp>
          <p:nvSpPr>
            <p:cNvPr id="11019" name="Google Shape;11019;p80"/>
            <p:cNvSpPr/>
            <p:nvPr/>
          </p:nvSpPr>
          <p:spPr>
            <a:xfrm>
              <a:off x="5566722" y="2571753"/>
              <a:ext cx="417024" cy="417024"/>
            </a:xfrm>
            <a:custGeom>
              <a:rect b="b" l="l" r="r" t="t"/>
              <a:pathLst>
                <a:path extrusionOk="0" h="19982" w="19982">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80"/>
            <p:cNvSpPr/>
            <p:nvPr/>
          </p:nvSpPr>
          <p:spPr>
            <a:xfrm>
              <a:off x="5653037" y="2658069"/>
              <a:ext cx="207719" cy="243052"/>
            </a:xfrm>
            <a:custGeom>
              <a:rect b="b" l="l" r="r" t="t"/>
              <a:pathLst>
                <a:path extrusionOk="0" h="11646" w="9953">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1" name="Google Shape;11021;p80"/>
          <p:cNvGrpSpPr/>
          <p:nvPr/>
        </p:nvGrpSpPr>
        <p:grpSpPr>
          <a:xfrm>
            <a:off x="4693744" y="3857692"/>
            <a:ext cx="407381" cy="202880"/>
            <a:chOff x="6090251" y="2676413"/>
            <a:chExt cx="417014" cy="207677"/>
          </a:xfrm>
        </p:grpSpPr>
        <p:sp>
          <p:nvSpPr>
            <p:cNvPr id="11022" name="Google Shape;11022;p80"/>
            <p:cNvSpPr/>
            <p:nvPr/>
          </p:nvSpPr>
          <p:spPr>
            <a:xfrm>
              <a:off x="6237672" y="2725248"/>
              <a:ext cx="61086" cy="158842"/>
            </a:xfrm>
            <a:custGeom>
              <a:rect b="b" l="l" r="r" t="t"/>
              <a:pathLst>
                <a:path extrusionOk="0" h="7611" w="2927">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80"/>
            <p:cNvSpPr/>
            <p:nvPr/>
          </p:nvSpPr>
          <p:spPr>
            <a:xfrm>
              <a:off x="6446178" y="2761915"/>
              <a:ext cx="61086" cy="61086"/>
            </a:xfrm>
            <a:custGeom>
              <a:rect b="b" l="l" r="r" t="t"/>
              <a:pathLst>
                <a:path extrusionOk="0" h="2927" w="2927">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80"/>
            <p:cNvSpPr/>
            <p:nvPr/>
          </p:nvSpPr>
          <p:spPr>
            <a:xfrm>
              <a:off x="6311758" y="2676413"/>
              <a:ext cx="135446" cy="207677"/>
            </a:xfrm>
            <a:custGeom>
              <a:rect b="b" l="l" r="r" t="t"/>
              <a:pathLst>
                <a:path extrusionOk="0" h="9951" w="649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80"/>
            <p:cNvSpPr/>
            <p:nvPr/>
          </p:nvSpPr>
          <p:spPr>
            <a:xfrm>
              <a:off x="6090251" y="2676413"/>
              <a:ext cx="135405" cy="207677"/>
            </a:xfrm>
            <a:custGeom>
              <a:rect b="b" l="l" r="r" t="t"/>
              <a:pathLst>
                <a:path extrusionOk="0" h="9951" w="6488">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6" name="Google Shape;11026;p80"/>
          <p:cNvGrpSpPr/>
          <p:nvPr/>
        </p:nvGrpSpPr>
        <p:grpSpPr>
          <a:xfrm>
            <a:off x="5926398" y="3755436"/>
            <a:ext cx="407391" cy="407391"/>
            <a:chOff x="7137330" y="2571753"/>
            <a:chExt cx="417024" cy="417024"/>
          </a:xfrm>
        </p:grpSpPr>
        <p:sp>
          <p:nvSpPr>
            <p:cNvPr id="11027" name="Google Shape;11027;p80"/>
            <p:cNvSpPr/>
            <p:nvPr/>
          </p:nvSpPr>
          <p:spPr>
            <a:xfrm>
              <a:off x="7235854" y="2645840"/>
              <a:ext cx="219949" cy="268826"/>
            </a:xfrm>
            <a:custGeom>
              <a:rect b="b" l="l" r="r" t="t"/>
              <a:pathLst>
                <a:path extrusionOk="0" h="12881" w="10539">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80"/>
            <p:cNvSpPr/>
            <p:nvPr/>
          </p:nvSpPr>
          <p:spPr>
            <a:xfrm>
              <a:off x="7137330" y="2571753"/>
              <a:ext cx="417024" cy="417024"/>
            </a:xfrm>
            <a:custGeom>
              <a:rect b="b" l="l" r="r" t="t"/>
              <a:pathLst>
                <a:path extrusionOk="0" h="19982" w="19982">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80"/>
            <p:cNvSpPr/>
            <p:nvPr/>
          </p:nvSpPr>
          <p:spPr>
            <a:xfrm>
              <a:off x="7284751" y="2694716"/>
              <a:ext cx="122173" cy="122194"/>
            </a:xfrm>
            <a:custGeom>
              <a:rect b="b" l="l" r="r" t="t"/>
              <a:pathLst>
                <a:path extrusionOk="0" h="5855" w="5854">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0" name="Google Shape;11030;p80"/>
          <p:cNvGrpSpPr/>
          <p:nvPr/>
        </p:nvGrpSpPr>
        <p:grpSpPr>
          <a:xfrm>
            <a:off x="5310066" y="3755436"/>
            <a:ext cx="407391" cy="407391"/>
            <a:chOff x="6613801" y="2571753"/>
            <a:chExt cx="417024" cy="417024"/>
          </a:xfrm>
        </p:grpSpPr>
        <p:sp>
          <p:nvSpPr>
            <p:cNvPr id="11031" name="Google Shape;11031;p80"/>
            <p:cNvSpPr/>
            <p:nvPr/>
          </p:nvSpPr>
          <p:spPr>
            <a:xfrm>
              <a:off x="6613801" y="2571753"/>
              <a:ext cx="417024" cy="417024"/>
            </a:xfrm>
            <a:custGeom>
              <a:rect b="b" l="l" r="r" t="t"/>
              <a:pathLst>
                <a:path extrusionOk="0" h="19982" w="19982">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80"/>
            <p:cNvSpPr/>
            <p:nvPr/>
          </p:nvSpPr>
          <p:spPr>
            <a:xfrm>
              <a:off x="6663449" y="2645840"/>
              <a:ext cx="317704" cy="268826"/>
            </a:xfrm>
            <a:custGeom>
              <a:rect b="b" l="l" r="r" t="t"/>
              <a:pathLst>
                <a:path extrusionOk="0" h="12881" w="15223">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80"/>
            <p:cNvSpPr/>
            <p:nvPr/>
          </p:nvSpPr>
          <p:spPr>
            <a:xfrm>
              <a:off x="6748992" y="2768030"/>
              <a:ext cx="48898" cy="48878"/>
            </a:xfrm>
            <a:custGeom>
              <a:rect b="b" l="l" r="r" t="t"/>
              <a:pathLst>
                <a:path extrusionOk="0" h="2342" w="2343">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80"/>
            <p:cNvSpPr/>
            <p:nvPr/>
          </p:nvSpPr>
          <p:spPr>
            <a:xfrm>
              <a:off x="6846703" y="2768030"/>
              <a:ext cx="48898" cy="48878"/>
            </a:xfrm>
            <a:custGeom>
              <a:rect b="b" l="l" r="r" t="t"/>
              <a:pathLst>
                <a:path extrusionOk="0" h="2342" w="2343">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80"/>
            <p:cNvSpPr/>
            <p:nvPr/>
          </p:nvSpPr>
          <p:spPr>
            <a:xfrm>
              <a:off x="6759469" y="2841323"/>
              <a:ext cx="125658" cy="35938"/>
            </a:xfrm>
            <a:custGeom>
              <a:rect b="b" l="l" r="r" t="t"/>
              <a:pathLst>
                <a:path extrusionOk="0" h="1722" w="6021">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6" name="Google Shape;11036;p80"/>
          <p:cNvGrpSpPr/>
          <p:nvPr/>
        </p:nvGrpSpPr>
        <p:grpSpPr>
          <a:xfrm>
            <a:off x="7896740" y="3238780"/>
            <a:ext cx="407411" cy="407411"/>
            <a:chOff x="2964567" y="2571753"/>
            <a:chExt cx="417045" cy="417045"/>
          </a:xfrm>
        </p:grpSpPr>
        <p:sp>
          <p:nvSpPr>
            <p:cNvPr id="11037" name="Google Shape;11037;p80"/>
            <p:cNvSpPr/>
            <p:nvPr/>
          </p:nvSpPr>
          <p:spPr>
            <a:xfrm>
              <a:off x="2964567" y="2571753"/>
              <a:ext cx="417045" cy="417045"/>
            </a:xfrm>
            <a:custGeom>
              <a:rect b="b" l="l" r="r" t="t"/>
              <a:pathLst>
                <a:path extrusionOk="0" h="19983" w="19983">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80"/>
            <p:cNvSpPr/>
            <p:nvPr/>
          </p:nvSpPr>
          <p:spPr>
            <a:xfrm>
              <a:off x="3037777" y="2694715"/>
              <a:ext cx="270642" cy="146633"/>
            </a:xfrm>
            <a:custGeom>
              <a:rect b="b" l="l" r="r" t="t"/>
              <a:pathLst>
                <a:path extrusionOk="0" h="7026" w="12968">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9" name="Google Shape;11039;p80"/>
          <p:cNvGrpSpPr/>
          <p:nvPr/>
        </p:nvGrpSpPr>
        <p:grpSpPr>
          <a:xfrm>
            <a:off x="1612062" y="3815897"/>
            <a:ext cx="407391" cy="286470"/>
            <a:chOff x="3476576" y="2633631"/>
            <a:chExt cx="417024" cy="293244"/>
          </a:xfrm>
        </p:grpSpPr>
        <p:sp>
          <p:nvSpPr>
            <p:cNvPr id="11040" name="Google Shape;11040;p80"/>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80"/>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2" name="Google Shape;11042;p80"/>
          <p:cNvGrpSpPr/>
          <p:nvPr/>
        </p:nvGrpSpPr>
        <p:grpSpPr>
          <a:xfrm>
            <a:off x="2228394" y="3755508"/>
            <a:ext cx="407411" cy="407248"/>
            <a:chOff x="3988564" y="2571836"/>
            <a:chExt cx="417045" cy="416878"/>
          </a:xfrm>
        </p:grpSpPr>
        <p:sp>
          <p:nvSpPr>
            <p:cNvPr id="11043" name="Google Shape;11043;p80"/>
            <p:cNvSpPr/>
            <p:nvPr/>
          </p:nvSpPr>
          <p:spPr>
            <a:xfrm>
              <a:off x="4090678" y="2650431"/>
              <a:ext cx="213124" cy="259268"/>
            </a:xfrm>
            <a:custGeom>
              <a:rect b="b" l="l" r="r" t="t"/>
              <a:pathLst>
                <a:path extrusionOk="0" h="12423" w="10212">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80"/>
            <p:cNvSpPr/>
            <p:nvPr/>
          </p:nvSpPr>
          <p:spPr>
            <a:xfrm>
              <a:off x="3988564" y="2571836"/>
              <a:ext cx="417045" cy="416878"/>
            </a:xfrm>
            <a:custGeom>
              <a:rect b="b" l="l" r="r" t="t"/>
              <a:pathLst>
                <a:path extrusionOk="0" h="19975" w="19983">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5" name="Google Shape;11045;p80"/>
          <p:cNvGrpSpPr/>
          <p:nvPr/>
        </p:nvGrpSpPr>
        <p:grpSpPr>
          <a:xfrm>
            <a:off x="2844747" y="3755436"/>
            <a:ext cx="407391" cy="407391"/>
            <a:chOff x="4500573" y="2571753"/>
            <a:chExt cx="417024" cy="417024"/>
          </a:xfrm>
        </p:grpSpPr>
        <p:sp>
          <p:nvSpPr>
            <p:cNvPr id="11046" name="Google Shape;11046;p80"/>
            <p:cNvSpPr/>
            <p:nvPr/>
          </p:nvSpPr>
          <p:spPr>
            <a:xfrm>
              <a:off x="4550263" y="2632817"/>
              <a:ext cx="317683" cy="293244"/>
            </a:xfrm>
            <a:custGeom>
              <a:rect b="b" l="l" r="r" t="t"/>
              <a:pathLst>
                <a:path extrusionOk="0" h="14051" w="15222">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80"/>
            <p:cNvSpPr/>
            <p:nvPr/>
          </p:nvSpPr>
          <p:spPr>
            <a:xfrm>
              <a:off x="4500573" y="2571753"/>
              <a:ext cx="417024" cy="417024"/>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8" name="Google Shape;11048;p80"/>
          <p:cNvGrpSpPr/>
          <p:nvPr/>
        </p:nvGrpSpPr>
        <p:grpSpPr>
          <a:xfrm>
            <a:off x="3461079" y="3755436"/>
            <a:ext cx="407391" cy="407391"/>
            <a:chOff x="5012603" y="2571753"/>
            <a:chExt cx="417024" cy="417024"/>
          </a:xfrm>
        </p:grpSpPr>
        <p:sp>
          <p:nvSpPr>
            <p:cNvPr id="11049" name="Google Shape;11049;p80"/>
            <p:cNvSpPr/>
            <p:nvPr/>
          </p:nvSpPr>
          <p:spPr>
            <a:xfrm>
              <a:off x="5133124" y="2631210"/>
              <a:ext cx="180818" cy="300048"/>
            </a:xfrm>
            <a:custGeom>
              <a:rect b="b" l="l" r="r" t="t"/>
              <a:pathLst>
                <a:path extrusionOk="0" h="14377" w="8664">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80"/>
            <p:cNvSpPr/>
            <p:nvPr/>
          </p:nvSpPr>
          <p:spPr>
            <a:xfrm>
              <a:off x="5012603" y="2571753"/>
              <a:ext cx="417024" cy="417024"/>
            </a:xfrm>
            <a:custGeom>
              <a:rect b="b" l="l" r="r" t="t"/>
              <a:pathLst>
                <a:path extrusionOk="0" h="19982" w="19982">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51" name="Google Shape;11051;p80"/>
          <p:cNvSpPr/>
          <p:nvPr/>
        </p:nvSpPr>
        <p:spPr>
          <a:xfrm>
            <a:off x="5201286" y="3238852"/>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52" name="Google Shape;11052;p80"/>
          <p:cNvGrpSpPr/>
          <p:nvPr/>
        </p:nvGrpSpPr>
        <p:grpSpPr>
          <a:xfrm>
            <a:off x="5721826" y="3238790"/>
            <a:ext cx="407432" cy="407391"/>
            <a:chOff x="812101" y="2571761"/>
            <a:chExt cx="417066" cy="417024"/>
          </a:xfrm>
        </p:grpSpPr>
        <p:sp>
          <p:nvSpPr>
            <p:cNvPr id="11053" name="Google Shape;11053;p80"/>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80"/>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80"/>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80"/>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57" name="Google Shape;11057;p80"/>
          <p:cNvGrpSpPr/>
          <p:nvPr/>
        </p:nvGrpSpPr>
        <p:grpSpPr>
          <a:xfrm>
            <a:off x="6242420" y="3238790"/>
            <a:ext cx="407391" cy="407391"/>
            <a:chOff x="1323129" y="2571761"/>
            <a:chExt cx="417024" cy="417024"/>
          </a:xfrm>
        </p:grpSpPr>
        <p:sp>
          <p:nvSpPr>
            <p:cNvPr id="11058" name="Google Shape;11058;p80"/>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80"/>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80"/>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80"/>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62" name="Google Shape;11062;p80"/>
          <p:cNvSpPr/>
          <p:nvPr/>
        </p:nvSpPr>
        <p:spPr>
          <a:xfrm>
            <a:off x="6815924" y="3275603"/>
            <a:ext cx="409401" cy="333886"/>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63" name="Google Shape;11063;p80"/>
          <p:cNvGrpSpPr/>
          <p:nvPr/>
        </p:nvGrpSpPr>
        <p:grpSpPr>
          <a:xfrm>
            <a:off x="7378895" y="3238843"/>
            <a:ext cx="408023" cy="407411"/>
            <a:chOff x="2344476" y="2571761"/>
            <a:chExt cx="417671" cy="417045"/>
          </a:xfrm>
        </p:grpSpPr>
        <p:sp>
          <p:nvSpPr>
            <p:cNvPr id="11064" name="Google Shape;11064;p80"/>
            <p:cNvSpPr/>
            <p:nvPr/>
          </p:nvSpPr>
          <p:spPr>
            <a:xfrm>
              <a:off x="2344476" y="2571761"/>
              <a:ext cx="417671" cy="417045"/>
            </a:xfrm>
            <a:custGeom>
              <a:rect b="b" l="l" r="r" t="t"/>
              <a:pathLst>
                <a:path extrusionOk="0" h="19983" w="20013">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80"/>
            <p:cNvSpPr/>
            <p:nvPr/>
          </p:nvSpPr>
          <p:spPr>
            <a:xfrm>
              <a:off x="2421672" y="2657388"/>
              <a:ext cx="260625" cy="243636"/>
            </a:xfrm>
            <a:custGeom>
              <a:rect b="b" l="l" r="r" t="t"/>
              <a:pathLst>
                <a:path extrusionOk="0" h="11674" w="12488">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6" name="Google Shape;11066;p80"/>
          <p:cNvGrpSpPr/>
          <p:nvPr/>
        </p:nvGrpSpPr>
        <p:grpSpPr>
          <a:xfrm>
            <a:off x="7109755" y="3759535"/>
            <a:ext cx="399178" cy="399178"/>
            <a:chOff x="2038375" y="3798025"/>
            <a:chExt cx="841792" cy="841792"/>
          </a:xfrm>
        </p:grpSpPr>
        <p:sp>
          <p:nvSpPr>
            <p:cNvPr id="11067" name="Google Shape;11067;p80"/>
            <p:cNvSpPr/>
            <p:nvPr/>
          </p:nvSpPr>
          <p:spPr>
            <a:xfrm>
              <a:off x="2186646" y="3907135"/>
              <a:ext cx="545341" cy="623694"/>
            </a:xfrm>
            <a:custGeom>
              <a:rect b="b" l="l" r="r" t="t"/>
              <a:pathLst>
                <a:path extrusionOk="0" h="208768" w="182541">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80"/>
            <p:cNvSpPr/>
            <p:nvPr/>
          </p:nvSpPr>
          <p:spPr>
            <a:xfrm>
              <a:off x="2038375" y="3798025"/>
              <a:ext cx="841792" cy="841792"/>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072" name="Shape 11072"/>
        <p:cNvGrpSpPr/>
        <p:nvPr/>
      </p:nvGrpSpPr>
      <p:grpSpPr>
        <a:xfrm>
          <a:off x="0" y="0"/>
          <a:ext cx="0" cy="0"/>
          <a:chOff x="0" y="0"/>
          <a:chExt cx="0" cy="0"/>
        </a:xfrm>
      </p:grpSpPr>
      <p:pic>
        <p:nvPicPr>
          <p:cNvPr id="11073" name="Google Shape;11073;p81">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5" name="Shape 335"/>
        <p:cNvGrpSpPr/>
        <p:nvPr/>
      </p:nvGrpSpPr>
      <p:grpSpPr>
        <a:xfrm>
          <a:off x="0" y="0"/>
          <a:ext cx="0" cy="0"/>
          <a:chOff x="0" y="0"/>
          <a:chExt cx="0" cy="0"/>
        </a:xfrm>
      </p:grpSpPr>
      <p:sp>
        <p:nvSpPr>
          <p:cNvPr id="336" name="Google Shape;336;p37"/>
          <p:cNvSpPr txBox="1"/>
          <p:nvPr>
            <p:ph type="title"/>
          </p:nvPr>
        </p:nvSpPr>
        <p:spPr>
          <a:xfrm>
            <a:off x="713225" y="445025"/>
            <a:ext cx="77109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Purpose statement</a:t>
            </a:r>
            <a:endParaRPr/>
          </a:p>
        </p:txBody>
      </p:sp>
      <p:sp>
        <p:nvSpPr>
          <p:cNvPr id="337" name="Google Shape;337;p37"/>
          <p:cNvSpPr txBox="1"/>
          <p:nvPr>
            <p:ph idx="1" type="subTitle"/>
          </p:nvPr>
        </p:nvSpPr>
        <p:spPr>
          <a:xfrm>
            <a:off x="1731050" y="1640570"/>
            <a:ext cx="6613200" cy="530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Solar System. The planet’s name has nothing to do with the liquid metal</a:t>
            </a:r>
            <a:endParaRPr/>
          </a:p>
        </p:txBody>
      </p:sp>
      <p:sp>
        <p:nvSpPr>
          <p:cNvPr id="338" name="Google Shape;338;p37"/>
          <p:cNvSpPr txBox="1"/>
          <p:nvPr>
            <p:ph idx="2" type="subTitle"/>
          </p:nvPr>
        </p:nvSpPr>
        <p:spPr>
          <a:xfrm>
            <a:off x="1731050" y="2800360"/>
            <a:ext cx="6613200" cy="52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 and its atmosphere is extremely poisonous</a:t>
            </a:r>
            <a:endParaRPr/>
          </a:p>
        </p:txBody>
      </p:sp>
      <p:sp>
        <p:nvSpPr>
          <p:cNvPr id="339" name="Google Shape;339;p37"/>
          <p:cNvSpPr txBox="1"/>
          <p:nvPr>
            <p:ph idx="3" type="subTitle"/>
          </p:nvPr>
        </p:nvSpPr>
        <p:spPr>
          <a:xfrm>
            <a:off x="1731050" y="3957450"/>
            <a:ext cx="6613200" cy="527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 It's the fourth-brightest object in the sky. It was named after a Roman god </a:t>
            </a:r>
            <a:endParaRPr/>
          </a:p>
        </p:txBody>
      </p:sp>
      <p:sp>
        <p:nvSpPr>
          <p:cNvPr id="340" name="Google Shape;340;p37"/>
          <p:cNvSpPr txBox="1"/>
          <p:nvPr>
            <p:ph idx="4" type="subTitle"/>
          </p:nvPr>
        </p:nvSpPr>
        <p:spPr>
          <a:xfrm>
            <a:off x="1731050" y="1241275"/>
            <a:ext cx="6613200" cy="530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a:t>
            </a:r>
            <a:r>
              <a:rPr lang="en"/>
              <a:t>hat about Mercury?</a:t>
            </a:r>
            <a:endParaRPr/>
          </a:p>
        </p:txBody>
      </p:sp>
      <p:sp>
        <p:nvSpPr>
          <p:cNvPr id="341" name="Google Shape;341;p37"/>
          <p:cNvSpPr txBox="1"/>
          <p:nvPr>
            <p:ph idx="5" type="subTitle"/>
          </p:nvPr>
        </p:nvSpPr>
        <p:spPr>
          <a:xfrm>
            <a:off x="1731050" y="2395400"/>
            <a:ext cx="66132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a:t>
            </a:r>
            <a:r>
              <a:rPr lang="en"/>
              <a:t>hat about Venus?</a:t>
            </a:r>
            <a:endParaRPr/>
          </a:p>
        </p:txBody>
      </p:sp>
      <p:sp>
        <p:nvSpPr>
          <p:cNvPr id="342" name="Google Shape;342;p37"/>
          <p:cNvSpPr txBox="1"/>
          <p:nvPr>
            <p:ph idx="6" type="subTitle"/>
          </p:nvPr>
        </p:nvSpPr>
        <p:spPr>
          <a:xfrm>
            <a:off x="1731050" y="3546826"/>
            <a:ext cx="66132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a:t>
            </a:r>
            <a:r>
              <a:rPr lang="en"/>
              <a:t>hat about Jupiter?</a:t>
            </a:r>
            <a:endParaRPr/>
          </a:p>
        </p:txBody>
      </p:sp>
      <p:grpSp>
        <p:nvGrpSpPr>
          <p:cNvPr id="343" name="Google Shape;343;p37"/>
          <p:cNvGrpSpPr/>
          <p:nvPr/>
        </p:nvGrpSpPr>
        <p:grpSpPr>
          <a:xfrm>
            <a:off x="1103963" y="3625800"/>
            <a:ext cx="345000" cy="343975"/>
            <a:chOff x="1799738" y="3074500"/>
            <a:chExt cx="345000" cy="343975"/>
          </a:xfrm>
        </p:grpSpPr>
        <p:sp>
          <p:nvSpPr>
            <p:cNvPr id="344" name="Google Shape;344;p37"/>
            <p:cNvSpPr/>
            <p:nvPr/>
          </p:nvSpPr>
          <p:spPr>
            <a:xfrm>
              <a:off x="1799738" y="3272100"/>
              <a:ext cx="345000" cy="146375"/>
            </a:xfrm>
            <a:custGeom>
              <a:rect b="b" l="l" r="r" t="t"/>
              <a:pathLst>
                <a:path extrusionOk="0" h="5855" w="13800">
                  <a:moveTo>
                    <a:pt x="5424" y="595"/>
                  </a:moveTo>
                  <a:cubicBezTo>
                    <a:pt x="6070" y="595"/>
                    <a:pt x="6582" y="1149"/>
                    <a:pt x="6582" y="1795"/>
                  </a:cubicBezTo>
                  <a:lnTo>
                    <a:pt x="6582" y="2779"/>
                  </a:lnTo>
                  <a:cubicBezTo>
                    <a:pt x="6193" y="2523"/>
                    <a:pt x="5772" y="2389"/>
                    <a:pt x="5301" y="2389"/>
                  </a:cubicBezTo>
                  <a:lnTo>
                    <a:pt x="1067" y="2389"/>
                  </a:lnTo>
                  <a:lnTo>
                    <a:pt x="1067" y="1795"/>
                  </a:lnTo>
                  <a:cubicBezTo>
                    <a:pt x="1067" y="1497"/>
                    <a:pt x="1282" y="1241"/>
                    <a:pt x="1579" y="1241"/>
                  </a:cubicBezTo>
                  <a:cubicBezTo>
                    <a:pt x="2656" y="1241"/>
                    <a:pt x="3763" y="1067"/>
                    <a:pt x="4788" y="729"/>
                  </a:cubicBezTo>
                  <a:lnTo>
                    <a:pt x="4870" y="729"/>
                  </a:lnTo>
                  <a:cubicBezTo>
                    <a:pt x="5085" y="636"/>
                    <a:pt x="5219" y="595"/>
                    <a:pt x="5424" y="595"/>
                  </a:cubicBezTo>
                  <a:close/>
                  <a:moveTo>
                    <a:pt x="8417" y="595"/>
                  </a:moveTo>
                  <a:cubicBezTo>
                    <a:pt x="8591" y="595"/>
                    <a:pt x="8714" y="636"/>
                    <a:pt x="8930" y="729"/>
                  </a:cubicBezTo>
                  <a:lnTo>
                    <a:pt x="9012" y="729"/>
                  </a:lnTo>
                  <a:cubicBezTo>
                    <a:pt x="10037" y="1067"/>
                    <a:pt x="11113" y="1241"/>
                    <a:pt x="12220" y="1241"/>
                  </a:cubicBezTo>
                  <a:cubicBezTo>
                    <a:pt x="12518" y="1241"/>
                    <a:pt x="12733" y="1497"/>
                    <a:pt x="12733" y="1579"/>
                  </a:cubicBezTo>
                  <a:lnTo>
                    <a:pt x="12733" y="2389"/>
                  </a:lnTo>
                  <a:lnTo>
                    <a:pt x="8458" y="2389"/>
                  </a:lnTo>
                  <a:cubicBezTo>
                    <a:pt x="8038" y="2389"/>
                    <a:pt x="7566" y="2523"/>
                    <a:pt x="7177" y="2779"/>
                  </a:cubicBezTo>
                  <a:lnTo>
                    <a:pt x="7177" y="1795"/>
                  </a:lnTo>
                  <a:cubicBezTo>
                    <a:pt x="7177" y="1149"/>
                    <a:pt x="7730" y="595"/>
                    <a:pt x="8417" y="595"/>
                  </a:cubicBezTo>
                  <a:close/>
                  <a:moveTo>
                    <a:pt x="13205" y="2984"/>
                  </a:moveTo>
                  <a:lnTo>
                    <a:pt x="13205" y="4142"/>
                  </a:lnTo>
                  <a:lnTo>
                    <a:pt x="8243" y="4142"/>
                  </a:lnTo>
                  <a:cubicBezTo>
                    <a:pt x="7946" y="4142"/>
                    <a:pt x="7689" y="4358"/>
                    <a:pt x="7648" y="4655"/>
                  </a:cubicBezTo>
                  <a:cubicBezTo>
                    <a:pt x="7566" y="4993"/>
                    <a:pt x="7269" y="5290"/>
                    <a:pt x="6879" y="5290"/>
                  </a:cubicBezTo>
                  <a:cubicBezTo>
                    <a:pt x="6541" y="5290"/>
                    <a:pt x="6193" y="4993"/>
                    <a:pt x="6152" y="4655"/>
                  </a:cubicBezTo>
                  <a:cubicBezTo>
                    <a:pt x="6070" y="4358"/>
                    <a:pt x="5813" y="4142"/>
                    <a:pt x="5516" y="4142"/>
                  </a:cubicBezTo>
                  <a:lnTo>
                    <a:pt x="605" y="4142"/>
                  </a:lnTo>
                  <a:lnTo>
                    <a:pt x="605" y="2984"/>
                  </a:lnTo>
                  <a:lnTo>
                    <a:pt x="5301" y="2984"/>
                  </a:lnTo>
                  <a:cubicBezTo>
                    <a:pt x="5813" y="2984"/>
                    <a:pt x="6326" y="3199"/>
                    <a:pt x="6664" y="3548"/>
                  </a:cubicBezTo>
                  <a:cubicBezTo>
                    <a:pt x="6731" y="3609"/>
                    <a:pt x="6818" y="3640"/>
                    <a:pt x="6899" y="3640"/>
                  </a:cubicBezTo>
                  <a:cubicBezTo>
                    <a:pt x="6979" y="3640"/>
                    <a:pt x="7054" y="3609"/>
                    <a:pt x="7095" y="3548"/>
                  </a:cubicBezTo>
                  <a:cubicBezTo>
                    <a:pt x="7474" y="3199"/>
                    <a:pt x="7987" y="2984"/>
                    <a:pt x="8499" y="2984"/>
                  </a:cubicBezTo>
                  <a:close/>
                  <a:moveTo>
                    <a:pt x="5383" y="1"/>
                  </a:moveTo>
                  <a:cubicBezTo>
                    <a:pt x="5085" y="1"/>
                    <a:pt x="4870" y="83"/>
                    <a:pt x="4655" y="124"/>
                  </a:cubicBezTo>
                  <a:cubicBezTo>
                    <a:pt x="4614" y="165"/>
                    <a:pt x="4614" y="165"/>
                    <a:pt x="4573" y="165"/>
                  </a:cubicBezTo>
                  <a:cubicBezTo>
                    <a:pt x="3589" y="513"/>
                    <a:pt x="2605" y="636"/>
                    <a:pt x="1579" y="636"/>
                  </a:cubicBezTo>
                  <a:cubicBezTo>
                    <a:pt x="985" y="636"/>
                    <a:pt x="472" y="1149"/>
                    <a:pt x="472" y="1795"/>
                  </a:cubicBezTo>
                  <a:lnTo>
                    <a:pt x="472" y="2389"/>
                  </a:lnTo>
                  <a:lnTo>
                    <a:pt x="298" y="2389"/>
                  </a:lnTo>
                  <a:cubicBezTo>
                    <a:pt x="134" y="2389"/>
                    <a:pt x="1" y="2564"/>
                    <a:pt x="1" y="2687"/>
                  </a:cubicBezTo>
                  <a:lnTo>
                    <a:pt x="1" y="4440"/>
                  </a:lnTo>
                  <a:cubicBezTo>
                    <a:pt x="1" y="4614"/>
                    <a:pt x="134" y="4737"/>
                    <a:pt x="298" y="4737"/>
                  </a:cubicBezTo>
                  <a:lnTo>
                    <a:pt x="5516" y="4737"/>
                  </a:lnTo>
                  <a:cubicBezTo>
                    <a:pt x="5557" y="4737"/>
                    <a:pt x="5557" y="4737"/>
                    <a:pt x="5557" y="4778"/>
                  </a:cubicBezTo>
                  <a:cubicBezTo>
                    <a:pt x="5680" y="5424"/>
                    <a:pt x="6244" y="5854"/>
                    <a:pt x="6879" y="5854"/>
                  </a:cubicBezTo>
                  <a:cubicBezTo>
                    <a:pt x="7566" y="5854"/>
                    <a:pt x="8120" y="5424"/>
                    <a:pt x="8243" y="4778"/>
                  </a:cubicBezTo>
                  <a:lnTo>
                    <a:pt x="8243" y="4737"/>
                  </a:lnTo>
                  <a:lnTo>
                    <a:pt x="13502" y="4737"/>
                  </a:lnTo>
                  <a:cubicBezTo>
                    <a:pt x="13625" y="4737"/>
                    <a:pt x="13799" y="4614"/>
                    <a:pt x="13799" y="4440"/>
                  </a:cubicBezTo>
                  <a:lnTo>
                    <a:pt x="13799" y="2687"/>
                  </a:lnTo>
                  <a:cubicBezTo>
                    <a:pt x="13799" y="2564"/>
                    <a:pt x="13625" y="2389"/>
                    <a:pt x="13502" y="2389"/>
                  </a:cubicBezTo>
                  <a:lnTo>
                    <a:pt x="13287" y="2389"/>
                  </a:lnTo>
                  <a:lnTo>
                    <a:pt x="13287" y="1579"/>
                  </a:lnTo>
                  <a:cubicBezTo>
                    <a:pt x="13287" y="1364"/>
                    <a:pt x="13205" y="1190"/>
                    <a:pt x="13030" y="1026"/>
                  </a:cubicBezTo>
                  <a:cubicBezTo>
                    <a:pt x="12815" y="811"/>
                    <a:pt x="12477" y="636"/>
                    <a:pt x="12179" y="636"/>
                  </a:cubicBezTo>
                  <a:cubicBezTo>
                    <a:pt x="11154" y="636"/>
                    <a:pt x="10170" y="513"/>
                    <a:pt x="9186" y="165"/>
                  </a:cubicBezTo>
                  <a:cubicBezTo>
                    <a:pt x="9145" y="165"/>
                    <a:pt x="9145" y="165"/>
                    <a:pt x="9104" y="124"/>
                  </a:cubicBezTo>
                  <a:cubicBezTo>
                    <a:pt x="8889" y="83"/>
                    <a:pt x="8673" y="1"/>
                    <a:pt x="8376" y="1"/>
                  </a:cubicBezTo>
                  <a:cubicBezTo>
                    <a:pt x="7782" y="1"/>
                    <a:pt x="7218" y="339"/>
                    <a:pt x="6879" y="811"/>
                  </a:cubicBezTo>
                  <a:cubicBezTo>
                    <a:pt x="6582" y="339"/>
                    <a:pt x="6028" y="1"/>
                    <a:pt x="538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7"/>
            <p:cNvSpPr/>
            <p:nvPr/>
          </p:nvSpPr>
          <p:spPr>
            <a:xfrm>
              <a:off x="2062438" y="3124750"/>
              <a:ext cx="37450" cy="14875"/>
            </a:xfrm>
            <a:custGeom>
              <a:rect b="b" l="l" r="r" t="t"/>
              <a:pathLst>
                <a:path extrusionOk="0" h="595" w="1498">
                  <a:moveTo>
                    <a:pt x="349" y="0"/>
                  </a:moveTo>
                  <a:cubicBezTo>
                    <a:pt x="134" y="0"/>
                    <a:pt x="0" y="164"/>
                    <a:pt x="41" y="338"/>
                  </a:cubicBezTo>
                  <a:cubicBezTo>
                    <a:pt x="41" y="472"/>
                    <a:pt x="175" y="595"/>
                    <a:pt x="349" y="595"/>
                  </a:cubicBezTo>
                  <a:lnTo>
                    <a:pt x="1200" y="595"/>
                  </a:lnTo>
                  <a:cubicBezTo>
                    <a:pt x="1374" y="595"/>
                    <a:pt x="1497" y="420"/>
                    <a:pt x="1497" y="256"/>
                  </a:cubicBezTo>
                  <a:cubicBezTo>
                    <a:pt x="1497" y="123"/>
                    <a:pt x="1323" y="0"/>
                    <a:pt x="120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7"/>
            <p:cNvSpPr/>
            <p:nvPr/>
          </p:nvSpPr>
          <p:spPr>
            <a:xfrm>
              <a:off x="2050638" y="3074725"/>
              <a:ext cx="39750" cy="26450"/>
            </a:xfrm>
            <a:custGeom>
              <a:rect b="b" l="l" r="r" t="t"/>
              <a:pathLst>
                <a:path extrusionOk="0" h="1058" w="1590">
                  <a:moveTo>
                    <a:pt x="1229" y="0"/>
                  </a:moveTo>
                  <a:cubicBezTo>
                    <a:pt x="1190" y="0"/>
                    <a:pt x="1152" y="10"/>
                    <a:pt x="1118" y="33"/>
                  </a:cubicBezTo>
                  <a:lnTo>
                    <a:pt x="216" y="504"/>
                  </a:lnTo>
                  <a:cubicBezTo>
                    <a:pt x="93" y="586"/>
                    <a:pt x="1" y="761"/>
                    <a:pt x="93" y="884"/>
                  </a:cubicBezTo>
                  <a:cubicBezTo>
                    <a:pt x="134" y="1017"/>
                    <a:pt x="257" y="1058"/>
                    <a:pt x="349" y="1058"/>
                  </a:cubicBezTo>
                  <a:cubicBezTo>
                    <a:pt x="390" y="1058"/>
                    <a:pt x="431" y="1058"/>
                    <a:pt x="513" y="1017"/>
                  </a:cubicBezTo>
                  <a:lnTo>
                    <a:pt x="1375" y="545"/>
                  </a:lnTo>
                  <a:cubicBezTo>
                    <a:pt x="1498" y="504"/>
                    <a:pt x="1590" y="289"/>
                    <a:pt x="1498" y="166"/>
                  </a:cubicBezTo>
                  <a:cubicBezTo>
                    <a:pt x="1438" y="70"/>
                    <a:pt x="1331" y="0"/>
                    <a:pt x="1229"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7"/>
            <p:cNvSpPr/>
            <p:nvPr/>
          </p:nvSpPr>
          <p:spPr>
            <a:xfrm>
              <a:off x="2050638" y="3163175"/>
              <a:ext cx="39750" cy="25650"/>
            </a:xfrm>
            <a:custGeom>
              <a:rect b="b" l="l" r="r" t="t"/>
              <a:pathLst>
                <a:path extrusionOk="0" h="1026" w="1590">
                  <a:moveTo>
                    <a:pt x="338" y="1"/>
                  </a:moveTo>
                  <a:cubicBezTo>
                    <a:pt x="243" y="1"/>
                    <a:pt x="148" y="55"/>
                    <a:pt x="93" y="165"/>
                  </a:cubicBezTo>
                  <a:cubicBezTo>
                    <a:pt x="1" y="298"/>
                    <a:pt x="93" y="472"/>
                    <a:pt x="216" y="554"/>
                  </a:cubicBezTo>
                  <a:lnTo>
                    <a:pt x="1118" y="985"/>
                  </a:lnTo>
                  <a:cubicBezTo>
                    <a:pt x="1159" y="1026"/>
                    <a:pt x="1200" y="1026"/>
                    <a:pt x="1241" y="1026"/>
                  </a:cubicBezTo>
                  <a:cubicBezTo>
                    <a:pt x="1334" y="1026"/>
                    <a:pt x="1457" y="985"/>
                    <a:pt x="1498" y="852"/>
                  </a:cubicBezTo>
                  <a:cubicBezTo>
                    <a:pt x="1590" y="729"/>
                    <a:pt x="1498" y="554"/>
                    <a:pt x="1375" y="472"/>
                  </a:cubicBezTo>
                  <a:lnTo>
                    <a:pt x="472" y="42"/>
                  </a:lnTo>
                  <a:cubicBezTo>
                    <a:pt x="431" y="14"/>
                    <a:pt x="385" y="1"/>
                    <a:pt x="338"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7"/>
            <p:cNvSpPr/>
            <p:nvPr/>
          </p:nvSpPr>
          <p:spPr>
            <a:xfrm>
              <a:off x="1843563" y="3124750"/>
              <a:ext cx="37450" cy="14875"/>
            </a:xfrm>
            <a:custGeom>
              <a:rect b="b" l="l" r="r" t="t"/>
              <a:pathLst>
                <a:path extrusionOk="0" h="595" w="1498">
                  <a:moveTo>
                    <a:pt x="339" y="0"/>
                  </a:moveTo>
                  <a:cubicBezTo>
                    <a:pt x="134" y="0"/>
                    <a:pt x="1" y="164"/>
                    <a:pt x="42" y="338"/>
                  </a:cubicBezTo>
                  <a:cubicBezTo>
                    <a:pt x="42" y="472"/>
                    <a:pt x="175" y="595"/>
                    <a:pt x="339" y="595"/>
                  </a:cubicBezTo>
                  <a:lnTo>
                    <a:pt x="1200" y="595"/>
                  </a:lnTo>
                  <a:cubicBezTo>
                    <a:pt x="1364" y="595"/>
                    <a:pt x="1497" y="420"/>
                    <a:pt x="1497" y="256"/>
                  </a:cubicBezTo>
                  <a:cubicBezTo>
                    <a:pt x="1497" y="123"/>
                    <a:pt x="1364" y="0"/>
                    <a:pt x="120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7"/>
            <p:cNvSpPr/>
            <p:nvPr/>
          </p:nvSpPr>
          <p:spPr>
            <a:xfrm>
              <a:off x="1854338" y="3074725"/>
              <a:ext cx="38450" cy="26450"/>
            </a:xfrm>
            <a:custGeom>
              <a:rect b="b" l="l" r="r" t="t"/>
              <a:pathLst>
                <a:path extrusionOk="0" h="1058" w="1538">
                  <a:moveTo>
                    <a:pt x="355" y="0"/>
                  </a:moveTo>
                  <a:cubicBezTo>
                    <a:pt x="249" y="0"/>
                    <a:pt x="142" y="70"/>
                    <a:pt x="82" y="166"/>
                  </a:cubicBezTo>
                  <a:cubicBezTo>
                    <a:pt x="0" y="289"/>
                    <a:pt x="41" y="504"/>
                    <a:pt x="215" y="545"/>
                  </a:cubicBezTo>
                  <a:lnTo>
                    <a:pt x="1066" y="1017"/>
                  </a:lnTo>
                  <a:cubicBezTo>
                    <a:pt x="1107" y="1058"/>
                    <a:pt x="1148" y="1058"/>
                    <a:pt x="1189" y="1058"/>
                  </a:cubicBezTo>
                  <a:cubicBezTo>
                    <a:pt x="1323" y="1058"/>
                    <a:pt x="1405" y="1017"/>
                    <a:pt x="1497" y="884"/>
                  </a:cubicBezTo>
                  <a:cubicBezTo>
                    <a:pt x="1538" y="761"/>
                    <a:pt x="1497" y="586"/>
                    <a:pt x="1364" y="504"/>
                  </a:cubicBezTo>
                  <a:lnTo>
                    <a:pt x="472" y="33"/>
                  </a:lnTo>
                  <a:cubicBezTo>
                    <a:pt x="435" y="10"/>
                    <a:pt x="395" y="0"/>
                    <a:pt x="355"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7"/>
            <p:cNvSpPr/>
            <p:nvPr/>
          </p:nvSpPr>
          <p:spPr>
            <a:xfrm>
              <a:off x="1854338" y="3163175"/>
              <a:ext cx="38450" cy="25650"/>
            </a:xfrm>
            <a:custGeom>
              <a:rect b="b" l="l" r="r" t="t"/>
              <a:pathLst>
                <a:path extrusionOk="0" h="1026" w="1538">
                  <a:moveTo>
                    <a:pt x="1235" y="1"/>
                  </a:moveTo>
                  <a:cubicBezTo>
                    <a:pt x="1181" y="1"/>
                    <a:pt x="1124" y="14"/>
                    <a:pt x="1066" y="42"/>
                  </a:cubicBezTo>
                  <a:lnTo>
                    <a:pt x="215" y="472"/>
                  </a:lnTo>
                  <a:cubicBezTo>
                    <a:pt x="41" y="554"/>
                    <a:pt x="0" y="729"/>
                    <a:pt x="82" y="852"/>
                  </a:cubicBezTo>
                  <a:cubicBezTo>
                    <a:pt x="123" y="985"/>
                    <a:pt x="215" y="1026"/>
                    <a:pt x="338" y="1026"/>
                  </a:cubicBezTo>
                  <a:cubicBezTo>
                    <a:pt x="379" y="1026"/>
                    <a:pt x="421" y="1026"/>
                    <a:pt x="472" y="985"/>
                  </a:cubicBezTo>
                  <a:lnTo>
                    <a:pt x="1364" y="554"/>
                  </a:lnTo>
                  <a:cubicBezTo>
                    <a:pt x="1497" y="472"/>
                    <a:pt x="1538" y="298"/>
                    <a:pt x="1497" y="165"/>
                  </a:cubicBezTo>
                  <a:cubicBezTo>
                    <a:pt x="1435" y="55"/>
                    <a:pt x="1342" y="1"/>
                    <a:pt x="1235"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7"/>
            <p:cNvSpPr/>
            <p:nvPr/>
          </p:nvSpPr>
          <p:spPr>
            <a:xfrm>
              <a:off x="1916088" y="3074500"/>
              <a:ext cx="113300" cy="174100"/>
            </a:xfrm>
            <a:custGeom>
              <a:rect b="b" l="l" r="r" t="t"/>
              <a:pathLst>
                <a:path extrusionOk="0" h="6964" w="4532">
                  <a:moveTo>
                    <a:pt x="2225" y="595"/>
                  </a:moveTo>
                  <a:cubicBezTo>
                    <a:pt x="3169" y="595"/>
                    <a:pt x="3937" y="1364"/>
                    <a:pt x="3937" y="2307"/>
                  </a:cubicBezTo>
                  <a:cubicBezTo>
                    <a:pt x="3937" y="2687"/>
                    <a:pt x="3804" y="3035"/>
                    <a:pt x="3548" y="3333"/>
                  </a:cubicBezTo>
                  <a:cubicBezTo>
                    <a:pt x="3210" y="3763"/>
                    <a:pt x="2994" y="4276"/>
                    <a:pt x="2871" y="4870"/>
                  </a:cubicBezTo>
                  <a:lnTo>
                    <a:pt x="1631" y="4870"/>
                  </a:lnTo>
                  <a:cubicBezTo>
                    <a:pt x="1498" y="4317"/>
                    <a:pt x="1282" y="3804"/>
                    <a:pt x="903" y="3333"/>
                  </a:cubicBezTo>
                  <a:cubicBezTo>
                    <a:pt x="688" y="3035"/>
                    <a:pt x="565" y="2687"/>
                    <a:pt x="565" y="2307"/>
                  </a:cubicBezTo>
                  <a:cubicBezTo>
                    <a:pt x="565" y="1364"/>
                    <a:pt x="1333" y="595"/>
                    <a:pt x="2225" y="595"/>
                  </a:cubicBezTo>
                  <a:close/>
                  <a:moveTo>
                    <a:pt x="2820" y="5424"/>
                  </a:moveTo>
                  <a:lnTo>
                    <a:pt x="2820" y="5813"/>
                  </a:lnTo>
                  <a:cubicBezTo>
                    <a:pt x="2820" y="6111"/>
                    <a:pt x="2564" y="6367"/>
                    <a:pt x="2266" y="6367"/>
                  </a:cubicBezTo>
                  <a:cubicBezTo>
                    <a:pt x="1928" y="6367"/>
                    <a:pt x="1672" y="6111"/>
                    <a:pt x="1672" y="5813"/>
                  </a:cubicBezTo>
                  <a:lnTo>
                    <a:pt x="1672" y="5424"/>
                  </a:lnTo>
                  <a:close/>
                  <a:moveTo>
                    <a:pt x="2225" y="1"/>
                  </a:moveTo>
                  <a:cubicBezTo>
                    <a:pt x="1631" y="1"/>
                    <a:pt x="1077" y="257"/>
                    <a:pt x="647" y="688"/>
                  </a:cubicBezTo>
                  <a:cubicBezTo>
                    <a:pt x="216" y="1108"/>
                    <a:pt x="1" y="1713"/>
                    <a:pt x="1" y="2307"/>
                  </a:cubicBezTo>
                  <a:cubicBezTo>
                    <a:pt x="1" y="2820"/>
                    <a:pt x="134" y="3292"/>
                    <a:pt x="472" y="3671"/>
                  </a:cubicBezTo>
                  <a:cubicBezTo>
                    <a:pt x="770" y="4101"/>
                    <a:pt x="985" y="4614"/>
                    <a:pt x="1077" y="5086"/>
                  </a:cubicBezTo>
                  <a:lnTo>
                    <a:pt x="1077" y="5168"/>
                  </a:lnTo>
                  <a:lnTo>
                    <a:pt x="1077" y="5762"/>
                  </a:lnTo>
                  <a:cubicBezTo>
                    <a:pt x="1077" y="6425"/>
                    <a:pt x="1593" y="6964"/>
                    <a:pt x="2237" y="6964"/>
                  </a:cubicBezTo>
                  <a:cubicBezTo>
                    <a:pt x="2260" y="6964"/>
                    <a:pt x="2284" y="6963"/>
                    <a:pt x="2307" y="6962"/>
                  </a:cubicBezTo>
                  <a:cubicBezTo>
                    <a:pt x="2953" y="6921"/>
                    <a:pt x="3425" y="6408"/>
                    <a:pt x="3425" y="5813"/>
                  </a:cubicBezTo>
                  <a:lnTo>
                    <a:pt x="3425" y="5168"/>
                  </a:lnTo>
                  <a:lnTo>
                    <a:pt x="3425" y="5127"/>
                  </a:lnTo>
                  <a:cubicBezTo>
                    <a:pt x="3507" y="4614"/>
                    <a:pt x="3722" y="4101"/>
                    <a:pt x="4019" y="3712"/>
                  </a:cubicBezTo>
                  <a:cubicBezTo>
                    <a:pt x="4358" y="3292"/>
                    <a:pt x="4532" y="2820"/>
                    <a:pt x="4532" y="2307"/>
                  </a:cubicBezTo>
                  <a:cubicBezTo>
                    <a:pt x="4532" y="1713"/>
                    <a:pt x="4276" y="1108"/>
                    <a:pt x="3845" y="688"/>
                  </a:cubicBezTo>
                  <a:cubicBezTo>
                    <a:pt x="3425" y="257"/>
                    <a:pt x="2871" y="1"/>
                    <a:pt x="2266"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 name="Google Shape;352;p37"/>
          <p:cNvGrpSpPr/>
          <p:nvPr/>
        </p:nvGrpSpPr>
        <p:grpSpPr>
          <a:xfrm>
            <a:off x="1129588" y="2479569"/>
            <a:ext cx="293750" cy="345000"/>
            <a:chOff x="5596113" y="2520150"/>
            <a:chExt cx="293750" cy="345000"/>
          </a:xfrm>
        </p:grpSpPr>
        <p:sp>
          <p:nvSpPr>
            <p:cNvPr id="353" name="Google Shape;353;p37"/>
            <p:cNvSpPr/>
            <p:nvPr/>
          </p:nvSpPr>
          <p:spPr>
            <a:xfrm>
              <a:off x="5768088" y="2747750"/>
              <a:ext cx="70500" cy="70500"/>
            </a:xfrm>
            <a:custGeom>
              <a:rect b="b" l="l" r="r" t="t"/>
              <a:pathLst>
                <a:path extrusionOk="0" h="2820" w="2820">
                  <a:moveTo>
                    <a:pt x="2389" y="0"/>
                  </a:moveTo>
                  <a:lnTo>
                    <a:pt x="1" y="2389"/>
                  </a:lnTo>
                  <a:lnTo>
                    <a:pt x="421" y="2819"/>
                  </a:lnTo>
                  <a:lnTo>
                    <a:pt x="2820" y="431"/>
                  </a:lnTo>
                  <a:lnTo>
                    <a:pt x="2389" y="0"/>
                  </a:ln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7"/>
            <p:cNvSpPr/>
            <p:nvPr/>
          </p:nvSpPr>
          <p:spPr>
            <a:xfrm>
              <a:off x="5596113" y="2565000"/>
              <a:ext cx="244525" cy="300150"/>
            </a:xfrm>
            <a:custGeom>
              <a:rect b="b" l="l" r="r" t="t"/>
              <a:pathLst>
                <a:path extrusionOk="0" h="12006" w="9781">
                  <a:moveTo>
                    <a:pt x="9186" y="10211"/>
                  </a:moveTo>
                  <a:lnTo>
                    <a:pt x="9186" y="10816"/>
                  </a:lnTo>
                  <a:lnTo>
                    <a:pt x="9186" y="11411"/>
                  </a:lnTo>
                  <a:lnTo>
                    <a:pt x="1241" y="11411"/>
                  </a:lnTo>
                  <a:cubicBezTo>
                    <a:pt x="893" y="11411"/>
                    <a:pt x="637" y="11154"/>
                    <a:pt x="637" y="10857"/>
                  </a:cubicBezTo>
                  <a:cubicBezTo>
                    <a:pt x="596" y="10509"/>
                    <a:pt x="893" y="10211"/>
                    <a:pt x="1190" y="10211"/>
                  </a:cubicBezTo>
                  <a:close/>
                  <a:moveTo>
                    <a:pt x="1149" y="1"/>
                  </a:moveTo>
                  <a:cubicBezTo>
                    <a:pt x="514" y="1"/>
                    <a:pt x="1" y="514"/>
                    <a:pt x="1" y="1200"/>
                  </a:cubicBezTo>
                  <a:lnTo>
                    <a:pt x="1" y="10816"/>
                  </a:lnTo>
                  <a:cubicBezTo>
                    <a:pt x="1" y="11452"/>
                    <a:pt x="555" y="12005"/>
                    <a:pt x="1190" y="12005"/>
                  </a:cubicBezTo>
                  <a:lnTo>
                    <a:pt x="9484" y="12005"/>
                  </a:lnTo>
                  <a:cubicBezTo>
                    <a:pt x="9648" y="12005"/>
                    <a:pt x="9781" y="11882"/>
                    <a:pt x="9781" y="11708"/>
                  </a:cubicBezTo>
                  <a:lnTo>
                    <a:pt x="9781" y="10816"/>
                  </a:lnTo>
                  <a:lnTo>
                    <a:pt x="9781" y="9914"/>
                  </a:lnTo>
                  <a:lnTo>
                    <a:pt x="9781" y="3804"/>
                  </a:lnTo>
                  <a:lnTo>
                    <a:pt x="9186" y="3804"/>
                  </a:lnTo>
                  <a:lnTo>
                    <a:pt x="9186" y="9658"/>
                  </a:lnTo>
                  <a:lnTo>
                    <a:pt x="1190" y="9658"/>
                  </a:lnTo>
                  <a:cubicBezTo>
                    <a:pt x="985" y="9658"/>
                    <a:pt x="770" y="9699"/>
                    <a:pt x="596" y="9791"/>
                  </a:cubicBezTo>
                  <a:lnTo>
                    <a:pt x="596" y="1200"/>
                  </a:lnTo>
                  <a:cubicBezTo>
                    <a:pt x="596" y="862"/>
                    <a:pt x="852" y="606"/>
                    <a:pt x="1149" y="606"/>
                  </a:cubicBezTo>
                  <a:lnTo>
                    <a:pt x="6275" y="606"/>
                  </a:lnTo>
                  <a:lnTo>
                    <a:pt x="6275" y="1"/>
                  </a:ln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7"/>
            <p:cNvSpPr/>
            <p:nvPr/>
          </p:nvSpPr>
          <p:spPr>
            <a:xfrm>
              <a:off x="5661213" y="2619600"/>
              <a:ext cx="100500" cy="14900"/>
            </a:xfrm>
            <a:custGeom>
              <a:rect b="b" l="l" r="r" t="t"/>
              <a:pathLst>
                <a:path extrusionOk="0" h="596" w="4020">
                  <a:moveTo>
                    <a:pt x="339" y="0"/>
                  </a:moveTo>
                  <a:cubicBezTo>
                    <a:pt x="175" y="0"/>
                    <a:pt x="1" y="175"/>
                    <a:pt x="42" y="339"/>
                  </a:cubicBezTo>
                  <a:cubicBezTo>
                    <a:pt x="42" y="513"/>
                    <a:pt x="216" y="595"/>
                    <a:pt x="339" y="595"/>
                  </a:cubicBezTo>
                  <a:lnTo>
                    <a:pt x="3712" y="595"/>
                  </a:lnTo>
                  <a:cubicBezTo>
                    <a:pt x="3886" y="595"/>
                    <a:pt x="4019" y="431"/>
                    <a:pt x="3968" y="257"/>
                  </a:cubicBezTo>
                  <a:cubicBezTo>
                    <a:pt x="3968" y="124"/>
                    <a:pt x="3845" y="0"/>
                    <a:pt x="3671"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37"/>
            <p:cNvSpPr/>
            <p:nvPr/>
          </p:nvSpPr>
          <p:spPr>
            <a:xfrm>
              <a:off x="5688888" y="2663425"/>
              <a:ext cx="60000" cy="14900"/>
            </a:xfrm>
            <a:custGeom>
              <a:rect b="b" l="l" r="r" t="t"/>
              <a:pathLst>
                <a:path extrusionOk="0" h="596" w="2400">
                  <a:moveTo>
                    <a:pt x="298" y="0"/>
                  </a:moveTo>
                  <a:cubicBezTo>
                    <a:pt x="134" y="0"/>
                    <a:pt x="1" y="165"/>
                    <a:pt x="42" y="339"/>
                  </a:cubicBezTo>
                  <a:cubicBezTo>
                    <a:pt x="42" y="472"/>
                    <a:pt x="175" y="595"/>
                    <a:pt x="350" y="595"/>
                  </a:cubicBezTo>
                  <a:lnTo>
                    <a:pt x="2051" y="595"/>
                  </a:lnTo>
                  <a:cubicBezTo>
                    <a:pt x="2267" y="595"/>
                    <a:pt x="2400" y="421"/>
                    <a:pt x="2349" y="257"/>
                  </a:cubicBezTo>
                  <a:cubicBezTo>
                    <a:pt x="2349" y="82"/>
                    <a:pt x="2226" y="0"/>
                    <a:pt x="2051"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7"/>
            <p:cNvSpPr/>
            <p:nvPr/>
          </p:nvSpPr>
          <p:spPr>
            <a:xfrm>
              <a:off x="5732713" y="2520150"/>
              <a:ext cx="157150" cy="158175"/>
            </a:xfrm>
            <a:custGeom>
              <a:rect b="b" l="l" r="r" t="t"/>
              <a:pathLst>
                <a:path extrusionOk="0" h="6327" w="6286">
                  <a:moveTo>
                    <a:pt x="3158" y="606"/>
                  </a:moveTo>
                  <a:cubicBezTo>
                    <a:pt x="3507" y="606"/>
                    <a:pt x="3722" y="821"/>
                    <a:pt x="3845" y="1026"/>
                  </a:cubicBezTo>
                  <a:cubicBezTo>
                    <a:pt x="3907" y="1127"/>
                    <a:pt x="3998" y="1175"/>
                    <a:pt x="4092" y="1175"/>
                  </a:cubicBezTo>
                  <a:cubicBezTo>
                    <a:pt x="4122" y="1175"/>
                    <a:pt x="4153" y="1169"/>
                    <a:pt x="4184" y="1159"/>
                  </a:cubicBezTo>
                  <a:cubicBezTo>
                    <a:pt x="4252" y="1150"/>
                    <a:pt x="4318" y="1145"/>
                    <a:pt x="4381" y="1145"/>
                  </a:cubicBezTo>
                  <a:cubicBezTo>
                    <a:pt x="4603" y="1145"/>
                    <a:pt x="4793" y="1207"/>
                    <a:pt x="4952" y="1375"/>
                  </a:cubicBezTo>
                  <a:cubicBezTo>
                    <a:pt x="5168" y="1590"/>
                    <a:pt x="5260" y="1887"/>
                    <a:pt x="5168" y="2143"/>
                  </a:cubicBezTo>
                  <a:cubicBezTo>
                    <a:pt x="5127" y="2266"/>
                    <a:pt x="5168" y="2441"/>
                    <a:pt x="5301" y="2482"/>
                  </a:cubicBezTo>
                  <a:cubicBezTo>
                    <a:pt x="5557" y="2656"/>
                    <a:pt x="5721" y="2912"/>
                    <a:pt x="5721" y="3169"/>
                  </a:cubicBezTo>
                  <a:cubicBezTo>
                    <a:pt x="5721" y="3466"/>
                    <a:pt x="5557" y="3722"/>
                    <a:pt x="5301" y="3896"/>
                  </a:cubicBezTo>
                  <a:cubicBezTo>
                    <a:pt x="5168" y="3937"/>
                    <a:pt x="5127" y="4060"/>
                    <a:pt x="5168" y="4194"/>
                  </a:cubicBezTo>
                  <a:cubicBezTo>
                    <a:pt x="5260" y="4491"/>
                    <a:pt x="5168" y="4788"/>
                    <a:pt x="4952" y="5004"/>
                  </a:cubicBezTo>
                  <a:cubicBezTo>
                    <a:pt x="4802" y="5132"/>
                    <a:pt x="4596" y="5210"/>
                    <a:pt x="4396" y="5210"/>
                  </a:cubicBezTo>
                  <a:cubicBezTo>
                    <a:pt x="4323" y="5210"/>
                    <a:pt x="4252" y="5200"/>
                    <a:pt x="4184" y="5178"/>
                  </a:cubicBezTo>
                  <a:cubicBezTo>
                    <a:pt x="4061" y="5178"/>
                    <a:pt x="3927" y="5219"/>
                    <a:pt x="3845" y="5342"/>
                  </a:cubicBezTo>
                  <a:cubicBezTo>
                    <a:pt x="3722" y="5598"/>
                    <a:pt x="3466" y="5731"/>
                    <a:pt x="3158" y="5731"/>
                  </a:cubicBezTo>
                  <a:cubicBezTo>
                    <a:pt x="2861" y="5731"/>
                    <a:pt x="2605" y="5598"/>
                    <a:pt x="2482" y="5342"/>
                  </a:cubicBezTo>
                  <a:cubicBezTo>
                    <a:pt x="2390" y="5219"/>
                    <a:pt x="2308" y="5178"/>
                    <a:pt x="2226" y="5178"/>
                  </a:cubicBezTo>
                  <a:lnTo>
                    <a:pt x="2133" y="5178"/>
                  </a:lnTo>
                  <a:cubicBezTo>
                    <a:pt x="2054" y="5200"/>
                    <a:pt x="1978" y="5210"/>
                    <a:pt x="1905" y="5210"/>
                  </a:cubicBezTo>
                  <a:cubicBezTo>
                    <a:pt x="1703" y="5210"/>
                    <a:pt x="1523" y="5132"/>
                    <a:pt x="1364" y="5004"/>
                  </a:cubicBezTo>
                  <a:cubicBezTo>
                    <a:pt x="1159" y="4788"/>
                    <a:pt x="1067" y="4491"/>
                    <a:pt x="1159" y="4194"/>
                  </a:cubicBezTo>
                  <a:cubicBezTo>
                    <a:pt x="1200" y="4060"/>
                    <a:pt x="1108" y="3937"/>
                    <a:pt x="1026" y="3896"/>
                  </a:cubicBezTo>
                  <a:cubicBezTo>
                    <a:pt x="770" y="3722"/>
                    <a:pt x="596" y="3466"/>
                    <a:pt x="596" y="3169"/>
                  </a:cubicBezTo>
                  <a:cubicBezTo>
                    <a:pt x="596" y="2912"/>
                    <a:pt x="770" y="2656"/>
                    <a:pt x="1026" y="2482"/>
                  </a:cubicBezTo>
                  <a:cubicBezTo>
                    <a:pt x="1108" y="2441"/>
                    <a:pt x="1200" y="2266"/>
                    <a:pt x="1159" y="2143"/>
                  </a:cubicBezTo>
                  <a:cubicBezTo>
                    <a:pt x="1067" y="1887"/>
                    <a:pt x="1159" y="1590"/>
                    <a:pt x="1364" y="1375"/>
                  </a:cubicBezTo>
                  <a:cubicBezTo>
                    <a:pt x="1532" y="1207"/>
                    <a:pt x="1724" y="1145"/>
                    <a:pt x="1941" y="1145"/>
                  </a:cubicBezTo>
                  <a:cubicBezTo>
                    <a:pt x="2003" y="1145"/>
                    <a:pt x="2067" y="1150"/>
                    <a:pt x="2133" y="1159"/>
                  </a:cubicBezTo>
                  <a:cubicBezTo>
                    <a:pt x="2166" y="1169"/>
                    <a:pt x="2198" y="1175"/>
                    <a:pt x="2230" y="1175"/>
                  </a:cubicBezTo>
                  <a:cubicBezTo>
                    <a:pt x="2325" y="1175"/>
                    <a:pt x="2412" y="1127"/>
                    <a:pt x="2482" y="1026"/>
                  </a:cubicBezTo>
                  <a:cubicBezTo>
                    <a:pt x="2605" y="770"/>
                    <a:pt x="2902" y="606"/>
                    <a:pt x="3158" y="606"/>
                  </a:cubicBezTo>
                  <a:close/>
                  <a:moveTo>
                    <a:pt x="3210" y="1"/>
                  </a:moveTo>
                  <a:cubicBezTo>
                    <a:pt x="2779" y="1"/>
                    <a:pt x="2349" y="216"/>
                    <a:pt x="2051" y="565"/>
                  </a:cubicBezTo>
                  <a:cubicBezTo>
                    <a:pt x="1998" y="558"/>
                    <a:pt x="1944" y="554"/>
                    <a:pt x="1889" y="554"/>
                  </a:cubicBezTo>
                  <a:cubicBezTo>
                    <a:pt x="1554" y="554"/>
                    <a:pt x="1200" y="688"/>
                    <a:pt x="944" y="944"/>
                  </a:cubicBezTo>
                  <a:cubicBezTo>
                    <a:pt x="647" y="1282"/>
                    <a:pt x="473" y="1672"/>
                    <a:pt x="555" y="2102"/>
                  </a:cubicBezTo>
                  <a:cubicBezTo>
                    <a:pt x="216" y="2359"/>
                    <a:pt x="1" y="2738"/>
                    <a:pt x="1" y="3169"/>
                  </a:cubicBezTo>
                  <a:cubicBezTo>
                    <a:pt x="1" y="3589"/>
                    <a:pt x="216" y="4019"/>
                    <a:pt x="555" y="4276"/>
                  </a:cubicBezTo>
                  <a:cubicBezTo>
                    <a:pt x="473" y="4706"/>
                    <a:pt x="647" y="5086"/>
                    <a:pt x="944" y="5383"/>
                  </a:cubicBezTo>
                  <a:cubicBezTo>
                    <a:pt x="1211" y="5659"/>
                    <a:pt x="1586" y="5820"/>
                    <a:pt x="1964" y="5820"/>
                  </a:cubicBezTo>
                  <a:cubicBezTo>
                    <a:pt x="2007" y="5820"/>
                    <a:pt x="2050" y="5818"/>
                    <a:pt x="2092" y="5813"/>
                  </a:cubicBezTo>
                  <a:cubicBezTo>
                    <a:pt x="2349" y="6111"/>
                    <a:pt x="2738" y="6326"/>
                    <a:pt x="3158" y="6326"/>
                  </a:cubicBezTo>
                  <a:cubicBezTo>
                    <a:pt x="3589" y="6326"/>
                    <a:pt x="3979" y="6111"/>
                    <a:pt x="4235" y="5813"/>
                  </a:cubicBezTo>
                  <a:cubicBezTo>
                    <a:pt x="4278" y="5818"/>
                    <a:pt x="4320" y="5820"/>
                    <a:pt x="4363" y="5820"/>
                  </a:cubicBezTo>
                  <a:cubicBezTo>
                    <a:pt x="4741" y="5820"/>
                    <a:pt x="5116" y="5659"/>
                    <a:pt x="5383" y="5383"/>
                  </a:cubicBezTo>
                  <a:cubicBezTo>
                    <a:pt x="5680" y="5086"/>
                    <a:pt x="5814" y="4706"/>
                    <a:pt x="5773" y="4276"/>
                  </a:cubicBezTo>
                  <a:cubicBezTo>
                    <a:pt x="6111" y="4019"/>
                    <a:pt x="6285" y="3589"/>
                    <a:pt x="6285" y="3169"/>
                  </a:cubicBezTo>
                  <a:cubicBezTo>
                    <a:pt x="6285" y="2738"/>
                    <a:pt x="6111" y="2359"/>
                    <a:pt x="5773" y="2102"/>
                  </a:cubicBezTo>
                  <a:cubicBezTo>
                    <a:pt x="5814" y="1672"/>
                    <a:pt x="5680" y="1282"/>
                    <a:pt x="5383" y="944"/>
                  </a:cubicBezTo>
                  <a:cubicBezTo>
                    <a:pt x="5127" y="688"/>
                    <a:pt x="4773" y="554"/>
                    <a:pt x="4412" y="554"/>
                  </a:cubicBezTo>
                  <a:cubicBezTo>
                    <a:pt x="4353" y="554"/>
                    <a:pt x="4294" y="558"/>
                    <a:pt x="4235" y="565"/>
                  </a:cubicBezTo>
                  <a:cubicBezTo>
                    <a:pt x="3979" y="216"/>
                    <a:pt x="3589" y="1"/>
                    <a:pt x="3210"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7"/>
            <p:cNvSpPr/>
            <p:nvPr/>
          </p:nvSpPr>
          <p:spPr>
            <a:xfrm>
              <a:off x="5787313" y="2575525"/>
              <a:ext cx="48975" cy="48450"/>
            </a:xfrm>
            <a:custGeom>
              <a:rect b="b" l="l" r="r" t="t"/>
              <a:pathLst>
                <a:path extrusionOk="0" h="1938" w="1959">
                  <a:moveTo>
                    <a:pt x="1620" y="0"/>
                  </a:moveTo>
                  <a:cubicBezTo>
                    <a:pt x="1546" y="0"/>
                    <a:pt x="1472" y="31"/>
                    <a:pt x="1405" y="93"/>
                  </a:cubicBezTo>
                  <a:lnTo>
                    <a:pt x="124" y="1425"/>
                  </a:lnTo>
                  <a:cubicBezTo>
                    <a:pt x="1" y="1548"/>
                    <a:pt x="1" y="1722"/>
                    <a:pt x="124" y="1845"/>
                  </a:cubicBezTo>
                  <a:cubicBezTo>
                    <a:pt x="165" y="1887"/>
                    <a:pt x="257" y="1938"/>
                    <a:pt x="339" y="1938"/>
                  </a:cubicBezTo>
                  <a:cubicBezTo>
                    <a:pt x="380" y="1938"/>
                    <a:pt x="462" y="1887"/>
                    <a:pt x="513" y="1845"/>
                  </a:cubicBezTo>
                  <a:lnTo>
                    <a:pt x="1836" y="523"/>
                  </a:lnTo>
                  <a:cubicBezTo>
                    <a:pt x="1959" y="400"/>
                    <a:pt x="1959" y="226"/>
                    <a:pt x="1836" y="93"/>
                  </a:cubicBezTo>
                  <a:cubicBezTo>
                    <a:pt x="1769" y="31"/>
                    <a:pt x="1695" y="0"/>
                    <a:pt x="162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7"/>
            <p:cNvSpPr/>
            <p:nvPr/>
          </p:nvSpPr>
          <p:spPr>
            <a:xfrm>
              <a:off x="5780913" y="2570400"/>
              <a:ext cx="17950" cy="15150"/>
            </a:xfrm>
            <a:custGeom>
              <a:rect b="b" l="l" r="r" t="t"/>
              <a:pathLst>
                <a:path extrusionOk="0" h="606" w="718">
                  <a:moveTo>
                    <a:pt x="339" y="0"/>
                  </a:moveTo>
                  <a:cubicBezTo>
                    <a:pt x="257" y="0"/>
                    <a:pt x="164" y="41"/>
                    <a:pt x="123" y="133"/>
                  </a:cubicBezTo>
                  <a:cubicBezTo>
                    <a:pt x="0" y="390"/>
                    <a:pt x="123" y="605"/>
                    <a:pt x="339" y="605"/>
                  </a:cubicBezTo>
                  <a:cubicBezTo>
                    <a:pt x="554" y="605"/>
                    <a:pt x="718" y="390"/>
                    <a:pt x="636" y="174"/>
                  </a:cubicBezTo>
                  <a:cubicBezTo>
                    <a:pt x="595" y="92"/>
                    <a:pt x="462" y="0"/>
                    <a:pt x="38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7"/>
            <p:cNvSpPr/>
            <p:nvPr/>
          </p:nvSpPr>
          <p:spPr>
            <a:xfrm>
              <a:off x="5824488" y="2614225"/>
              <a:ext cx="18200" cy="14875"/>
            </a:xfrm>
            <a:custGeom>
              <a:rect b="b" l="l" r="r" t="t"/>
              <a:pathLst>
                <a:path extrusionOk="0" h="595" w="728">
                  <a:moveTo>
                    <a:pt x="349" y="0"/>
                  </a:moveTo>
                  <a:cubicBezTo>
                    <a:pt x="256" y="0"/>
                    <a:pt x="174" y="41"/>
                    <a:pt x="92" y="133"/>
                  </a:cubicBezTo>
                  <a:cubicBezTo>
                    <a:pt x="0" y="390"/>
                    <a:pt x="133" y="595"/>
                    <a:pt x="349" y="595"/>
                  </a:cubicBezTo>
                  <a:cubicBezTo>
                    <a:pt x="564" y="595"/>
                    <a:pt x="728" y="390"/>
                    <a:pt x="646" y="174"/>
                  </a:cubicBezTo>
                  <a:cubicBezTo>
                    <a:pt x="605" y="41"/>
                    <a:pt x="472" y="0"/>
                    <a:pt x="39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1" name="Google Shape;361;p37"/>
          <p:cNvGrpSpPr/>
          <p:nvPr/>
        </p:nvGrpSpPr>
        <p:grpSpPr>
          <a:xfrm>
            <a:off x="1104613" y="1334613"/>
            <a:ext cx="343700" cy="343725"/>
            <a:chOff x="5493613" y="1976825"/>
            <a:chExt cx="343700" cy="343725"/>
          </a:xfrm>
        </p:grpSpPr>
        <p:sp>
          <p:nvSpPr>
            <p:cNvPr id="362" name="Google Shape;362;p37"/>
            <p:cNvSpPr/>
            <p:nvPr/>
          </p:nvSpPr>
          <p:spPr>
            <a:xfrm>
              <a:off x="5493613" y="1976825"/>
              <a:ext cx="343700" cy="255050"/>
            </a:xfrm>
            <a:custGeom>
              <a:rect b="b" l="l" r="r" t="t"/>
              <a:pathLst>
                <a:path extrusionOk="0" h="10202" w="13748">
                  <a:moveTo>
                    <a:pt x="298" y="1"/>
                  </a:moveTo>
                  <a:cubicBezTo>
                    <a:pt x="123" y="1"/>
                    <a:pt x="0" y="124"/>
                    <a:pt x="0" y="257"/>
                  </a:cubicBezTo>
                  <a:lnTo>
                    <a:pt x="0" y="8202"/>
                  </a:lnTo>
                  <a:lnTo>
                    <a:pt x="0" y="9945"/>
                  </a:lnTo>
                  <a:cubicBezTo>
                    <a:pt x="0" y="10078"/>
                    <a:pt x="123" y="10201"/>
                    <a:pt x="298" y="10201"/>
                  </a:cubicBezTo>
                  <a:lnTo>
                    <a:pt x="4265" y="10201"/>
                  </a:lnTo>
                  <a:lnTo>
                    <a:pt x="4265" y="9647"/>
                  </a:lnTo>
                  <a:lnTo>
                    <a:pt x="595" y="9647"/>
                  </a:lnTo>
                  <a:lnTo>
                    <a:pt x="595" y="8499"/>
                  </a:lnTo>
                  <a:lnTo>
                    <a:pt x="4614" y="8499"/>
                  </a:lnTo>
                  <a:lnTo>
                    <a:pt x="4614" y="7894"/>
                  </a:lnTo>
                  <a:lnTo>
                    <a:pt x="595" y="7894"/>
                  </a:lnTo>
                  <a:lnTo>
                    <a:pt x="595" y="554"/>
                  </a:lnTo>
                  <a:lnTo>
                    <a:pt x="5126" y="554"/>
                  </a:lnTo>
                  <a:cubicBezTo>
                    <a:pt x="5680" y="554"/>
                    <a:pt x="6233" y="811"/>
                    <a:pt x="6572" y="1231"/>
                  </a:cubicBezTo>
                  <a:lnTo>
                    <a:pt x="6572" y="6869"/>
                  </a:lnTo>
                  <a:lnTo>
                    <a:pt x="7176" y="6869"/>
                  </a:lnTo>
                  <a:lnTo>
                    <a:pt x="7176" y="1231"/>
                  </a:lnTo>
                  <a:cubicBezTo>
                    <a:pt x="7515" y="811"/>
                    <a:pt x="8068" y="554"/>
                    <a:pt x="8622" y="554"/>
                  </a:cubicBezTo>
                  <a:lnTo>
                    <a:pt x="13153" y="554"/>
                  </a:lnTo>
                  <a:lnTo>
                    <a:pt x="13153" y="7894"/>
                  </a:lnTo>
                  <a:lnTo>
                    <a:pt x="9134" y="7894"/>
                  </a:lnTo>
                  <a:lnTo>
                    <a:pt x="9134" y="8499"/>
                  </a:lnTo>
                  <a:lnTo>
                    <a:pt x="13153" y="8499"/>
                  </a:lnTo>
                  <a:lnTo>
                    <a:pt x="13153" y="9647"/>
                  </a:lnTo>
                  <a:lnTo>
                    <a:pt x="9442" y="9647"/>
                  </a:lnTo>
                  <a:lnTo>
                    <a:pt x="9442" y="10201"/>
                  </a:lnTo>
                  <a:lnTo>
                    <a:pt x="13450" y="10201"/>
                  </a:lnTo>
                  <a:cubicBezTo>
                    <a:pt x="13625" y="10201"/>
                    <a:pt x="13748" y="10078"/>
                    <a:pt x="13748" y="9945"/>
                  </a:cubicBezTo>
                  <a:lnTo>
                    <a:pt x="13748" y="8202"/>
                  </a:lnTo>
                  <a:lnTo>
                    <a:pt x="13748" y="257"/>
                  </a:lnTo>
                  <a:cubicBezTo>
                    <a:pt x="13748" y="124"/>
                    <a:pt x="13625" y="1"/>
                    <a:pt x="13450" y="1"/>
                  </a:cubicBezTo>
                  <a:lnTo>
                    <a:pt x="8622" y="1"/>
                  </a:lnTo>
                  <a:cubicBezTo>
                    <a:pt x="7986" y="1"/>
                    <a:pt x="7340" y="257"/>
                    <a:pt x="6879" y="677"/>
                  </a:cubicBezTo>
                  <a:cubicBezTo>
                    <a:pt x="6408" y="257"/>
                    <a:pt x="5762" y="1"/>
                    <a:pt x="5126"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7"/>
            <p:cNvSpPr/>
            <p:nvPr/>
          </p:nvSpPr>
          <p:spPr>
            <a:xfrm>
              <a:off x="5701713" y="2026800"/>
              <a:ext cx="92025" cy="15150"/>
            </a:xfrm>
            <a:custGeom>
              <a:rect b="b" l="l" r="r" t="t"/>
              <a:pathLst>
                <a:path extrusionOk="0" h="606" w="3681">
                  <a:moveTo>
                    <a:pt x="298" y="1"/>
                  </a:moveTo>
                  <a:cubicBezTo>
                    <a:pt x="134" y="1"/>
                    <a:pt x="1" y="175"/>
                    <a:pt x="1" y="349"/>
                  </a:cubicBezTo>
                  <a:cubicBezTo>
                    <a:pt x="42" y="513"/>
                    <a:pt x="175" y="606"/>
                    <a:pt x="298" y="606"/>
                  </a:cubicBezTo>
                  <a:lnTo>
                    <a:pt x="3373" y="606"/>
                  </a:lnTo>
                  <a:cubicBezTo>
                    <a:pt x="3548" y="606"/>
                    <a:pt x="3681" y="472"/>
                    <a:pt x="3681" y="257"/>
                  </a:cubicBezTo>
                  <a:cubicBezTo>
                    <a:pt x="3630" y="134"/>
                    <a:pt x="3507" y="1"/>
                    <a:pt x="3373" y="1"/>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7"/>
            <p:cNvSpPr/>
            <p:nvPr/>
          </p:nvSpPr>
          <p:spPr>
            <a:xfrm>
              <a:off x="5537438" y="2026800"/>
              <a:ext cx="92800" cy="15150"/>
            </a:xfrm>
            <a:custGeom>
              <a:rect b="b" l="l" r="r" t="t"/>
              <a:pathLst>
                <a:path extrusionOk="0" h="606" w="3712">
                  <a:moveTo>
                    <a:pt x="298" y="1"/>
                  </a:moveTo>
                  <a:cubicBezTo>
                    <a:pt x="123" y="1"/>
                    <a:pt x="0" y="175"/>
                    <a:pt x="41" y="349"/>
                  </a:cubicBezTo>
                  <a:cubicBezTo>
                    <a:pt x="41" y="513"/>
                    <a:pt x="164" y="606"/>
                    <a:pt x="339" y="606"/>
                  </a:cubicBezTo>
                  <a:lnTo>
                    <a:pt x="3373" y="606"/>
                  </a:lnTo>
                  <a:cubicBezTo>
                    <a:pt x="3537" y="606"/>
                    <a:pt x="3711" y="472"/>
                    <a:pt x="3670" y="257"/>
                  </a:cubicBezTo>
                  <a:cubicBezTo>
                    <a:pt x="3629" y="134"/>
                    <a:pt x="3496" y="1"/>
                    <a:pt x="3373" y="1"/>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7"/>
            <p:cNvSpPr/>
            <p:nvPr/>
          </p:nvSpPr>
          <p:spPr>
            <a:xfrm>
              <a:off x="5537438" y="2076025"/>
              <a:ext cx="92800" cy="14875"/>
            </a:xfrm>
            <a:custGeom>
              <a:rect b="b" l="l" r="r" t="t"/>
              <a:pathLst>
                <a:path extrusionOk="0" h="595" w="3712">
                  <a:moveTo>
                    <a:pt x="298" y="0"/>
                  </a:moveTo>
                  <a:cubicBezTo>
                    <a:pt x="123" y="0"/>
                    <a:pt x="0" y="174"/>
                    <a:pt x="41" y="338"/>
                  </a:cubicBezTo>
                  <a:cubicBezTo>
                    <a:pt x="41" y="513"/>
                    <a:pt x="164" y="595"/>
                    <a:pt x="339" y="595"/>
                  </a:cubicBezTo>
                  <a:lnTo>
                    <a:pt x="3373" y="595"/>
                  </a:lnTo>
                  <a:cubicBezTo>
                    <a:pt x="3537" y="595"/>
                    <a:pt x="3711" y="431"/>
                    <a:pt x="3670" y="256"/>
                  </a:cubicBezTo>
                  <a:cubicBezTo>
                    <a:pt x="3629" y="133"/>
                    <a:pt x="3496" y="0"/>
                    <a:pt x="3373"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7"/>
            <p:cNvSpPr/>
            <p:nvPr/>
          </p:nvSpPr>
          <p:spPr>
            <a:xfrm>
              <a:off x="5537438" y="2125225"/>
              <a:ext cx="48975" cy="14900"/>
            </a:xfrm>
            <a:custGeom>
              <a:rect b="b" l="l" r="r" t="t"/>
              <a:pathLst>
                <a:path extrusionOk="0" h="596" w="1959">
                  <a:moveTo>
                    <a:pt x="298" y="0"/>
                  </a:moveTo>
                  <a:cubicBezTo>
                    <a:pt x="123" y="0"/>
                    <a:pt x="0" y="123"/>
                    <a:pt x="41" y="339"/>
                  </a:cubicBezTo>
                  <a:cubicBezTo>
                    <a:pt x="41" y="472"/>
                    <a:pt x="164" y="595"/>
                    <a:pt x="339" y="595"/>
                  </a:cubicBezTo>
                  <a:lnTo>
                    <a:pt x="1620" y="595"/>
                  </a:lnTo>
                  <a:cubicBezTo>
                    <a:pt x="1794" y="595"/>
                    <a:pt x="1958" y="421"/>
                    <a:pt x="1917" y="216"/>
                  </a:cubicBezTo>
                  <a:cubicBezTo>
                    <a:pt x="1876" y="82"/>
                    <a:pt x="1743" y="0"/>
                    <a:pt x="1620"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7"/>
            <p:cNvSpPr/>
            <p:nvPr/>
          </p:nvSpPr>
          <p:spPr>
            <a:xfrm>
              <a:off x="5701713" y="2076025"/>
              <a:ext cx="92025" cy="14875"/>
            </a:xfrm>
            <a:custGeom>
              <a:rect b="b" l="l" r="r" t="t"/>
              <a:pathLst>
                <a:path extrusionOk="0" h="595" w="3681">
                  <a:moveTo>
                    <a:pt x="298" y="0"/>
                  </a:moveTo>
                  <a:cubicBezTo>
                    <a:pt x="134" y="0"/>
                    <a:pt x="1" y="174"/>
                    <a:pt x="1" y="338"/>
                  </a:cubicBezTo>
                  <a:cubicBezTo>
                    <a:pt x="42" y="513"/>
                    <a:pt x="175" y="595"/>
                    <a:pt x="298" y="595"/>
                  </a:cubicBezTo>
                  <a:lnTo>
                    <a:pt x="3373" y="595"/>
                  </a:lnTo>
                  <a:cubicBezTo>
                    <a:pt x="3548" y="595"/>
                    <a:pt x="3681" y="431"/>
                    <a:pt x="3681" y="256"/>
                  </a:cubicBezTo>
                  <a:cubicBezTo>
                    <a:pt x="3630" y="133"/>
                    <a:pt x="3507" y="0"/>
                    <a:pt x="3373" y="0"/>
                  </a:cubicBezTo>
                  <a:close/>
                </a:path>
              </a:pathLst>
            </a:cu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7"/>
            <p:cNvSpPr/>
            <p:nvPr/>
          </p:nvSpPr>
          <p:spPr>
            <a:xfrm>
              <a:off x="5745538" y="2125225"/>
              <a:ext cx="48200" cy="14900"/>
            </a:xfrm>
            <a:custGeom>
              <a:rect b="b" l="l" r="r" t="t"/>
              <a:pathLst>
                <a:path extrusionOk="0" h="596" w="1928">
                  <a:moveTo>
                    <a:pt x="298" y="0"/>
                  </a:moveTo>
                  <a:cubicBezTo>
                    <a:pt x="134" y="0"/>
                    <a:pt x="1" y="123"/>
                    <a:pt x="1" y="339"/>
                  </a:cubicBezTo>
                  <a:cubicBezTo>
                    <a:pt x="42" y="472"/>
                    <a:pt x="175" y="595"/>
                    <a:pt x="298" y="595"/>
                  </a:cubicBezTo>
                  <a:lnTo>
                    <a:pt x="1620" y="595"/>
                  </a:lnTo>
                  <a:cubicBezTo>
                    <a:pt x="1795" y="595"/>
                    <a:pt x="1928" y="421"/>
                    <a:pt x="1928" y="216"/>
                  </a:cubicBezTo>
                  <a:cubicBezTo>
                    <a:pt x="1877" y="82"/>
                    <a:pt x="1754" y="0"/>
                    <a:pt x="1620"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7"/>
            <p:cNvSpPr/>
            <p:nvPr/>
          </p:nvSpPr>
          <p:spPr>
            <a:xfrm>
              <a:off x="5592788" y="2141125"/>
              <a:ext cx="180450" cy="179425"/>
            </a:xfrm>
            <a:custGeom>
              <a:rect b="b" l="l" r="r" t="t"/>
              <a:pathLst>
                <a:path extrusionOk="0" h="7177" w="7218">
                  <a:moveTo>
                    <a:pt x="2912" y="605"/>
                  </a:moveTo>
                  <a:cubicBezTo>
                    <a:pt x="4194" y="605"/>
                    <a:pt x="5260" y="1630"/>
                    <a:pt x="5260" y="2952"/>
                  </a:cubicBezTo>
                  <a:cubicBezTo>
                    <a:pt x="5260" y="4234"/>
                    <a:pt x="4194" y="5259"/>
                    <a:pt x="2912" y="5259"/>
                  </a:cubicBezTo>
                  <a:cubicBezTo>
                    <a:pt x="1631" y="5259"/>
                    <a:pt x="606" y="4234"/>
                    <a:pt x="606" y="2952"/>
                  </a:cubicBezTo>
                  <a:cubicBezTo>
                    <a:pt x="606" y="1630"/>
                    <a:pt x="1631" y="605"/>
                    <a:pt x="2912" y="605"/>
                  </a:cubicBezTo>
                  <a:close/>
                  <a:moveTo>
                    <a:pt x="2912" y="0"/>
                  </a:moveTo>
                  <a:cubicBezTo>
                    <a:pt x="1282" y="0"/>
                    <a:pt x="1" y="1322"/>
                    <a:pt x="1" y="2952"/>
                  </a:cubicBezTo>
                  <a:cubicBezTo>
                    <a:pt x="1" y="4531"/>
                    <a:pt x="1282" y="5854"/>
                    <a:pt x="2912" y="5854"/>
                  </a:cubicBezTo>
                  <a:cubicBezTo>
                    <a:pt x="3589" y="5854"/>
                    <a:pt x="4276" y="5597"/>
                    <a:pt x="4747" y="5167"/>
                  </a:cubicBezTo>
                  <a:lnTo>
                    <a:pt x="6664" y="7094"/>
                  </a:lnTo>
                  <a:cubicBezTo>
                    <a:pt x="6705" y="7176"/>
                    <a:pt x="6797" y="7176"/>
                    <a:pt x="6879" y="7176"/>
                  </a:cubicBezTo>
                  <a:cubicBezTo>
                    <a:pt x="6961" y="7176"/>
                    <a:pt x="7013" y="7176"/>
                    <a:pt x="7095" y="7094"/>
                  </a:cubicBezTo>
                  <a:cubicBezTo>
                    <a:pt x="7218" y="7012"/>
                    <a:pt x="7218" y="6797"/>
                    <a:pt x="7095" y="6663"/>
                  </a:cubicBezTo>
                  <a:lnTo>
                    <a:pt x="5167" y="4787"/>
                  </a:lnTo>
                  <a:cubicBezTo>
                    <a:pt x="5598" y="4275"/>
                    <a:pt x="5813" y="3629"/>
                    <a:pt x="5813" y="2952"/>
                  </a:cubicBezTo>
                  <a:cubicBezTo>
                    <a:pt x="5813" y="1322"/>
                    <a:pt x="4532" y="0"/>
                    <a:pt x="2912" y="0"/>
                  </a:cubicBezTo>
                  <a:close/>
                </a:path>
              </a:pathLst>
            </a:custGeom>
            <a:solidFill>
              <a:srgbClr val="B2B2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sp>
        <p:nvSpPr>
          <p:cNvPr id="374" name="Google Shape;374;p38"/>
          <p:cNvSpPr txBox="1"/>
          <p:nvPr>
            <p:ph idx="1" type="subTitle"/>
          </p:nvPr>
        </p:nvSpPr>
        <p:spPr>
          <a:xfrm>
            <a:off x="2212125" y="838350"/>
            <a:ext cx="5913900" cy="16263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“This is a quote. Words full of wisdom that someone important said and can make the reader get inspired”</a:t>
            </a:r>
            <a:endParaRPr/>
          </a:p>
        </p:txBody>
      </p:sp>
      <p:sp>
        <p:nvSpPr>
          <p:cNvPr id="375" name="Google Shape;375;p38"/>
          <p:cNvSpPr txBox="1"/>
          <p:nvPr>
            <p:ph type="title"/>
          </p:nvPr>
        </p:nvSpPr>
        <p:spPr>
          <a:xfrm>
            <a:off x="2212125" y="2464650"/>
            <a:ext cx="5913900" cy="5319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—Someone Famous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sp>
        <p:nvSpPr>
          <p:cNvPr id="380" name="Google Shape;380;p39"/>
          <p:cNvSpPr txBox="1"/>
          <p:nvPr>
            <p:ph type="title"/>
          </p:nvPr>
        </p:nvSpPr>
        <p:spPr>
          <a:xfrm>
            <a:off x="2603050" y="1856113"/>
            <a:ext cx="5827800" cy="1024500"/>
          </a:xfrm>
          <a:prstGeom prst="rect">
            <a:avLst/>
          </a:prstGeom>
        </p:spPr>
        <p:txBody>
          <a:bodyPr anchorCtr="0" anchor="ctr" bIns="91425" lIns="182875" spcFirstLastPara="1" rIns="182875" wrap="square" tIns="91425">
            <a:noAutofit/>
          </a:bodyPr>
          <a:lstStyle/>
          <a:p>
            <a:pPr indent="0" lvl="0" marL="0" rtl="0" algn="l">
              <a:spcBef>
                <a:spcPts val="0"/>
              </a:spcBef>
              <a:spcAft>
                <a:spcPts val="0"/>
              </a:spcAft>
              <a:buNone/>
            </a:pPr>
            <a:r>
              <a:rPr lang="en"/>
              <a:t>98,300,000</a:t>
            </a:r>
            <a:endParaRPr/>
          </a:p>
        </p:txBody>
      </p:sp>
      <p:sp>
        <p:nvSpPr>
          <p:cNvPr id="381" name="Google Shape;381;p39"/>
          <p:cNvSpPr txBox="1"/>
          <p:nvPr>
            <p:ph idx="1" type="subTitle"/>
          </p:nvPr>
        </p:nvSpPr>
        <p:spPr>
          <a:xfrm>
            <a:off x="2603050" y="2880588"/>
            <a:ext cx="5827800" cy="40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Big numbers catch your audience’s attention</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 name="Shape 385"/>
        <p:cNvGrpSpPr/>
        <p:nvPr/>
      </p:nvGrpSpPr>
      <p:grpSpPr>
        <a:xfrm>
          <a:off x="0" y="0"/>
          <a:ext cx="0" cy="0"/>
          <a:chOff x="0" y="0"/>
          <a:chExt cx="0" cy="0"/>
        </a:xfrm>
      </p:grpSpPr>
      <p:sp>
        <p:nvSpPr>
          <p:cNvPr id="386" name="Google Shape;386;p40"/>
          <p:cNvSpPr txBox="1"/>
          <p:nvPr>
            <p:ph idx="1" type="subTitle"/>
          </p:nvPr>
        </p:nvSpPr>
        <p:spPr>
          <a:xfrm>
            <a:off x="707575" y="1308392"/>
            <a:ext cx="4051200" cy="41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Jupiter's rotation period</a:t>
            </a:r>
            <a:endParaRPr/>
          </a:p>
        </p:txBody>
      </p:sp>
      <p:sp>
        <p:nvSpPr>
          <p:cNvPr id="387" name="Google Shape;387;p40"/>
          <p:cNvSpPr txBox="1"/>
          <p:nvPr>
            <p:ph type="title"/>
          </p:nvPr>
        </p:nvSpPr>
        <p:spPr>
          <a:xfrm>
            <a:off x="707575" y="539500"/>
            <a:ext cx="4051200" cy="768900"/>
          </a:xfrm>
          <a:prstGeom prst="rect">
            <a:avLst/>
          </a:prstGeom>
        </p:spPr>
        <p:txBody>
          <a:bodyPr anchorCtr="0" anchor="ctr" bIns="91425" lIns="182875" spcFirstLastPara="1" rIns="182875" wrap="square" tIns="91425">
            <a:noAutofit/>
          </a:bodyPr>
          <a:lstStyle/>
          <a:p>
            <a:pPr indent="0" lvl="0" marL="0" rtl="0" algn="l">
              <a:spcBef>
                <a:spcPts val="0"/>
              </a:spcBef>
              <a:spcAft>
                <a:spcPts val="0"/>
              </a:spcAft>
              <a:buNone/>
            </a:pPr>
            <a:r>
              <a:rPr lang="en"/>
              <a:t>9h 55m 23s</a:t>
            </a:r>
            <a:endParaRPr/>
          </a:p>
        </p:txBody>
      </p:sp>
      <p:sp>
        <p:nvSpPr>
          <p:cNvPr id="388" name="Google Shape;388;p40"/>
          <p:cNvSpPr txBox="1"/>
          <p:nvPr>
            <p:ph idx="2" type="title"/>
          </p:nvPr>
        </p:nvSpPr>
        <p:spPr>
          <a:xfrm>
            <a:off x="707575" y="1901349"/>
            <a:ext cx="4051200" cy="768900"/>
          </a:xfrm>
          <a:prstGeom prst="rect">
            <a:avLst/>
          </a:prstGeom>
        </p:spPr>
        <p:txBody>
          <a:bodyPr anchorCtr="0" anchor="ctr" bIns="91425" lIns="182875" spcFirstLastPara="1" rIns="182875" wrap="square" tIns="91425">
            <a:noAutofit/>
          </a:bodyPr>
          <a:lstStyle/>
          <a:p>
            <a:pPr indent="0" lvl="0" marL="0" rtl="0" algn="l">
              <a:spcBef>
                <a:spcPts val="0"/>
              </a:spcBef>
              <a:spcAft>
                <a:spcPts val="0"/>
              </a:spcAft>
              <a:buNone/>
            </a:pPr>
            <a:r>
              <a:rPr lang="en"/>
              <a:t>333,000</a:t>
            </a:r>
            <a:endParaRPr/>
          </a:p>
        </p:txBody>
      </p:sp>
      <p:sp>
        <p:nvSpPr>
          <p:cNvPr id="389" name="Google Shape;389;p40"/>
          <p:cNvSpPr txBox="1"/>
          <p:nvPr>
            <p:ph idx="3" type="subTitle"/>
          </p:nvPr>
        </p:nvSpPr>
        <p:spPr>
          <a:xfrm>
            <a:off x="707575" y="2670245"/>
            <a:ext cx="4051200" cy="41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Sun’s mass compared to Earth’s</a:t>
            </a:r>
            <a:endParaRPr/>
          </a:p>
        </p:txBody>
      </p:sp>
      <p:sp>
        <p:nvSpPr>
          <p:cNvPr id="390" name="Google Shape;390;p40"/>
          <p:cNvSpPr txBox="1"/>
          <p:nvPr>
            <p:ph idx="4" type="title"/>
          </p:nvPr>
        </p:nvSpPr>
        <p:spPr>
          <a:xfrm>
            <a:off x="707575" y="3263198"/>
            <a:ext cx="4051200" cy="768900"/>
          </a:xfrm>
          <a:prstGeom prst="rect">
            <a:avLst/>
          </a:prstGeom>
        </p:spPr>
        <p:txBody>
          <a:bodyPr anchorCtr="0" anchor="ctr" bIns="91425" lIns="182875" spcFirstLastPara="1" rIns="182875" wrap="square" tIns="91425">
            <a:noAutofit/>
          </a:bodyPr>
          <a:lstStyle/>
          <a:p>
            <a:pPr indent="0" lvl="0" marL="0" rtl="0" algn="l">
              <a:spcBef>
                <a:spcPts val="0"/>
              </a:spcBef>
              <a:spcAft>
                <a:spcPts val="0"/>
              </a:spcAft>
              <a:buNone/>
            </a:pPr>
            <a:r>
              <a:rPr lang="en"/>
              <a:t>386,000 km</a:t>
            </a:r>
            <a:endParaRPr/>
          </a:p>
        </p:txBody>
      </p:sp>
      <p:sp>
        <p:nvSpPr>
          <p:cNvPr id="391" name="Google Shape;391;p40"/>
          <p:cNvSpPr txBox="1"/>
          <p:nvPr>
            <p:ph idx="5" type="subTitle"/>
          </p:nvPr>
        </p:nvSpPr>
        <p:spPr>
          <a:xfrm>
            <a:off x="707575" y="4032098"/>
            <a:ext cx="4051200" cy="41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Distance between Earth and the Moon</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 name="Shape 395"/>
        <p:cNvGrpSpPr/>
        <p:nvPr/>
      </p:nvGrpSpPr>
      <p:grpSpPr>
        <a:xfrm>
          <a:off x="0" y="0"/>
          <a:ext cx="0" cy="0"/>
          <a:chOff x="0" y="0"/>
          <a:chExt cx="0" cy="0"/>
        </a:xfrm>
      </p:grpSpPr>
      <p:pic>
        <p:nvPicPr>
          <p:cNvPr id="396" name="Google Shape;396;p41"/>
          <p:cNvPicPr preferRelativeResize="0"/>
          <p:nvPr>
            <p:ph idx="2" type="pic"/>
          </p:nvPr>
        </p:nvPicPr>
        <p:blipFill rotWithShape="1">
          <a:blip r:embed="rId3">
            <a:alphaModFix/>
          </a:blip>
          <a:srcRect b="581" l="34705" r="6048" t="935"/>
          <a:stretch/>
        </p:blipFill>
        <p:spPr>
          <a:xfrm>
            <a:off x="4494050" y="0"/>
            <a:ext cx="4649948" cy="5143499"/>
          </a:xfrm>
          <a:prstGeom prst="rect">
            <a:avLst/>
          </a:prstGeom>
        </p:spPr>
      </p:pic>
      <p:sp>
        <p:nvSpPr>
          <p:cNvPr id="397" name="Google Shape;397;p41"/>
          <p:cNvSpPr txBox="1"/>
          <p:nvPr>
            <p:ph type="title"/>
          </p:nvPr>
        </p:nvSpPr>
        <p:spPr>
          <a:xfrm>
            <a:off x="720000" y="1203900"/>
            <a:ext cx="3198300" cy="150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picture always reinforces the concept</a:t>
            </a:r>
            <a:endParaRPr/>
          </a:p>
        </p:txBody>
      </p:sp>
      <p:sp>
        <p:nvSpPr>
          <p:cNvPr id="398" name="Google Shape;398;p41"/>
          <p:cNvSpPr txBox="1"/>
          <p:nvPr>
            <p:ph idx="1" type="subTitle"/>
          </p:nvPr>
        </p:nvSpPr>
        <p:spPr>
          <a:xfrm>
            <a:off x="720000" y="2706062"/>
            <a:ext cx="3198300" cy="1461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a long text. Your audience will appreciate it</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Elegant Black &amp; White Thesis Defense by Slidesgo">
  <a:themeElements>
    <a:clrScheme name="Simple Light">
      <a:dk1>
        <a:srgbClr val="333333"/>
      </a:dk1>
      <a:lt1>
        <a:srgbClr val="FDFDFD"/>
      </a:lt1>
      <a:dk2>
        <a:srgbClr val="E8E7E7"/>
      </a:dk2>
      <a:lt2>
        <a:srgbClr val="B2B2B2"/>
      </a:lt2>
      <a:accent1>
        <a:srgbClr val="777777"/>
      </a:accent1>
      <a:accent2>
        <a:srgbClr val="FFFFFF"/>
      </a:accent2>
      <a:accent3>
        <a:srgbClr val="FFFFFF"/>
      </a:accent3>
      <a:accent4>
        <a:srgbClr val="FFFFFF"/>
      </a:accent4>
      <a:accent5>
        <a:srgbClr val="FFFFFF"/>
      </a:accent5>
      <a:accent6>
        <a:srgbClr val="FFFFFF"/>
      </a:accent6>
      <a:hlink>
        <a:srgbClr val="33333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